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4028" r:id="rId5"/>
  </p:sldMasterIdLst>
  <p:notesMasterIdLst>
    <p:notesMasterId r:id="rId32"/>
  </p:notesMasterIdLst>
  <p:handoutMasterIdLst>
    <p:handoutMasterId r:id="rId33"/>
  </p:handoutMasterIdLst>
  <p:sldIdLst>
    <p:sldId id="501" r:id="rId6"/>
    <p:sldId id="503" r:id="rId7"/>
    <p:sldId id="508" r:id="rId8"/>
    <p:sldId id="542" r:id="rId9"/>
    <p:sldId id="534" r:id="rId10"/>
    <p:sldId id="539" r:id="rId11"/>
    <p:sldId id="536" r:id="rId12"/>
    <p:sldId id="535" r:id="rId13"/>
    <p:sldId id="514" r:id="rId14"/>
    <p:sldId id="476" r:id="rId15"/>
    <p:sldId id="520" r:id="rId16"/>
    <p:sldId id="478" r:id="rId17"/>
    <p:sldId id="521" r:id="rId18"/>
    <p:sldId id="522" r:id="rId19"/>
    <p:sldId id="523" r:id="rId20"/>
    <p:sldId id="532" r:id="rId21"/>
    <p:sldId id="541" r:id="rId22"/>
    <p:sldId id="540" r:id="rId23"/>
    <p:sldId id="537" r:id="rId24"/>
    <p:sldId id="538" r:id="rId25"/>
    <p:sldId id="543" r:id="rId26"/>
    <p:sldId id="544" r:id="rId27"/>
    <p:sldId id="513" r:id="rId28"/>
    <p:sldId id="545" r:id="rId29"/>
    <p:sldId id="546" r:id="rId30"/>
    <p:sldId id="547" r:id="rId31"/>
  </p:sldIdLst>
  <p:sldSz cx="12192000" cy="6858000"/>
  <p:notesSz cx="6858000" cy="9144000"/>
  <p:defaultTextStyle>
    <a:defPPr>
      <a:defRPr lang="en-US"/>
    </a:defPPr>
    <a:lvl1pPr algn="l" defTabSz="912813" rtl="0" eaLnBrk="0" fontAlgn="base" hangingPunct="0">
      <a:spcBef>
        <a:spcPct val="0"/>
      </a:spcBef>
      <a:spcAft>
        <a:spcPct val="0"/>
      </a:spcAft>
      <a:defRPr kern="1200">
        <a:solidFill>
          <a:schemeClr val="tx1"/>
        </a:solidFill>
        <a:latin typeface="Calibri"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Calibri"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Calibri"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Calibri"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pos="7265"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 Cadet" initials="C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8C0"/>
    <a:srgbClr val="7EBA65"/>
    <a:srgbClr val="4CA164"/>
    <a:srgbClr val="2D99B9"/>
    <a:srgbClr val="D6E9B4"/>
    <a:srgbClr val="BEDC86"/>
    <a:srgbClr val="71B584"/>
    <a:srgbClr val="2B98B9"/>
    <a:srgbClr val="DC7373"/>
    <a:srgbClr val="81BC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96824" autoAdjust="0"/>
  </p:normalViewPr>
  <p:slideViewPr>
    <p:cSldViewPr snapToGrid="0" snapToObjects="1">
      <p:cViewPr varScale="1">
        <p:scale>
          <a:sx n="112" d="100"/>
          <a:sy n="112" d="100"/>
        </p:scale>
        <p:origin x="1136" y="192"/>
      </p:cViewPr>
      <p:guideLst>
        <p:guide pos="7265"/>
        <p:guide orient="horz" pos="2160"/>
      </p:guideLst>
    </p:cSldViewPr>
  </p:slideViewPr>
  <p:notesTextViewPr>
    <p:cViewPr>
      <p:scale>
        <a:sx n="150" d="100"/>
        <a:sy n="150" d="100"/>
      </p:scale>
      <p:origin x="0" y="0"/>
    </p:cViewPr>
  </p:notesTextViewPr>
  <p:sorterViewPr>
    <p:cViewPr>
      <p:scale>
        <a:sx n="150" d="100"/>
        <a:sy n="150" d="100"/>
      </p:scale>
      <p:origin x="0" y="0"/>
    </p:cViewPr>
  </p:sorterViewPr>
  <p:notesViewPr>
    <p:cSldViewPr snapToGrid="0" snapToObjects="1">
      <p:cViewPr>
        <p:scale>
          <a:sx n="190" d="100"/>
          <a:sy n="190" d="100"/>
        </p:scale>
        <p:origin x="3600" y="144"/>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notesMaster" Target="notesMasters/notesMaster1.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handoutMaster" Target="handoutMasters/handoutMaster1.xml"/><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A1B9B0D-5C1D-4246-9B22-03AC08120BEB}" type="datetimeFigureOut">
              <a:rPr lang="en-US"/>
              <a:pPr>
                <a:defRPr/>
              </a:pPr>
              <a:t>4/11/18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FCF2E552-D085-B44A-92C2-C4342D54A383}" type="slidenum">
              <a:rPr lang="en-US"/>
              <a:pPr>
                <a:defRPr/>
              </a:pPr>
              <a:t>‹#›</a:t>
            </a:fld>
            <a:endParaRPr lang="en-US"/>
          </a:p>
        </p:txBody>
      </p:sp>
    </p:spTree>
    <p:extLst>
      <p:ext uri="{BB962C8B-B14F-4D97-AF65-F5344CB8AC3E}">
        <p14:creationId xmlns:p14="http://schemas.microsoft.com/office/powerpoint/2010/main" val="1126881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914346"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914346" eaLnBrk="1" fontAlgn="auto" hangingPunct="1">
              <a:spcBef>
                <a:spcPts val="0"/>
              </a:spcBef>
              <a:spcAft>
                <a:spcPts val="0"/>
              </a:spcAft>
              <a:defRPr sz="1200">
                <a:latin typeface="+mn-lt"/>
              </a:defRPr>
            </a:lvl1pPr>
          </a:lstStyle>
          <a:p>
            <a:pPr>
              <a:defRPr/>
            </a:pPr>
            <a:fld id="{718E6356-FDB8-D143-BCA3-9C1659579188}" type="datetimeFigureOut">
              <a:rPr lang="en-US"/>
              <a:pPr>
                <a:defRPr/>
              </a:pPr>
              <a:t>4/11/18</a:t>
            </a:fld>
            <a:endParaRPr lang="en-US"/>
          </a:p>
        </p:txBody>
      </p:sp>
      <p:sp>
        <p:nvSpPr>
          <p:cNvPr id="4" name="Slide Image Placeholder 3"/>
          <p:cNvSpPr>
            <a:spLocks noGrp="1" noRot="1" noChangeAspect="1"/>
          </p:cNvSpPr>
          <p:nvPr>
            <p:ph type="sldImg" idx="2"/>
          </p:nvPr>
        </p:nvSpPr>
        <p:spPr>
          <a:xfrm>
            <a:off x="3754120" y="1143000"/>
            <a:ext cx="2418080" cy="136017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1143000"/>
            <a:ext cx="5486400" cy="68580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914346"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914346" eaLnBrk="1" fontAlgn="auto" hangingPunct="1">
              <a:spcBef>
                <a:spcPts val="0"/>
              </a:spcBef>
              <a:spcAft>
                <a:spcPts val="0"/>
              </a:spcAft>
              <a:defRPr sz="1200">
                <a:latin typeface="+mn-lt"/>
              </a:defRPr>
            </a:lvl1pPr>
          </a:lstStyle>
          <a:p>
            <a:pPr>
              <a:defRPr/>
            </a:pPr>
            <a:fld id="{81FD34C3-BAC1-9947-94C4-935119E03871}" type="slidenum">
              <a:rPr lang="en-US"/>
              <a:pPr>
                <a:defRPr/>
              </a:pPr>
              <a:t>‹#›</a:t>
            </a:fld>
            <a:endParaRPr lang="en-US"/>
          </a:p>
        </p:txBody>
      </p:sp>
    </p:spTree>
    <p:extLst>
      <p:ext uri="{BB962C8B-B14F-4D97-AF65-F5344CB8AC3E}">
        <p14:creationId xmlns:p14="http://schemas.microsoft.com/office/powerpoint/2010/main" val="2105641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dirty="0"/>
              <a:t>Objective:  </a:t>
            </a:r>
            <a:r>
              <a:rPr lang="en-US" dirty="0"/>
              <a:t>Establish that there will be winners</a:t>
            </a:r>
          </a:p>
          <a:p>
            <a:r>
              <a:rPr lang="en-US" dirty="0"/>
              <a:t>and losers.  Can’t afford to wait.</a:t>
            </a:r>
          </a:p>
          <a:p>
            <a:endParaRPr lang="en-US" dirty="0"/>
          </a:p>
          <a:p>
            <a:r>
              <a:rPr lang="en-US" dirty="0"/>
              <a:t>They need to choose how to deliver in order to </a:t>
            </a:r>
          </a:p>
          <a:p>
            <a:r>
              <a:rPr lang="en-US" dirty="0"/>
              <a:t>win</a:t>
            </a:r>
          </a:p>
          <a:p>
            <a:endParaRPr lang="en-US" dirty="0"/>
          </a:p>
          <a:p>
            <a:r>
              <a:rPr lang="en-US" b="1" dirty="0"/>
              <a:t>Example:</a:t>
            </a:r>
          </a:p>
          <a:p>
            <a:r>
              <a:rPr lang="en-US" dirty="0"/>
              <a:t>In fact, digital disruption is so big that the </a:t>
            </a:r>
          </a:p>
          <a:p>
            <a:r>
              <a:rPr lang="en-US" dirty="0"/>
              <a:t>world is being divided into winners and losers.</a:t>
            </a:r>
          </a:p>
          <a:p>
            <a:endParaRPr lang="en-US" dirty="0"/>
          </a:p>
          <a:p>
            <a:r>
              <a:rPr lang="en-US" dirty="0"/>
              <a:t>I’m sure you can think of cases where you’ve witnessed the disruption.  For example (run through relevant examples)</a:t>
            </a:r>
          </a:p>
          <a:p>
            <a:r>
              <a:rPr lang="en-US" dirty="0"/>
              <a:t>Banking: PayPal vs retail banks</a:t>
            </a:r>
          </a:p>
          <a:p>
            <a:r>
              <a:rPr lang="en-US" dirty="0" err="1"/>
              <a:t>Transporation</a:t>
            </a:r>
            <a:r>
              <a:rPr lang="en-US" dirty="0"/>
              <a:t>: Uber vs taxis</a:t>
            </a:r>
          </a:p>
          <a:p>
            <a:r>
              <a:rPr lang="en-US" dirty="0"/>
              <a:t>Retail: Amazon vs Barnes &amp; Noble, tower records vs. iTunes</a:t>
            </a:r>
          </a:p>
          <a:p>
            <a:endParaRPr lang="en-US" dirty="0"/>
          </a:p>
          <a:p>
            <a:r>
              <a:rPr lang="en-US" dirty="0"/>
              <a:t>All of these examples demonstrate how a new entrant with digital ”only” strategy is redefining the customer engagement model.</a:t>
            </a:r>
          </a:p>
          <a:p>
            <a:endParaRPr lang="en-US" dirty="0"/>
          </a:p>
          <a:p>
            <a:r>
              <a:rPr lang="en-US" dirty="0"/>
              <a:t>Reflecting back to the statement that “the app is the business”, now has significant meaning.</a:t>
            </a:r>
          </a:p>
          <a:p>
            <a:endParaRPr lang="en-US" dirty="0"/>
          </a:p>
          <a:p>
            <a:r>
              <a:rPr lang="en-US" dirty="0"/>
              <a:t>What your digital teams are more critical to your business success than ever before.</a:t>
            </a:r>
          </a:p>
          <a:p>
            <a:endParaRPr lang="en-US" dirty="0"/>
          </a:p>
          <a:p>
            <a:r>
              <a:rPr lang="en-US" dirty="0"/>
              <a:t>It’s not just the change in the market, but your choice on how you deliver that will make the difference between winning and loosing</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1</a:t>
            </a:fld>
            <a:endParaRPr lang="en-US"/>
          </a:p>
        </p:txBody>
      </p:sp>
    </p:spTree>
    <p:extLst>
      <p:ext uri="{BB962C8B-B14F-4D97-AF65-F5344CB8AC3E}">
        <p14:creationId xmlns:p14="http://schemas.microsoft.com/office/powerpoint/2010/main" val="513496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dirty="0"/>
              <a:t>Objective:  </a:t>
            </a:r>
            <a:r>
              <a:rPr lang="en-US" dirty="0"/>
              <a:t>Bottle necks across team</a:t>
            </a:r>
          </a:p>
          <a:p>
            <a:r>
              <a:rPr lang="en-US" b="1" dirty="0"/>
              <a:t>Value drivers: </a:t>
            </a:r>
            <a:r>
              <a:rPr lang="en-US" dirty="0"/>
              <a:t>Cost, TTM</a:t>
            </a:r>
          </a:p>
          <a:p>
            <a:r>
              <a:rPr lang="en-US" b="1" dirty="0"/>
              <a:t>Pain: </a:t>
            </a:r>
            <a:r>
              <a:rPr lang="en-US" dirty="0"/>
              <a:t>bottle necks </a:t>
            </a:r>
            <a:r>
              <a:rPr lang="en-US" dirty="0">
                <a:sym typeface="Wingdings"/>
              </a:rPr>
              <a:t> increasing costs</a:t>
            </a:r>
            <a:endParaRPr lang="en-US" dirty="0"/>
          </a:p>
          <a:p>
            <a:endParaRPr lang="en-US" dirty="0"/>
          </a:p>
          <a:p>
            <a:r>
              <a:rPr lang="en-US" b="1" dirty="0"/>
              <a:t>Example:</a:t>
            </a:r>
            <a:endParaRPr lang="en-US" b="0" dirty="0"/>
          </a:p>
          <a:p>
            <a:r>
              <a:rPr lang="en-US" b="0" dirty="0"/>
              <a:t>The later we find bugs, the more expensive they</a:t>
            </a:r>
          </a:p>
          <a:p>
            <a:r>
              <a:rPr lang="en-US" dirty="0"/>
              <a:t>become to fix.  Both cost and velocity are impacted negatively.</a:t>
            </a:r>
          </a:p>
          <a:p>
            <a:endParaRPr lang="en-US" dirty="0"/>
          </a:p>
          <a:p>
            <a:r>
              <a:rPr lang="en-US" dirty="0"/>
              <a:t>&lt;Story&gt;</a:t>
            </a:r>
          </a:p>
          <a:p>
            <a:endParaRPr lang="en-US" dirty="0"/>
          </a:p>
          <a:p>
            <a:r>
              <a:rPr lang="en-US" b="1" dirty="0"/>
              <a:t>Pain is bugs slow everything down, symptoms are increasing costs to deliver:</a:t>
            </a:r>
            <a:endParaRPr lang="en-US" dirty="0"/>
          </a:p>
          <a:p>
            <a:pPr marL="171450" indent="-171450">
              <a:buFont typeface="Arial" charset="0"/>
              <a:buChar char="•"/>
            </a:pPr>
            <a:r>
              <a:rPr lang="en-US" dirty="0"/>
              <a:t>Where in the process do you find most of the issues?</a:t>
            </a:r>
          </a:p>
          <a:p>
            <a:pPr marL="171450" indent="-171450">
              <a:buFont typeface="Arial" charset="0"/>
              <a:buChar char="•"/>
            </a:pPr>
            <a:r>
              <a:rPr lang="en-US" dirty="0"/>
              <a:t>How long does it take to resolve a defect?</a:t>
            </a:r>
          </a:p>
          <a:p>
            <a:pPr marL="171450" indent="-171450">
              <a:buFont typeface="Arial" charset="0"/>
              <a:buChar char="•"/>
            </a:pPr>
            <a:r>
              <a:rPr lang="en-US" dirty="0"/>
              <a:t>How many resources are consumed fixing?</a:t>
            </a:r>
          </a:p>
          <a:p>
            <a:pPr marL="171450" indent="-171450">
              <a:buFont typeface="Arial" charset="0"/>
              <a:buChar char="•"/>
            </a:pPr>
            <a:endParaRPr lang="en-US" dirty="0"/>
          </a:p>
          <a:p>
            <a:endParaRPr lang="en-US" b="0" dirty="0"/>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14</a:t>
            </a:fld>
            <a:endParaRPr lang="en-US"/>
          </a:p>
        </p:txBody>
      </p:sp>
    </p:spTree>
    <p:extLst>
      <p:ext uri="{BB962C8B-B14F-4D97-AF65-F5344CB8AC3E}">
        <p14:creationId xmlns:p14="http://schemas.microsoft.com/office/powerpoint/2010/main" val="3154472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dirty="0"/>
              <a:t>Objective: </a:t>
            </a:r>
            <a:r>
              <a:rPr lang="en-US" b="0" dirty="0"/>
              <a:t>Introduce</a:t>
            </a:r>
            <a:r>
              <a:rPr lang="en-US" b="0" baseline="0" dirty="0"/>
              <a:t> our POV for</a:t>
            </a:r>
            <a:r>
              <a:rPr lang="en-US" b="0" dirty="0"/>
              <a:t> success</a:t>
            </a:r>
            <a:endParaRPr lang="en-US" dirty="0"/>
          </a:p>
          <a:p>
            <a:endParaRPr lang="en-US" dirty="0"/>
          </a:p>
          <a:p>
            <a:r>
              <a:rPr lang="en-US" b="1" dirty="0"/>
              <a:t>Example:</a:t>
            </a:r>
          </a:p>
          <a:p>
            <a:r>
              <a:rPr lang="en-US" dirty="0"/>
              <a:t>The key to solving these problems are what we</a:t>
            </a:r>
          </a:p>
          <a:p>
            <a:r>
              <a:rPr lang="en-US" dirty="0"/>
              <a:t>define as the four pillars of success.</a:t>
            </a:r>
          </a:p>
          <a:p>
            <a:endParaRPr lang="en-US" dirty="0"/>
          </a:p>
          <a:p>
            <a:r>
              <a:rPr lang="en-US" dirty="0"/>
              <a:t>We’ve solved these problems with our customers.  We solved it with our own R&amp;D teams.  And we can solve them with you.</a:t>
            </a:r>
          </a:p>
          <a:p>
            <a:endParaRPr lang="en-US" dirty="0"/>
          </a:p>
          <a:p>
            <a:r>
              <a:rPr lang="en-US" dirty="0"/>
              <a:t>We need to </a:t>
            </a:r>
            <a:r>
              <a:rPr lang="en-US" b="1" i="1" dirty="0"/>
              <a:t>maximize test coverage</a:t>
            </a:r>
            <a:r>
              <a:rPr lang="en-US" dirty="0"/>
              <a:t>.  Why?  If we don’t test for them early, during code and build, they will show up as bugs late in the process.</a:t>
            </a:r>
          </a:p>
          <a:p>
            <a:endParaRPr lang="en-US" dirty="0"/>
          </a:p>
          <a:p>
            <a:r>
              <a:rPr lang="en-US" dirty="0"/>
              <a:t>We need to </a:t>
            </a:r>
            <a:r>
              <a:rPr lang="en-US" b="1" i="1" dirty="0"/>
              <a:t>maximize automation.</a:t>
            </a:r>
            <a:r>
              <a:rPr lang="en-US" i="1" dirty="0"/>
              <a:t>  </a:t>
            </a:r>
            <a:r>
              <a:rPr lang="en-US" dirty="0"/>
              <a:t>If it’s done manual, we will never be able to get it done in time and the backlog will continue to grow.</a:t>
            </a:r>
          </a:p>
          <a:p>
            <a:endParaRPr lang="en-US" b="1" i="1" dirty="0"/>
          </a:p>
          <a:p>
            <a:r>
              <a:rPr lang="en-US" dirty="0"/>
              <a:t>We have to have an </a:t>
            </a:r>
            <a:r>
              <a:rPr lang="en-US" b="1" i="1" dirty="0"/>
              <a:t>efficient feedback loop.</a:t>
            </a:r>
            <a:r>
              <a:rPr lang="en-US" i="1" dirty="0"/>
              <a:t>  </a:t>
            </a:r>
            <a:r>
              <a:rPr lang="en-US" dirty="0"/>
              <a:t>We need to understand what happened, and be able to drill down/zoom in very quickly where the problem is.</a:t>
            </a:r>
          </a:p>
          <a:p>
            <a:endParaRPr lang="en-US" b="1" i="1" dirty="0"/>
          </a:p>
          <a:p>
            <a:r>
              <a:rPr lang="en-US" dirty="0"/>
              <a:t>We need to </a:t>
            </a:r>
            <a:r>
              <a:rPr lang="en-US" b="1" i="1" dirty="0"/>
              <a:t>quality to be everywhere</a:t>
            </a:r>
            <a:r>
              <a:rPr lang="en-US" i="1" dirty="0"/>
              <a:t> </a:t>
            </a:r>
            <a:r>
              <a:rPr lang="en-US" dirty="0"/>
              <a:t>not just in QA</a:t>
            </a:r>
            <a:r>
              <a:rPr lang="en-US" b="1" i="1" dirty="0"/>
              <a:t>.</a:t>
            </a:r>
            <a:r>
              <a:rPr lang="en-US" i="1" dirty="0"/>
              <a:t>  </a:t>
            </a:r>
            <a:r>
              <a:rPr lang="en-US" dirty="0"/>
              <a:t>We need quality to embedded into coding, building, testing, and in production use.</a:t>
            </a:r>
          </a:p>
          <a:p>
            <a:endParaRPr lang="en-US" dirty="0"/>
          </a:p>
          <a:p>
            <a:r>
              <a:rPr lang="en-US" dirty="0"/>
              <a:t>If we do these 4 things, we will see success.  It’s a recipe for success.</a:t>
            </a:r>
          </a:p>
          <a:p>
            <a:endParaRPr lang="en-US" b="1" i="1" dirty="0"/>
          </a:p>
          <a:p>
            <a:endParaRPr lang="en-US" i="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15</a:t>
            </a:fld>
            <a:endParaRPr lang="en-US"/>
          </a:p>
        </p:txBody>
      </p:sp>
    </p:spTree>
    <p:extLst>
      <p:ext uri="{BB962C8B-B14F-4D97-AF65-F5344CB8AC3E}">
        <p14:creationId xmlns:p14="http://schemas.microsoft.com/office/powerpoint/2010/main" val="2441875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  </a:t>
            </a:r>
            <a:r>
              <a:rPr lang="en-US" b="0" dirty="0"/>
              <a:t>Introduce MRCs tied to their success</a:t>
            </a:r>
            <a:endParaRPr lang="en-US" dirty="0"/>
          </a:p>
          <a:p>
            <a:endParaRPr lang="en-US" dirty="0"/>
          </a:p>
          <a:p>
            <a:r>
              <a:rPr lang="en-US" b="1" dirty="0"/>
              <a:t>Example:</a:t>
            </a:r>
          </a:p>
          <a:p>
            <a:r>
              <a:rPr lang="en-US" dirty="0"/>
              <a:t>So we have a recipe for success.  Now we need</a:t>
            </a:r>
          </a:p>
          <a:p>
            <a:r>
              <a:rPr lang="en-US" dirty="0"/>
              <a:t>the ingredients, or the minimum required  </a:t>
            </a:r>
          </a:p>
          <a:p>
            <a:r>
              <a:rPr lang="en-US" dirty="0"/>
              <a:t>capabilities.</a:t>
            </a:r>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16</a:t>
            </a:fld>
            <a:endParaRPr lang="en-US"/>
          </a:p>
        </p:txBody>
      </p:sp>
    </p:spTree>
    <p:extLst>
      <p:ext uri="{BB962C8B-B14F-4D97-AF65-F5344CB8AC3E}">
        <p14:creationId xmlns:p14="http://schemas.microsoft.com/office/powerpoint/2010/main" val="1544777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few notes</a:t>
            </a:r>
          </a:p>
          <a:p>
            <a:pPr marL="228600" indent="-228600">
              <a:buAutoNum type="arabicParenR"/>
            </a:pPr>
            <a:r>
              <a:rPr lang="en-US" sz="1200" b="0" i="0" kern="1200" smtClean="0">
                <a:solidFill>
                  <a:schemeClr val="tx1"/>
                </a:solidFill>
                <a:effectLst/>
                <a:latin typeface="+mn-lt"/>
                <a:ea typeface="+mn-ea"/>
                <a:cs typeface="+mn-cs"/>
              </a:rPr>
              <a:t>Each </a:t>
            </a:r>
            <a:r>
              <a:rPr lang="en-US" sz="1200" b="0" i="0" kern="1200" dirty="0" smtClean="0">
                <a:solidFill>
                  <a:schemeClr val="tx1"/>
                </a:solidFill>
                <a:effectLst/>
                <a:latin typeface="+mn-lt"/>
                <a:ea typeface="+mn-ea"/>
                <a:cs typeface="+mn-cs"/>
              </a:rPr>
              <a:t>block panel is grouped “twice” — ungroup once you will have the panel break itself into rows — ungroup a second time the rows become single </a:t>
            </a:r>
            <a:r>
              <a:rPr lang="en-US" sz="1200" b="0" i="0" kern="1200" smtClean="0">
                <a:solidFill>
                  <a:schemeClr val="tx1"/>
                </a:solidFill>
                <a:effectLst/>
                <a:latin typeface="+mn-lt"/>
                <a:ea typeface="+mn-ea"/>
                <a:cs typeface="+mn-cs"/>
              </a:rPr>
              <a:t>blocks etc.</a:t>
            </a:r>
          </a:p>
          <a:p>
            <a:pPr marL="228600" indent="-228600">
              <a:buAutoNum type="arabicParenR"/>
            </a:pPr>
            <a:r>
              <a:rPr lang="en-US" sz="1200" b="0" i="0" kern="1200" smtClean="0">
                <a:solidFill>
                  <a:schemeClr val="tx1"/>
                </a:solidFill>
                <a:effectLst/>
                <a:latin typeface="+mn-lt"/>
                <a:ea typeface="+mn-ea"/>
                <a:cs typeface="+mn-cs"/>
              </a:rPr>
              <a:t>You </a:t>
            </a:r>
            <a:r>
              <a:rPr lang="en-US" sz="1200" b="0" i="0" kern="1200" dirty="0" smtClean="0">
                <a:solidFill>
                  <a:schemeClr val="tx1"/>
                </a:solidFill>
                <a:effectLst/>
                <a:latin typeface="+mn-lt"/>
                <a:ea typeface="+mn-ea"/>
                <a:cs typeface="+mn-cs"/>
              </a:rPr>
              <a:t>can </a:t>
            </a:r>
            <a:r>
              <a:rPr lang="en-US" sz="1200" b="1" i="0" kern="1200" dirty="0" smtClean="0">
                <a:solidFill>
                  <a:schemeClr val="tx1"/>
                </a:solidFill>
                <a:effectLst/>
                <a:latin typeface="+mn-lt"/>
                <a:ea typeface="+mn-ea"/>
                <a:cs typeface="+mn-cs"/>
              </a:rPr>
              <a:t>double click</a:t>
            </a:r>
            <a:r>
              <a:rPr lang="en-US" sz="1200" b="0" i="0" kern="1200" dirty="0" smtClean="0">
                <a:solidFill>
                  <a:schemeClr val="tx1"/>
                </a:solidFill>
                <a:effectLst/>
                <a:latin typeface="+mn-lt"/>
                <a:ea typeface="+mn-ea"/>
                <a:cs typeface="+mn-cs"/>
              </a:rPr>
              <a:t> on the face of the block to change its color and symbol within.</a:t>
            </a:r>
          </a:p>
          <a:p>
            <a:endParaRPr lang="en-US" dirty="0"/>
          </a:p>
        </p:txBody>
      </p:sp>
      <p:sp>
        <p:nvSpPr>
          <p:cNvPr id="4" name="Slide Number Placeholder 3"/>
          <p:cNvSpPr>
            <a:spLocks noGrp="1"/>
          </p:cNvSpPr>
          <p:nvPr>
            <p:ph type="sldNum" sz="quarter" idx="10"/>
          </p:nvPr>
        </p:nvSpPr>
        <p:spPr/>
        <p:txBody>
          <a:bodyPr/>
          <a:lstStyle/>
          <a:p>
            <a:fld id="{B100D9F8-030A-694F-AF7E-814949EEF5F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338721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23</a:t>
            </a:fld>
            <a:endParaRPr lang="en-US"/>
          </a:p>
        </p:txBody>
      </p:sp>
    </p:spTree>
    <p:extLst>
      <p:ext uri="{BB962C8B-B14F-4D97-AF65-F5344CB8AC3E}">
        <p14:creationId xmlns:p14="http://schemas.microsoft.com/office/powerpoint/2010/main" val="1305146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12065-10D5-4CB3-A96B-4C1BF2DA20CE}" type="slidenum">
              <a:rPr lang="en-US" smtClean="0"/>
              <a:t>24</a:t>
            </a:fld>
            <a:endParaRPr lang="en-US"/>
          </a:p>
        </p:txBody>
      </p:sp>
    </p:spTree>
    <p:extLst>
      <p:ext uri="{BB962C8B-B14F-4D97-AF65-F5344CB8AC3E}">
        <p14:creationId xmlns:p14="http://schemas.microsoft.com/office/powerpoint/2010/main" val="1431247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12065-10D5-4CB3-A96B-4C1BF2DA20CE}" type="slidenum">
              <a:rPr lang="en-US" smtClean="0"/>
              <a:t>26</a:t>
            </a:fld>
            <a:endParaRPr lang="en-US"/>
          </a:p>
        </p:txBody>
      </p:sp>
    </p:spTree>
    <p:extLst>
      <p:ext uri="{BB962C8B-B14F-4D97-AF65-F5344CB8AC3E}">
        <p14:creationId xmlns:p14="http://schemas.microsoft.com/office/powerpoint/2010/main" val="29250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dirty="0"/>
              <a:t>Objective:</a:t>
            </a:r>
            <a:r>
              <a:rPr lang="en-US" dirty="0"/>
              <a:t> Connect to the size of disruption the </a:t>
            </a:r>
          </a:p>
          <a:p>
            <a:r>
              <a:rPr lang="en-US" dirty="0"/>
              <a:t>business is going through</a:t>
            </a:r>
          </a:p>
          <a:p>
            <a:endParaRPr lang="en-US" dirty="0"/>
          </a:p>
          <a:p>
            <a:r>
              <a:rPr lang="en-US" dirty="0"/>
              <a:t>Start with the “world is changing”  and this is </a:t>
            </a:r>
          </a:p>
          <a:p>
            <a:r>
              <a:rPr lang="en-US" dirty="0"/>
              <a:t>how big the digital transformation is to their </a:t>
            </a:r>
          </a:p>
          <a:p>
            <a:r>
              <a:rPr lang="en-US" dirty="0"/>
              <a:t>business</a:t>
            </a:r>
          </a:p>
          <a:p>
            <a:endParaRPr lang="en-US" dirty="0"/>
          </a:p>
          <a:p>
            <a:r>
              <a:rPr lang="en-US" dirty="0"/>
              <a:t>Create a slide like this that captures their industry dynamics.  Have a reference from one of your/Perfecto accounts (consult PG metrics library if needed to identify one).</a:t>
            </a:r>
          </a:p>
          <a:p>
            <a:endParaRPr lang="en-US" dirty="0"/>
          </a:p>
          <a:p>
            <a:r>
              <a:rPr lang="en-US" b="1" dirty="0"/>
              <a:t>Example:  Financial Services</a:t>
            </a:r>
          </a:p>
          <a:p>
            <a:r>
              <a:rPr lang="en-US" dirty="0"/>
              <a:t>Digital transformation is redefining how businesses engage with their customers and deliver their products/services.  One of our financial customers, The CTO of </a:t>
            </a:r>
            <a:r>
              <a:rPr lang="en-US" dirty="0" err="1"/>
              <a:t>BofA</a:t>
            </a:r>
            <a:r>
              <a:rPr lang="en-US" dirty="0"/>
              <a:t>, told us “the app is the bank”.  This is a very profound statement of the business today from one of the most recognizable U.S. banks. </a:t>
            </a:r>
          </a:p>
          <a:p>
            <a:endParaRPr lang="en-US" dirty="0"/>
          </a:p>
          <a:p>
            <a:r>
              <a:rPr lang="en-US" dirty="0"/>
              <a:t>And it’s not just </a:t>
            </a:r>
            <a:r>
              <a:rPr lang="en-US" dirty="0" err="1"/>
              <a:t>BofA</a:t>
            </a:r>
            <a:r>
              <a:rPr lang="en-US" dirty="0"/>
              <a:t> undergoing a digital transformation.  “In the next decade, as many as half of U.S. bank branches could disappear”  Going digital is not an option, but a requirement to stay in business in this industry.</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2</a:t>
            </a:fld>
            <a:endParaRPr lang="en-US"/>
          </a:p>
        </p:txBody>
      </p:sp>
    </p:spTree>
    <p:extLst>
      <p:ext uri="{BB962C8B-B14F-4D97-AF65-F5344CB8AC3E}">
        <p14:creationId xmlns:p14="http://schemas.microsoft.com/office/powerpoint/2010/main" val="1763758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dirty="0"/>
              <a:t>Objective:  </a:t>
            </a:r>
            <a:r>
              <a:rPr lang="en-US" dirty="0"/>
              <a:t>Establish what a winner looks like.  </a:t>
            </a:r>
          </a:p>
          <a:p>
            <a:r>
              <a:rPr lang="en-US" dirty="0"/>
              <a:t>Set  the stage that the commitment is high, and </a:t>
            </a:r>
          </a:p>
          <a:p>
            <a:r>
              <a:rPr lang="en-US" dirty="0"/>
              <a:t>the businesses that are winners are committed</a:t>
            </a:r>
          </a:p>
          <a:p>
            <a:r>
              <a:rPr lang="en-US" dirty="0"/>
              <a:t>to digital, and we are working with them today.</a:t>
            </a:r>
          </a:p>
          <a:p>
            <a:endParaRPr lang="en-US" dirty="0"/>
          </a:p>
          <a:p>
            <a:r>
              <a:rPr lang="en-US" dirty="0"/>
              <a:t>Create a slide like this for your particular </a:t>
            </a:r>
          </a:p>
          <a:p>
            <a:r>
              <a:rPr lang="en-US" dirty="0"/>
              <a:t>customer segment. Also research their competition to see if they are leading or following and what insights you can bring to the conversation.  We have many successful customer to choose from.  Look through the PG metrics library to find one relevant to your customer.</a:t>
            </a:r>
          </a:p>
          <a:p>
            <a:endParaRPr lang="en-US" dirty="0"/>
          </a:p>
          <a:p>
            <a:r>
              <a:rPr lang="en-US" b="1" dirty="0"/>
              <a:t>Example:</a:t>
            </a:r>
          </a:p>
          <a:p>
            <a:r>
              <a:rPr lang="en-US" dirty="0"/>
              <a:t>And we are working with these winners.  Here is a customer of ours.</a:t>
            </a:r>
          </a:p>
          <a:p>
            <a:r>
              <a:rPr lang="en-US" dirty="0"/>
              <a:t>Look at what Tangerine does and the innovations they have brought to market.  This is how they consistently win in digital engagement.  And how they are taking market share from the laggards by being first to innovate.</a:t>
            </a:r>
          </a:p>
          <a:p>
            <a:endParaRPr lang="en-US" dirty="0"/>
          </a:p>
          <a:p>
            <a:r>
              <a:rPr lang="en-US" dirty="0"/>
              <a:t>More importantly, the CEO/CIO are committed to their digital strategy.  It is central to the business strategy.</a:t>
            </a:r>
          </a:p>
          <a:p>
            <a:endParaRPr lang="en-US" dirty="0"/>
          </a:p>
          <a:p>
            <a:r>
              <a:rPr lang="en-US" dirty="0"/>
              <a:t>They are committed to their customers and act fast though an optimized delivery pipeline to achieve their digital strategy.</a:t>
            </a:r>
          </a:p>
          <a:p>
            <a:endParaRPr lang="en-US" dirty="0"/>
          </a:p>
          <a:p>
            <a:r>
              <a:rPr lang="en-US" dirty="0"/>
              <a:t>Their entire delivery pipeline is built to support this commitment to be disruptive, to win.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3</a:t>
            </a:fld>
            <a:endParaRPr lang="en-US"/>
          </a:p>
        </p:txBody>
      </p:sp>
    </p:spTree>
    <p:extLst>
      <p:ext uri="{BB962C8B-B14F-4D97-AF65-F5344CB8AC3E}">
        <p14:creationId xmlns:p14="http://schemas.microsoft.com/office/powerpoint/2010/main" val="1574133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a:t>Objective:  </a:t>
            </a:r>
            <a:r>
              <a:rPr lang="en-US"/>
              <a:t>Establish what a winner looks like.  </a:t>
            </a:r>
          </a:p>
          <a:p>
            <a:r>
              <a:rPr lang="en-US"/>
              <a:t>Set  the stage that the commitment is high, and </a:t>
            </a:r>
          </a:p>
          <a:p>
            <a:r>
              <a:rPr lang="en-US"/>
              <a:t>the businesses that are winners are committed</a:t>
            </a:r>
          </a:p>
          <a:p>
            <a:r>
              <a:rPr lang="en-US"/>
              <a:t>to digital, and we are working with them today.</a:t>
            </a:r>
          </a:p>
          <a:p>
            <a:endParaRPr lang="en-US"/>
          </a:p>
          <a:p>
            <a:r>
              <a:rPr lang="en-US"/>
              <a:t>Create a slide like this for your particular </a:t>
            </a:r>
          </a:p>
          <a:p>
            <a:r>
              <a:rPr lang="en-US"/>
              <a:t>customer segment. Also research their competition to see if they are leading or following and what insights you can bring to the conversation.  We have many successful customer to choose from.  Look through the PG metrics library to find one relevant to your customer.</a:t>
            </a:r>
          </a:p>
          <a:p>
            <a:endParaRPr lang="en-US"/>
          </a:p>
          <a:p>
            <a:r>
              <a:rPr lang="en-US" b="1"/>
              <a:t>Example:</a:t>
            </a:r>
          </a:p>
          <a:p>
            <a:r>
              <a:rPr lang="en-US"/>
              <a:t>And we are working with these winners.  Here is a customer of ours.</a:t>
            </a:r>
          </a:p>
          <a:p>
            <a:r>
              <a:rPr lang="en-US"/>
              <a:t>Look at what Tangerine does and the innovations they have brought to market.  This is how they consistently win in digital engagement.  And how they are taking market share from the laggards by being first to innovate.</a:t>
            </a:r>
          </a:p>
          <a:p>
            <a:endParaRPr lang="en-US"/>
          </a:p>
          <a:p>
            <a:r>
              <a:rPr lang="en-US"/>
              <a:t>More importantly, the CEO/CIO are committed to their digital strategy.  It is central to the business strategy.</a:t>
            </a:r>
          </a:p>
          <a:p>
            <a:endParaRPr lang="en-US"/>
          </a:p>
          <a:p>
            <a:r>
              <a:rPr lang="en-US"/>
              <a:t>They are committed to their customers and act fast though an optimized delivery pipeline to achieve their digital strategy.</a:t>
            </a:r>
          </a:p>
          <a:p>
            <a:endParaRPr lang="en-US"/>
          </a:p>
          <a:p>
            <a:r>
              <a:rPr lang="en-US"/>
              <a:t>Their entire delivery pipeline is built to support this commitment to be disruptive, to win.</a:t>
            </a:r>
          </a:p>
          <a:p>
            <a:endParaRPr lang="en-US"/>
          </a:p>
          <a:p>
            <a:endParaRPr lang="en-US"/>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96156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dirty="0"/>
              <a:t>Objective:  </a:t>
            </a:r>
            <a:r>
              <a:rPr lang="en-US" dirty="0"/>
              <a:t>Introduce the pipeline concept to tie </a:t>
            </a:r>
          </a:p>
          <a:p>
            <a:r>
              <a:rPr lang="en-US" dirty="0"/>
              <a:t>together different teams (dev, test, ops) and </a:t>
            </a:r>
          </a:p>
          <a:p>
            <a:r>
              <a:rPr lang="en-US" dirty="0"/>
              <a:t>Identify their most pressing challenges.</a:t>
            </a:r>
          </a:p>
          <a:p>
            <a:endParaRPr lang="en-US" dirty="0"/>
          </a:p>
          <a:p>
            <a:r>
              <a:rPr lang="en-US" b="1" dirty="0"/>
              <a:t>Example:</a:t>
            </a:r>
          </a:p>
          <a:p>
            <a:r>
              <a:rPr lang="en-US" dirty="0"/>
              <a:t>How do you, Mr. Customer, deliver software?</a:t>
            </a:r>
          </a:p>
          <a:p>
            <a:r>
              <a:rPr lang="en-US" dirty="0"/>
              <a:t>What keep you up at night?</a:t>
            </a:r>
          </a:p>
          <a:p>
            <a:endParaRPr lang="en-US" dirty="0"/>
          </a:p>
          <a:p>
            <a:r>
              <a:rPr lang="en-US" dirty="0"/>
              <a:t>Let me start by defining what an optimal delivery pipeline looks like.  Then dive into the challenges we see across many of our customers in achieving an optimal pipeline.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9</a:t>
            </a:fld>
            <a:endParaRPr lang="en-US"/>
          </a:p>
        </p:txBody>
      </p:sp>
    </p:spTree>
    <p:extLst>
      <p:ext uri="{BB962C8B-B14F-4D97-AF65-F5344CB8AC3E}">
        <p14:creationId xmlns:p14="http://schemas.microsoft.com/office/powerpoint/2010/main" val="2167395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dirty="0"/>
              <a:t>Objective: </a:t>
            </a:r>
            <a:r>
              <a:rPr lang="en-US" dirty="0"/>
              <a:t>Gain agreement that success </a:t>
            </a:r>
          </a:p>
          <a:p>
            <a:r>
              <a:rPr lang="en-US" dirty="0"/>
              <a:t>requires an efficient pipeline.</a:t>
            </a:r>
          </a:p>
          <a:p>
            <a:endParaRPr lang="en-US" dirty="0"/>
          </a:p>
          <a:p>
            <a:r>
              <a:rPr lang="en-US" b="1" dirty="0"/>
              <a:t>Example:  </a:t>
            </a:r>
            <a:r>
              <a:rPr lang="en-US" dirty="0"/>
              <a:t>What is an optimal pipeline?</a:t>
            </a:r>
          </a:p>
          <a:p>
            <a:pPr marL="171450" indent="-171450">
              <a:buFont typeface="Arial" panose="020B0604020202020204" pitchFamily="34" charset="0"/>
              <a:buChar char="•"/>
            </a:pPr>
            <a:r>
              <a:rPr lang="en-US" dirty="0"/>
              <a:t>Drives as much innovation as possible</a:t>
            </a:r>
          </a:p>
          <a:p>
            <a:pPr marL="171450" indent="-171450">
              <a:buFont typeface="Arial" panose="020B0604020202020204" pitchFamily="34" charset="0"/>
              <a:buChar char="•"/>
            </a:pPr>
            <a:r>
              <a:rPr lang="en-US" dirty="0"/>
              <a:t>Has the least friction as possible across teams</a:t>
            </a:r>
          </a:p>
          <a:p>
            <a:pPr marL="171450" indent="-171450">
              <a:buFont typeface="Arial" panose="020B0604020202020204" pitchFamily="34" charset="0"/>
              <a:buChar char="•"/>
            </a:pPr>
            <a:r>
              <a:rPr lang="en-US" dirty="0"/>
              <a:t>Achieves fast TTM</a:t>
            </a:r>
          </a:p>
          <a:p>
            <a:pPr marL="171450" indent="-171450">
              <a:buFont typeface="Arial" panose="020B0604020202020204" pitchFamily="34" charset="0"/>
              <a:buChar char="•"/>
            </a:pPr>
            <a:r>
              <a:rPr lang="en-US" dirty="0"/>
              <a:t>Maximizes user experience</a:t>
            </a:r>
          </a:p>
          <a:p>
            <a:pPr marL="171450" indent="-171450">
              <a:buFont typeface="Arial" panose="020B0604020202020204" pitchFamily="34" charset="0"/>
              <a:buChar char="•"/>
            </a:pPr>
            <a:r>
              <a:rPr lang="en-US" dirty="0"/>
              <a:t>Team constantly gets feedback across dev, </a:t>
            </a:r>
            <a:r>
              <a:rPr lang="en-US" dirty="0" err="1"/>
              <a:t>qa</a:t>
            </a:r>
            <a:r>
              <a:rPr lang="en-US" dirty="0"/>
              <a:t>, ops so they know where issues exist and where to address them (transparent and visible process)</a:t>
            </a:r>
          </a:p>
          <a:p>
            <a:endParaRPr lang="en-US" dirty="0"/>
          </a:p>
          <a:p>
            <a:r>
              <a:rPr lang="en-US" dirty="0"/>
              <a:t>An optimal pipeline is how winners achieve their value drivers of &lt;read from slide&gt; and deliver on their digital strategy.</a:t>
            </a:r>
          </a:p>
          <a:p>
            <a:endParaRPr lang="en-US" dirty="0"/>
          </a:p>
          <a:p>
            <a:r>
              <a:rPr lang="en-US" dirty="0"/>
              <a:t>But reality is often far from this “theoretical” construct.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10</a:t>
            </a:fld>
            <a:endParaRPr lang="en-US"/>
          </a:p>
        </p:txBody>
      </p:sp>
    </p:spTree>
    <p:extLst>
      <p:ext uri="{BB962C8B-B14F-4D97-AF65-F5344CB8AC3E}">
        <p14:creationId xmlns:p14="http://schemas.microsoft.com/office/powerpoint/2010/main" val="4145937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dirty="0"/>
              <a:t>Objective:</a:t>
            </a:r>
            <a:r>
              <a:rPr lang="en-US" dirty="0"/>
              <a:t> Uncover value drivers and pain</a:t>
            </a:r>
          </a:p>
          <a:p>
            <a:endParaRPr lang="en-US" dirty="0"/>
          </a:p>
          <a:p>
            <a:r>
              <a:rPr lang="en-US" dirty="0"/>
              <a:t>In the slides that follow, use them to tune-in to </a:t>
            </a:r>
          </a:p>
          <a:p>
            <a:r>
              <a:rPr lang="en-US" dirty="0"/>
              <a:t>the value drivers that are most important, what</a:t>
            </a:r>
          </a:p>
          <a:p>
            <a:r>
              <a:rPr lang="en-US" dirty="0"/>
              <a:t>their blockers are to achieving success.</a:t>
            </a:r>
          </a:p>
          <a:p>
            <a:endParaRPr lang="en-US" b="1" dirty="0"/>
          </a:p>
          <a:p>
            <a:r>
              <a:rPr lang="en-US" b="1" dirty="0"/>
              <a:t>Example:</a:t>
            </a:r>
          </a:p>
          <a:p>
            <a:r>
              <a:rPr lang="en-US" dirty="0"/>
              <a:t>This is an ideal pipeline. Let’s talk about the challenges you currently have that are </a:t>
            </a:r>
          </a:p>
          <a:p>
            <a:r>
              <a:rPr lang="en-US" dirty="0"/>
              <a:t>preventing you from optimizing your pipeline…</a:t>
            </a:r>
          </a:p>
          <a:p>
            <a:endParaRPr lang="en-US" dirty="0"/>
          </a:p>
          <a:p>
            <a:r>
              <a:rPr lang="en-US" dirty="0"/>
              <a:t>What is most pressing for you today?</a:t>
            </a:r>
          </a:p>
          <a:p>
            <a:pPr marL="171450" indent="-171450">
              <a:buFont typeface="Arial" charset="0"/>
              <a:buChar char="•"/>
            </a:pPr>
            <a:r>
              <a:rPr lang="en-US" dirty="0"/>
              <a:t>From a customer perspective</a:t>
            </a:r>
          </a:p>
          <a:p>
            <a:pPr marL="171450" indent="-171450">
              <a:buFont typeface="Arial" charset="0"/>
              <a:buChar char="•"/>
            </a:pPr>
            <a:r>
              <a:rPr lang="en-US" dirty="0"/>
              <a:t>From on Ops perspective</a:t>
            </a:r>
          </a:p>
          <a:p>
            <a:pPr marL="171450" indent="-171450">
              <a:buFont typeface="Arial" charset="0"/>
              <a:buChar char="•"/>
            </a:pPr>
            <a:r>
              <a:rPr lang="en-US" dirty="0"/>
              <a:t>From QA</a:t>
            </a:r>
          </a:p>
          <a:p>
            <a:pPr marL="171450" indent="-171450">
              <a:buFont typeface="Arial" charset="0"/>
              <a:buChar char="•"/>
            </a:pPr>
            <a:r>
              <a:rPr lang="en-US" dirty="0"/>
              <a:t>From Dev</a:t>
            </a:r>
          </a:p>
          <a:p>
            <a:pPr marL="171450" indent="-171450">
              <a:buFont typeface="Arial" charset="0"/>
              <a:buChar char="•"/>
            </a:pPr>
            <a:r>
              <a:rPr lang="en-US" dirty="0"/>
              <a:t>From the business</a:t>
            </a:r>
          </a:p>
          <a:p>
            <a:endParaRPr lang="id-ID" dirty="0"/>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11</a:t>
            </a:fld>
            <a:endParaRPr lang="en-US"/>
          </a:p>
        </p:txBody>
      </p:sp>
    </p:spTree>
    <p:extLst>
      <p:ext uri="{BB962C8B-B14F-4D97-AF65-F5344CB8AC3E}">
        <p14:creationId xmlns:p14="http://schemas.microsoft.com/office/powerpoint/2010/main" val="4155777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dirty="0"/>
              <a:t>Objective:  </a:t>
            </a:r>
            <a:r>
              <a:rPr lang="en-US" dirty="0"/>
              <a:t>Uncover pain from bugs/defects.</a:t>
            </a:r>
          </a:p>
          <a:p>
            <a:r>
              <a:rPr lang="en-US" b="1" dirty="0"/>
              <a:t>Value driver: </a:t>
            </a:r>
            <a:r>
              <a:rPr lang="en-US" dirty="0"/>
              <a:t>Quality, UX Risk</a:t>
            </a:r>
          </a:p>
          <a:p>
            <a:r>
              <a:rPr lang="en-US" b="1" dirty="0"/>
              <a:t>Pain: </a:t>
            </a:r>
            <a:r>
              <a:rPr lang="en-US" dirty="0"/>
              <a:t>User experience </a:t>
            </a:r>
            <a:r>
              <a:rPr lang="en-US" dirty="0">
                <a:sym typeface="Wingdings"/>
              </a:rPr>
              <a:t> brand  business</a:t>
            </a:r>
            <a:endParaRPr lang="en-US" dirty="0"/>
          </a:p>
          <a:p>
            <a:endParaRPr lang="en-US" dirty="0"/>
          </a:p>
          <a:p>
            <a:r>
              <a:rPr lang="en-US" dirty="0"/>
              <a:t>Research the customers app ratings or </a:t>
            </a:r>
          </a:p>
          <a:p>
            <a:r>
              <a:rPr lang="en-US" dirty="0"/>
              <a:t>reputation in the market.  Have questions </a:t>
            </a:r>
          </a:p>
          <a:p>
            <a:r>
              <a:rPr lang="en-US" dirty="0"/>
              <a:t>specific to them.</a:t>
            </a:r>
          </a:p>
          <a:p>
            <a:endParaRPr lang="en-US" dirty="0"/>
          </a:p>
          <a:p>
            <a:r>
              <a:rPr lang="en-US" b="1" dirty="0"/>
              <a:t>Example: </a:t>
            </a:r>
            <a:r>
              <a:rPr lang="en-US" dirty="0"/>
              <a:t>Bugs/Defects</a:t>
            </a:r>
          </a:p>
          <a:p>
            <a:r>
              <a:rPr lang="en-US" dirty="0"/>
              <a:t>In reality, there are no software without bugs.  Bugs are introduced that impact your user experience, effect the brand reputation, and can impact adoption by new users.  From my research into your company, here are my observations:</a:t>
            </a:r>
          </a:p>
          <a:p>
            <a:pPr marL="171450" indent="-171450">
              <a:buFont typeface="Arial" charset="0"/>
              <a:buChar char="•"/>
            </a:pPr>
            <a:r>
              <a:rPr lang="en-US" dirty="0"/>
              <a:t>&lt;app ratings, customer satisfaction report out&gt;</a:t>
            </a:r>
          </a:p>
          <a:p>
            <a:r>
              <a:rPr lang="en-US" dirty="0"/>
              <a:t>Bugs are a symptom of an inefficient pipeline and can drive up costs, negatively effect quality, and slow your innovation capability.</a:t>
            </a:r>
          </a:p>
          <a:p>
            <a:endParaRPr lang="en-US" dirty="0"/>
          </a:p>
          <a:p>
            <a:r>
              <a:rPr lang="en-US" b="1" dirty="0"/>
              <a:t>Pain is business impacts from poor quality, symptom is poor app ratings/negative customer feedback:</a:t>
            </a:r>
          </a:p>
          <a:p>
            <a:pPr marL="171450" indent="-171450">
              <a:buFont typeface="Arial" charset="0"/>
              <a:buChar char="•"/>
            </a:pPr>
            <a:r>
              <a:rPr lang="en-US" dirty="0"/>
              <a:t>Lost transactions</a:t>
            </a:r>
          </a:p>
          <a:p>
            <a:pPr marL="171450" indent="-171450">
              <a:buFont typeface="Arial" charset="0"/>
              <a:buChar char="•"/>
            </a:pPr>
            <a:r>
              <a:rPr lang="en-US" dirty="0"/>
              <a:t>Missed app adoption goals</a:t>
            </a:r>
          </a:p>
          <a:p>
            <a:pPr marL="171450" indent="-171450">
              <a:buFont typeface="Arial" charset="0"/>
              <a:buChar char="•"/>
            </a:pPr>
            <a:r>
              <a:rPr lang="en-US" dirty="0"/>
              <a:t>Tarnishing the brand through poor experience</a:t>
            </a:r>
          </a:p>
          <a:p>
            <a:pPr marL="171450" indent="-171450">
              <a:buFont typeface="Arial" charset="0"/>
              <a:buChar char="•"/>
            </a:pPr>
            <a:endParaRPr lang="en-US" dirty="0"/>
          </a:p>
          <a:p>
            <a:pPr marL="171450" indent="-171450">
              <a:buFont typeface="Arial" charset="0"/>
              <a:buChar char="•"/>
            </a:pPr>
            <a:r>
              <a:rPr lang="en-US" dirty="0"/>
              <a:t>Is your app store rating consistent with your view of your app quality?</a:t>
            </a:r>
          </a:p>
          <a:p>
            <a:pPr marL="171450" indent="-171450">
              <a:buFont typeface="Arial" charset="0"/>
              <a:buChar char="•"/>
            </a:pPr>
            <a:r>
              <a:rPr lang="en-US" dirty="0"/>
              <a:t>What does it cost your organization for a customer who abandons the app?</a:t>
            </a:r>
          </a:p>
          <a:p>
            <a:endParaRPr lang="en-US" dirty="0"/>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12</a:t>
            </a:fld>
            <a:endParaRPr lang="en-US" dirty="0"/>
          </a:p>
        </p:txBody>
      </p:sp>
    </p:spTree>
    <p:extLst>
      <p:ext uri="{BB962C8B-B14F-4D97-AF65-F5344CB8AC3E}">
        <p14:creationId xmlns:p14="http://schemas.microsoft.com/office/powerpoint/2010/main" val="414763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b="1" dirty="0"/>
              <a:t>Objective: </a:t>
            </a:r>
            <a:r>
              <a:rPr lang="en-US" dirty="0"/>
              <a:t> Uncover velocity blockers</a:t>
            </a:r>
            <a:endParaRPr lang="en-US" b="1" dirty="0"/>
          </a:p>
          <a:p>
            <a:r>
              <a:rPr lang="en-US" b="1" dirty="0"/>
              <a:t>Value driver:  </a:t>
            </a:r>
            <a:r>
              <a:rPr lang="en-US" dirty="0"/>
              <a:t>TTM</a:t>
            </a:r>
            <a:endParaRPr lang="en-US" b="1" dirty="0"/>
          </a:p>
          <a:p>
            <a:r>
              <a:rPr lang="en-US" b="1" dirty="0"/>
              <a:t>Pain: </a:t>
            </a:r>
            <a:r>
              <a:rPr lang="en-US" dirty="0"/>
              <a:t>bugs </a:t>
            </a:r>
            <a:r>
              <a:rPr lang="en-US" dirty="0">
                <a:sym typeface="Wingdings"/>
              </a:rPr>
              <a:t> re-work  slows TTM</a:t>
            </a:r>
            <a:r>
              <a:rPr lang="en-US" b="1" dirty="0"/>
              <a:t/>
            </a:r>
            <a:br>
              <a:rPr lang="en-US" b="1" dirty="0"/>
            </a:br>
            <a:endParaRPr lang="en-US" b="1" dirty="0"/>
          </a:p>
          <a:p>
            <a:r>
              <a:rPr lang="en-US" b="1" dirty="0"/>
              <a:t>Example:</a:t>
            </a:r>
          </a:p>
          <a:p>
            <a:r>
              <a:rPr lang="en-US" dirty="0"/>
              <a:t>Bugs/Defects impact innovation velocity by </a:t>
            </a:r>
          </a:p>
          <a:p>
            <a:r>
              <a:rPr lang="en-US" dirty="0"/>
              <a:t>adding to the work-in-process.  Bugs come back to the development team as fixing tasks.  This is not planned work, and takes valuable cycles from the development team to address.  Result is trading feature work for fixing work.</a:t>
            </a:r>
          </a:p>
          <a:p>
            <a:endParaRPr lang="en-US" dirty="0"/>
          </a:p>
          <a:p>
            <a:r>
              <a:rPr lang="en-US" dirty="0"/>
              <a:t>We’ve found that defect work can consume up to 40% of developer resources.  Think about how many more features you can deliver if this blockage can be reduced or eliminated.</a:t>
            </a:r>
          </a:p>
          <a:p>
            <a:endParaRPr lang="en-US" dirty="0"/>
          </a:p>
          <a:p>
            <a:r>
              <a:rPr lang="en-US" b="1" dirty="0"/>
              <a:t>Story:</a:t>
            </a:r>
          </a:p>
          <a:p>
            <a:pPr marL="171450" indent="-171450">
              <a:buFont typeface="Arial" charset="0"/>
              <a:buChar char="•"/>
            </a:pPr>
            <a:r>
              <a:rPr lang="en-US" dirty="0"/>
              <a:t>Australia post, Parcel tracking app</a:t>
            </a:r>
          </a:p>
          <a:p>
            <a:pPr marL="171450" indent="-171450">
              <a:buFont typeface="Arial" charset="0"/>
              <a:buChar char="•"/>
            </a:pPr>
            <a:r>
              <a:rPr lang="en-US" dirty="0"/>
              <a:t>Find bugs late in the process, feedback across teams is slow, results in accumulation of defects (growing issues backlog)</a:t>
            </a:r>
          </a:p>
          <a:p>
            <a:pPr marL="171450" indent="-171450">
              <a:buFont typeface="Arial" charset="0"/>
              <a:buChar char="•"/>
            </a:pPr>
            <a:r>
              <a:rPr lang="en-US" dirty="0"/>
              <a:t>Had 3 months of defect backlog</a:t>
            </a:r>
          </a:p>
          <a:p>
            <a:pPr marL="171450" indent="-171450">
              <a:buFont typeface="Arial" charset="0"/>
              <a:buChar char="•"/>
            </a:pPr>
            <a:r>
              <a:rPr lang="en-US" dirty="0"/>
              <a:t>Hard to triage issue because of too many teams on one issue (5 different teams on call to resolve across dev, test, backend services, production, management)</a:t>
            </a:r>
          </a:p>
          <a:p>
            <a:pPr marL="171450" indent="-171450">
              <a:buFont typeface="Arial" charset="0"/>
              <a:buChar char="•"/>
            </a:pPr>
            <a:r>
              <a:rPr lang="en-US" dirty="0"/>
              <a:t>5 hours alone spent on a call to identify one issue and develop a plan to resolve</a:t>
            </a:r>
          </a:p>
          <a:p>
            <a:endParaRPr lang="en-US" dirty="0"/>
          </a:p>
          <a:p>
            <a:r>
              <a:rPr lang="en-US" b="1" dirty="0"/>
              <a:t>Pain is slow TTM, symptom is growing backlog in both:</a:t>
            </a:r>
          </a:p>
          <a:p>
            <a:pPr marL="171450" indent="-171450">
              <a:buFont typeface="Arial" charset="0"/>
              <a:buChar char="•"/>
            </a:pPr>
            <a:r>
              <a:rPr lang="en-US" dirty="0"/>
              <a:t>Defects</a:t>
            </a:r>
          </a:p>
          <a:p>
            <a:pPr marL="171450" indent="-171450">
              <a:buFont typeface="Arial" charset="0"/>
              <a:buChar char="•"/>
            </a:pPr>
            <a:r>
              <a:rPr lang="en-US" dirty="0"/>
              <a:t>New features</a:t>
            </a:r>
          </a:p>
          <a:p>
            <a:pPr marL="171450" indent="-171450">
              <a:buFont typeface="Arial" charset="0"/>
              <a:buChar char="•"/>
            </a:pPr>
            <a:endParaRPr lang="en-US" dirty="0"/>
          </a:p>
          <a:p>
            <a:pPr marL="171450" indent="-171450">
              <a:buFont typeface="Arial" charset="0"/>
              <a:buChar char="•"/>
            </a:pPr>
            <a:r>
              <a:rPr lang="en-US" dirty="0"/>
              <a:t>What does your backlog look like?</a:t>
            </a:r>
          </a:p>
          <a:p>
            <a:pPr marL="171450" indent="-171450">
              <a:buFont typeface="Arial" charset="0"/>
              <a:buChar char="•"/>
            </a:pPr>
            <a:r>
              <a:rPr lang="en-US" dirty="0"/>
              <a:t>How long does it take to reproduce the issue?  </a:t>
            </a:r>
          </a:p>
        </p:txBody>
      </p:sp>
      <p:sp>
        <p:nvSpPr>
          <p:cNvPr id="4" name="Slide Number Placeholder 3"/>
          <p:cNvSpPr>
            <a:spLocks noGrp="1"/>
          </p:cNvSpPr>
          <p:nvPr>
            <p:ph type="sldNum" sz="quarter" idx="10"/>
          </p:nvPr>
        </p:nvSpPr>
        <p:spPr/>
        <p:txBody>
          <a:bodyPr/>
          <a:lstStyle/>
          <a:p>
            <a:pPr>
              <a:defRPr/>
            </a:pPr>
            <a:fld id="{81FD34C3-BAC1-9947-94C4-935119E03871}" type="slidenum">
              <a:rPr lang="en-US" smtClean="0"/>
              <a:pPr>
                <a:defRPr/>
              </a:pPr>
              <a:t>13</a:t>
            </a:fld>
            <a:endParaRPr lang="en-US"/>
          </a:p>
        </p:txBody>
      </p:sp>
    </p:spTree>
    <p:extLst>
      <p:ext uri="{BB962C8B-B14F-4D97-AF65-F5344CB8AC3E}">
        <p14:creationId xmlns:p14="http://schemas.microsoft.com/office/powerpoint/2010/main" val="180926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12192000" cy="93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14438"/>
            <a:ext cx="1219200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0363" y="131763"/>
            <a:ext cx="50768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43648" y="2896797"/>
            <a:ext cx="6999174" cy="739811"/>
          </a:xfrm>
          <a:noFill/>
          <a:ln>
            <a:noFill/>
          </a:ln>
        </p:spPr>
        <p:txBody>
          <a:bodyPr anchor="b"/>
          <a:lstStyle>
            <a:lvl1pPr algn="l">
              <a:defRPr sz="4000">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4743648" y="3636608"/>
            <a:ext cx="4386407" cy="532435"/>
          </a:xfrm>
          <a:noFill/>
          <a:ln>
            <a:noFill/>
          </a:ln>
        </p:spPr>
        <p:txBody>
          <a:bodyPr/>
          <a:lstStyle>
            <a:lvl1pPr marL="0" indent="0" algn="l">
              <a:buNone/>
              <a:defRPr sz="2400" i="1">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Footer Placeholder 4"/>
          <p:cNvSpPr>
            <a:spLocks noGrp="1"/>
          </p:cNvSpPr>
          <p:nvPr>
            <p:ph type="ftr" sz="quarter" idx="10"/>
          </p:nvPr>
        </p:nvSpPr>
        <p:spPr/>
        <p:txBody>
          <a:bodyPr/>
          <a:lstStyle>
            <a:lvl1pPr>
              <a:defRPr/>
            </a:lvl1pPr>
          </a:lstStyle>
          <a:p>
            <a:pPr>
              <a:defRPr/>
            </a:pPr>
            <a:r>
              <a:rPr lang="en-US"/>
              <a:t>© 2015, Perfecto Mobile Ltd.  All Rights Reserved.  </a:t>
            </a:r>
          </a:p>
        </p:txBody>
      </p:sp>
    </p:spTree>
    <p:extLst>
      <p:ext uri="{BB962C8B-B14F-4D97-AF65-F5344CB8AC3E}">
        <p14:creationId xmlns:p14="http://schemas.microsoft.com/office/powerpoint/2010/main" val="52993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44CCD6-E0C4-4A30-9720-D14D2128FF79}" type="datetimeFigureOut">
              <a:rPr lang="en-US" smtClean="0"/>
              <a:t>4/11/18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211731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CCD6-E0C4-4A30-9720-D14D2128FF79}" type="datetimeFigureOut">
              <a:rPr lang="en-US" smtClean="0"/>
              <a:t>4/11/18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356409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44CCD6-E0C4-4A30-9720-D14D2128FF79}" type="datetimeFigureOut">
              <a:rPr lang="en-US" smtClean="0"/>
              <a:t>4/11/18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4292070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44CCD6-E0C4-4A30-9720-D14D2128FF79}" type="datetimeFigureOut">
              <a:rPr lang="en-US" smtClean="0"/>
              <a:t>4/11/18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726928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44CCD6-E0C4-4A30-9720-D14D2128FF79}" type="datetimeFigureOut">
              <a:rPr lang="en-US" smtClean="0"/>
              <a:t>4/11/18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214200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44CCD6-E0C4-4A30-9720-D14D2128FF79}" type="datetimeFigureOut">
              <a:rPr lang="en-US" smtClean="0"/>
              <a:t>4/11/18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954672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4CCD6-E0C4-4A30-9720-D14D2128FF79}" type="datetimeFigureOut">
              <a:rPr lang="en-US" smtClean="0"/>
              <a:t>4/11/18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1011988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44CCD6-E0C4-4A30-9720-D14D2128FF79}" type="datetimeFigureOut">
              <a:rPr lang="en-US" smtClean="0"/>
              <a:t>4/11/18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1115726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44CCD6-E0C4-4A30-9720-D14D2128FF79}" type="datetimeFigureOut">
              <a:rPr lang="en-US" smtClean="0"/>
              <a:t>4/11/18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68240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CCD6-E0C4-4A30-9720-D14D2128FF79}" type="datetimeFigureOut">
              <a:rPr lang="en-US" smtClean="0"/>
              <a:t>4/11/18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538223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0" i="0">
                <a:latin typeface="Avenir Book" charset="0"/>
                <a:ea typeface="Avenir Book" charset="0"/>
                <a:cs typeface="Avenir Book"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54C73694-E4C1-EF49-B7E6-4C7EB835D076}" type="datetime1">
              <a:rPr lang="en-US"/>
              <a:pPr>
                <a:defRPr/>
              </a:pPr>
              <a:t>4/11/18</a:t>
            </a:fld>
            <a:endParaRPr lang="en-US"/>
          </a:p>
        </p:txBody>
      </p:sp>
      <p:sp>
        <p:nvSpPr>
          <p:cNvPr id="5" name="Slide Number Placeholder 5"/>
          <p:cNvSpPr>
            <a:spLocks noGrp="1"/>
          </p:cNvSpPr>
          <p:nvPr>
            <p:ph type="sldNum" sz="quarter" idx="11"/>
          </p:nvPr>
        </p:nvSpPr>
        <p:spPr/>
        <p:txBody>
          <a:bodyPr/>
          <a:lstStyle>
            <a:lvl1pPr>
              <a:defRPr/>
            </a:lvl1pPr>
          </a:lstStyle>
          <a:p>
            <a:pPr>
              <a:defRPr/>
            </a:pPr>
            <a:fld id="{17C96633-A574-4B49-B2BF-240845221068}" type="slidenum">
              <a:rPr lang="en-US"/>
              <a:pPr>
                <a:defRPr/>
              </a:pPr>
              <a:t>‹#›</a:t>
            </a:fld>
            <a:endParaRPr lang="en-US"/>
          </a:p>
        </p:txBody>
      </p:sp>
      <p:sp>
        <p:nvSpPr>
          <p:cNvPr id="6"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992860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CCD6-E0C4-4A30-9720-D14D2128FF79}" type="datetimeFigureOut">
              <a:rPr lang="en-US" smtClean="0"/>
              <a:t>4/11/18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2327480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5573713" y="609600"/>
            <a:ext cx="6618287" cy="24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4E1055DB-F7EA-5F45-99FF-895CEAE7FD34}" type="datetime1">
              <a:rPr lang="en-US"/>
              <a:pPr>
                <a:defRPr/>
              </a:pPr>
              <a:t>4/11/18</a:t>
            </a:fld>
            <a:endParaRPr lang="en-US"/>
          </a:p>
        </p:txBody>
      </p:sp>
      <p:sp>
        <p:nvSpPr>
          <p:cNvPr id="6" name="Slide Number Placeholder 5"/>
          <p:cNvSpPr>
            <a:spLocks noGrp="1"/>
          </p:cNvSpPr>
          <p:nvPr>
            <p:ph type="sldNum" sz="quarter" idx="11"/>
          </p:nvPr>
        </p:nvSpPr>
        <p:spPr/>
        <p:txBody>
          <a:bodyPr/>
          <a:lstStyle>
            <a:lvl1pPr>
              <a:defRPr/>
            </a:lvl1pPr>
          </a:lstStyle>
          <a:p>
            <a:pPr>
              <a:defRPr/>
            </a:pPr>
            <a:fld id="{EE0DCFBA-42F7-DD41-8E0F-D89EF5A213A0}" type="slidenum">
              <a:rPr lang="en-US"/>
              <a:pPr>
                <a:defRPr/>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062284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1"/>
          <p:cNvSpPr txBox="1">
            <a:spLocks/>
          </p:cNvSpPr>
          <p:nvPr userDrawn="1"/>
        </p:nvSpPr>
        <p:spPr bwMode="auto">
          <a:xfrm>
            <a:off x="447675" y="512763"/>
            <a:ext cx="51165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l" rtl="0" fontAlgn="base">
              <a:lnSpc>
                <a:spcPct val="90000"/>
              </a:lnSpc>
              <a:spcBef>
                <a:spcPct val="0"/>
              </a:spcBef>
              <a:spcAft>
                <a:spcPct val="0"/>
              </a:spcAft>
              <a:defRPr sz="2400" b="1" kern="1200">
                <a:solidFill>
                  <a:schemeClr val="tx1"/>
                </a:solidFill>
                <a:latin typeface="Source Sans Pro" charset="0"/>
                <a:ea typeface="Source Sans Pro" charset="0"/>
                <a:cs typeface="Source Sans Pro" charset="0"/>
              </a:defRPr>
            </a:lvl1pPr>
            <a:lvl2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2pPr>
            <a:lvl3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3pPr>
            <a:lvl4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4pPr>
            <a:lvl5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5pPr>
            <a:lvl6pPr marL="4572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6pPr>
            <a:lvl7pPr marL="9144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7pPr>
            <a:lvl8pPr marL="13716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8pPr>
            <a:lvl9pPr marL="18288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9pPr>
          </a:lstStyle>
          <a:p>
            <a:pPr defTabSz="914400" eaLnBrk="1" hangingPunct="1">
              <a:defRPr/>
            </a:pPr>
            <a:r>
              <a:rPr lang="en-US" sz="1600" b="0"/>
              <a:t>Click to edit Master sub-title style</a:t>
            </a:r>
          </a:p>
        </p:txBody>
      </p:sp>
      <p:sp>
        <p:nvSpPr>
          <p:cNvPr id="2" name="Title 1"/>
          <p:cNvSpPr>
            <a:spLocks noGrp="1"/>
          </p:cNvSpPr>
          <p:nvPr>
            <p:ph type="title"/>
          </p:nvPr>
        </p:nvSpPr>
        <p:spPr>
          <a:xfrm>
            <a:off x="446926" y="164388"/>
            <a:ext cx="5116513" cy="34777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27283D9-7379-FA46-9AEA-E18E0FA43A71}" type="datetime1">
              <a:rPr lang="en-US"/>
              <a:pPr>
                <a:defRPr/>
              </a:pPr>
              <a:t>4/11/18</a:t>
            </a:fld>
            <a:endParaRPr lang="en-US"/>
          </a:p>
        </p:txBody>
      </p:sp>
      <p:sp>
        <p:nvSpPr>
          <p:cNvPr id="6" name="Slide Number Placeholder 5"/>
          <p:cNvSpPr>
            <a:spLocks noGrp="1"/>
          </p:cNvSpPr>
          <p:nvPr>
            <p:ph type="sldNum" sz="quarter" idx="11"/>
          </p:nvPr>
        </p:nvSpPr>
        <p:spPr/>
        <p:txBody>
          <a:bodyPr/>
          <a:lstStyle>
            <a:lvl1pPr>
              <a:defRPr/>
            </a:lvl1pPr>
          </a:lstStyle>
          <a:p>
            <a:pPr>
              <a:defRPr/>
            </a:pPr>
            <a:fld id="{E9BB0998-2DF2-FA4B-BC45-48B807DD2EEF}" type="slidenum">
              <a:rPr lang="en-US"/>
              <a:pPr>
                <a:defRPr/>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787260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pPr>
              <a:defRPr/>
            </a:pPr>
            <a:fld id="{1A79126D-010E-9049-9745-B925B9AFACBF}" type="datetime1">
              <a:rPr lang="en-US"/>
              <a:pPr>
                <a:defRPr/>
              </a:pPr>
              <a:t>4/11/18</a:t>
            </a:fld>
            <a:endParaRPr lang="en-US"/>
          </a:p>
        </p:txBody>
      </p:sp>
      <p:sp>
        <p:nvSpPr>
          <p:cNvPr id="6" name="Slide Number Placeholder 6"/>
          <p:cNvSpPr>
            <a:spLocks noGrp="1"/>
          </p:cNvSpPr>
          <p:nvPr>
            <p:ph type="sldNum" sz="quarter" idx="11"/>
          </p:nvPr>
        </p:nvSpPr>
        <p:spPr/>
        <p:txBody>
          <a:bodyPr/>
          <a:lstStyle>
            <a:lvl1pPr>
              <a:defRPr/>
            </a:lvl1pPr>
          </a:lstStyle>
          <a:p>
            <a:pPr>
              <a:defRPr/>
            </a:pPr>
            <a:fld id="{1953C37A-983E-4244-AA44-2D8139CB0E42}" type="slidenum">
              <a:rPr lang="en-US"/>
              <a:pPr>
                <a:defRPr/>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64073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58738"/>
            <a:ext cx="5116513" cy="793750"/>
          </a:xfrm>
        </p:spPr>
        <p:txBody>
          <a:bodyPr/>
          <a:lstStyle>
            <a:lvl1pPr>
              <a:defRPr sz="2800"/>
            </a:lvl1pPr>
          </a:lstStyle>
          <a:p>
            <a:r>
              <a:rPr lang="en-US" dirty="0"/>
              <a:t>Click to edit Master title style</a:t>
            </a:r>
          </a:p>
        </p:txBody>
      </p:sp>
      <p:sp>
        <p:nvSpPr>
          <p:cNvPr id="7" name="Date Placeholder 6"/>
          <p:cNvSpPr>
            <a:spLocks noGrp="1"/>
          </p:cNvSpPr>
          <p:nvPr>
            <p:ph type="dt" sz="half" idx="10"/>
          </p:nvPr>
        </p:nvSpPr>
        <p:spPr/>
        <p:txBody>
          <a:bodyPr/>
          <a:lstStyle>
            <a:lvl1pPr>
              <a:defRPr/>
            </a:lvl1pPr>
          </a:lstStyle>
          <a:p>
            <a:pPr>
              <a:defRPr/>
            </a:pPr>
            <a:fld id="{B2581F2D-9B80-1D42-8738-985730E2AA71}" type="datetime1">
              <a:rPr lang="en-US"/>
              <a:pPr>
                <a:defRPr/>
              </a:pPr>
              <a:t>4/11/18</a:t>
            </a:fld>
            <a:endParaRPr lang="en-US"/>
          </a:p>
        </p:txBody>
      </p:sp>
      <p:sp>
        <p:nvSpPr>
          <p:cNvPr id="8" name="Slide Number Placeholder 8"/>
          <p:cNvSpPr>
            <a:spLocks noGrp="1"/>
          </p:cNvSpPr>
          <p:nvPr>
            <p:ph type="sldNum" sz="quarter" idx="11"/>
          </p:nvPr>
        </p:nvSpPr>
        <p:spPr/>
        <p:txBody>
          <a:bodyPr/>
          <a:lstStyle>
            <a:lvl1pPr>
              <a:defRPr/>
            </a:lvl1pPr>
          </a:lstStyle>
          <a:p>
            <a:pPr>
              <a:defRPr/>
            </a:pPr>
            <a:fld id="{07A0393C-608B-8D42-82BD-C8D6915ADE3E}" type="slidenum">
              <a:rPr lang="en-US"/>
              <a:pPr>
                <a:defRPr/>
              </a:pPr>
              <a:t>‹#›</a:t>
            </a:fld>
            <a:endParaRPr lang="en-US"/>
          </a:p>
        </p:txBody>
      </p:sp>
      <p:sp>
        <p:nvSpPr>
          <p:cNvPr id="9"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2064830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6CF6D727-7CA4-414E-89F1-18C4D6318BD4}" type="datetime1">
              <a:rPr lang="en-US"/>
              <a:pPr>
                <a:defRPr/>
              </a:pPr>
              <a:t>4/11/18</a:t>
            </a:fld>
            <a:endParaRPr lang="en-US"/>
          </a:p>
        </p:txBody>
      </p:sp>
      <p:sp>
        <p:nvSpPr>
          <p:cNvPr id="4" name="Slide Number Placeholder 4"/>
          <p:cNvSpPr>
            <a:spLocks noGrp="1"/>
          </p:cNvSpPr>
          <p:nvPr>
            <p:ph type="sldNum" sz="quarter" idx="11"/>
          </p:nvPr>
        </p:nvSpPr>
        <p:spPr/>
        <p:txBody>
          <a:bodyPr/>
          <a:lstStyle>
            <a:lvl1pPr>
              <a:defRPr/>
            </a:lvl1pPr>
          </a:lstStyle>
          <a:p>
            <a:pPr>
              <a:defRPr/>
            </a:pPr>
            <a:fld id="{1A7B2202-9C9F-F447-8AEA-83EA2B7A30BB}" type="slidenum">
              <a:rPr lang="en-US"/>
              <a:pPr>
                <a:defRPr/>
              </a:pPr>
              <a:t>‹#›</a:t>
            </a:fld>
            <a:endParaRPr lang="en-US"/>
          </a:p>
        </p:txBody>
      </p:sp>
      <p:sp>
        <p:nvSpPr>
          <p:cNvPr id="5"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270713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12192000" cy="1106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6" eaLnBrk="1" fontAlgn="auto" hangingPunct="1">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lstStyle>
          <a:p>
            <a:pPr>
              <a:defRPr/>
            </a:pPr>
            <a:fld id="{73937BD2-2A5D-B348-843D-65072A3C9BD2}" type="datetime1">
              <a:rPr lang="en-US"/>
              <a:pPr>
                <a:defRPr/>
              </a:pPr>
              <a:t>4/11/18</a:t>
            </a:fld>
            <a:endParaRPr lang="en-US"/>
          </a:p>
        </p:txBody>
      </p:sp>
      <p:sp>
        <p:nvSpPr>
          <p:cNvPr id="4" name="Slide Number Placeholder 3"/>
          <p:cNvSpPr>
            <a:spLocks noGrp="1"/>
          </p:cNvSpPr>
          <p:nvPr>
            <p:ph type="sldNum" sz="quarter" idx="11"/>
          </p:nvPr>
        </p:nvSpPr>
        <p:spPr/>
        <p:txBody>
          <a:bodyPr/>
          <a:lstStyle>
            <a:lvl1pPr>
              <a:defRPr/>
            </a:lvl1pPr>
          </a:lstStyle>
          <a:p>
            <a:pPr>
              <a:defRPr/>
            </a:pPr>
            <a:fld id="{E31D446C-D41D-2D4C-AAA8-DD56B3366527}" type="slidenum">
              <a:rPr lang="en-US"/>
              <a:pPr>
                <a:defRPr/>
              </a:pPr>
              <a:t>‹#›</a:t>
            </a:fld>
            <a:endParaRPr lang="en-US"/>
          </a:p>
        </p:txBody>
      </p:sp>
      <p:sp>
        <p:nvSpPr>
          <p:cNvPr id="5"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507699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135205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352051"/>
            <a:ext cx="3932237" cy="45169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p:cNvSpPr>
            <a:spLocks noGrp="1"/>
          </p:cNvSpPr>
          <p:nvPr>
            <p:ph type="title"/>
          </p:nvPr>
        </p:nvSpPr>
        <p:spPr>
          <a:xfrm>
            <a:off x="457200" y="58738"/>
            <a:ext cx="5116513" cy="793750"/>
          </a:xfrm>
        </p:spPr>
        <p:txBody>
          <a:bodyPr/>
          <a:lstStyle>
            <a:lvl1pPr>
              <a:defRPr sz="2800"/>
            </a:lvl1pPr>
          </a:lstStyle>
          <a:p>
            <a:r>
              <a:rPr lang="en-US" dirty="0"/>
              <a:t>Click to edit Master title style</a:t>
            </a:r>
          </a:p>
        </p:txBody>
      </p:sp>
      <p:sp>
        <p:nvSpPr>
          <p:cNvPr id="5" name="Date Placeholder 4"/>
          <p:cNvSpPr>
            <a:spLocks noGrp="1"/>
          </p:cNvSpPr>
          <p:nvPr>
            <p:ph type="dt" sz="half" idx="10"/>
          </p:nvPr>
        </p:nvSpPr>
        <p:spPr/>
        <p:txBody>
          <a:bodyPr/>
          <a:lstStyle>
            <a:lvl1pPr>
              <a:defRPr/>
            </a:lvl1pPr>
          </a:lstStyle>
          <a:p>
            <a:pPr>
              <a:defRPr/>
            </a:pPr>
            <a:fld id="{9661816C-FCAC-B045-BDA9-3606D5AAFF09}" type="datetime1">
              <a:rPr lang="en-US"/>
              <a:pPr>
                <a:defRPr/>
              </a:pPr>
              <a:t>4/11/18</a:t>
            </a:fld>
            <a:endParaRPr lang="en-US"/>
          </a:p>
        </p:txBody>
      </p:sp>
      <p:sp>
        <p:nvSpPr>
          <p:cNvPr id="6" name="Slide Number Placeholder 6"/>
          <p:cNvSpPr>
            <a:spLocks noGrp="1"/>
          </p:cNvSpPr>
          <p:nvPr>
            <p:ph type="sldNum" sz="quarter" idx="11"/>
          </p:nvPr>
        </p:nvSpPr>
        <p:spPr/>
        <p:txBody>
          <a:bodyPr/>
          <a:lstStyle>
            <a:lvl1pPr>
              <a:defRPr/>
            </a:lvl1pPr>
          </a:lstStyle>
          <a:p>
            <a:pPr>
              <a:defRPr/>
            </a:pPr>
            <a:fld id="{B9144C8C-BBAB-CF4A-A67E-5558678E962A}" type="slidenum">
              <a:rPr lang="en-US"/>
              <a:pPr>
                <a:defRPr/>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737542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8738"/>
            <a:ext cx="511651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182688"/>
            <a:ext cx="10515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hape 4"/>
          <p:cNvSpPr/>
          <p:nvPr userDrawn="1"/>
        </p:nvSpPr>
        <p:spPr>
          <a:xfrm>
            <a:off x="0" y="165100"/>
            <a:ext cx="457200" cy="561975"/>
          </a:xfrm>
          <a:prstGeom prst="rect">
            <a:avLst/>
          </a:prstGeom>
          <a:solidFill>
            <a:srgbClr val="92D050"/>
          </a:solidFill>
          <a:ln w="12700">
            <a:miter lim="400000"/>
          </a:ln>
        </p:spPr>
        <p:txBody>
          <a:bodyPr lIns="50800" tIns="50800" rIns="50800" bIns="50800" anchor="ctr"/>
          <a:lstStyle>
            <a:lvl1pPr defTabSz="825500">
              <a:defRPr>
                <a:solidFill>
                  <a:schemeClr val="tx1"/>
                </a:solidFill>
                <a:latin typeface="Calibri" charset="0"/>
              </a:defRPr>
            </a:lvl1pPr>
            <a:lvl2pPr defTabSz="825500">
              <a:defRPr>
                <a:solidFill>
                  <a:schemeClr val="tx1"/>
                </a:solidFill>
                <a:latin typeface="Calibri" charset="0"/>
              </a:defRPr>
            </a:lvl2pPr>
            <a:lvl3pPr defTabSz="825500">
              <a:defRPr>
                <a:solidFill>
                  <a:schemeClr val="tx1"/>
                </a:solidFill>
                <a:latin typeface="Calibri" charset="0"/>
              </a:defRPr>
            </a:lvl3pPr>
            <a:lvl4pPr defTabSz="825500">
              <a:defRPr>
                <a:solidFill>
                  <a:schemeClr val="tx1"/>
                </a:solidFill>
                <a:latin typeface="Calibri" charset="0"/>
              </a:defRPr>
            </a:lvl4pPr>
            <a:lvl5pPr defTabSz="825500">
              <a:defRPr>
                <a:solidFill>
                  <a:schemeClr val="tx1"/>
                </a:solidFill>
                <a:latin typeface="Calibri" charset="0"/>
              </a:defRPr>
            </a:lvl5pPr>
            <a:lvl6pPr marL="2284413" indent="1588" defTabSz="825500" eaLnBrk="0" fontAlgn="base" hangingPunct="0">
              <a:spcBef>
                <a:spcPct val="0"/>
              </a:spcBef>
              <a:spcAft>
                <a:spcPct val="0"/>
              </a:spcAft>
              <a:defRPr>
                <a:solidFill>
                  <a:schemeClr val="tx1"/>
                </a:solidFill>
                <a:latin typeface="Calibri" charset="0"/>
              </a:defRPr>
            </a:lvl6pPr>
            <a:lvl7pPr marL="2741613" indent="1588" defTabSz="825500" eaLnBrk="0" fontAlgn="base" hangingPunct="0">
              <a:spcBef>
                <a:spcPct val="0"/>
              </a:spcBef>
              <a:spcAft>
                <a:spcPct val="0"/>
              </a:spcAft>
              <a:defRPr>
                <a:solidFill>
                  <a:schemeClr val="tx1"/>
                </a:solidFill>
                <a:latin typeface="Calibri" charset="0"/>
              </a:defRPr>
            </a:lvl7pPr>
            <a:lvl8pPr marL="3198813" indent="1588" defTabSz="825500" eaLnBrk="0" fontAlgn="base" hangingPunct="0">
              <a:spcBef>
                <a:spcPct val="0"/>
              </a:spcBef>
              <a:spcAft>
                <a:spcPct val="0"/>
              </a:spcAft>
              <a:defRPr>
                <a:solidFill>
                  <a:schemeClr val="tx1"/>
                </a:solidFill>
                <a:latin typeface="Calibri" charset="0"/>
              </a:defRPr>
            </a:lvl8pPr>
            <a:lvl9pPr marL="3656013" indent="1588" defTabSz="825500" eaLnBrk="0" fontAlgn="base" hangingPunct="0">
              <a:spcBef>
                <a:spcPct val="0"/>
              </a:spcBef>
              <a:spcAft>
                <a:spcPct val="0"/>
              </a:spcAft>
              <a:defRPr>
                <a:solidFill>
                  <a:schemeClr val="tx1"/>
                </a:solidFill>
                <a:latin typeface="Calibri" charset="0"/>
              </a:defRPr>
            </a:lvl9pPr>
          </a:lstStyle>
          <a:p>
            <a:pPr eaLnBrk="1" hangingPunct="1">
              <a:lnSpc>
                <a:spcPct val="70000"/>
              </a:lnSpc>
            </a:pPr>
            <a:endParaRPr lang="en-US" altLang="en-US" sz="2300" b="1">
              <a:solidFill>
                <a:srgbClr val="FFFFFF"/>
              </a:solidFill>
              <a:latin typeface="Source Sans Pro Semibold" charset="0"/>
              <a:ea typeface="Source Sans Pro Semibold" charset="0"/>
              <a:cs typeface="Source Sans Pro Semibold" charset="0"/>
              <a:sym typeface="Source Sans Pro Semibold" charset="0"/>
            </a:endParaRPr>
          </a:p>
        </p:txBody>
      </p:sp>
      <p:sp>
        <p:nvSpPr>
          <p:cNvPr id="1029" name="Shape 108"/>
          <p:cNvSpPr>
            <a:spLocks noChangeShapeType="1"/>
          </p:cNvSpPr>
          <p:nvPr userDrawn="1"/>
        </p:nvSpPr>
        <p:spPr bwMode="auto">
          <a:xfrm flipV="1">
            <a:off x="5573713" y="700088"/>
            <a:ext cx="6610350" cy="20637"/>
          </a:xfrm>
          <a:prstGeom prst="line">
            <a:avLst/>
          </a:prstGeom>
          <a:noFill/>
          <a:ln w="28575">
            <a:solidFill>
              <a:srgbClr val="92D05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endParaRPr lang="en-US"/>
          </a:p>
        </p:txBody>
      </p:sp>
      <p:sp>
        <p:nvSpPr>
          <p:cNvPr id="12" name="Shape 4"/>
          <p:cNvSpPr/>
          <p:nvPr userDrawn="1"/>
        </p:nvSpPr>
        <p:spPr>
          <a:xfrm>
            <a:off x="-28575" y="6716713"/>
            <a:ext cx="12220575" cy="157162"/>
          </a:xfrm>
          <a:prstGeom prst="rect">
            <a:avLst/>
          </a:prstGeom>
          <a:solidFill>
            <a:srgbClr val="92D050"/>
          </a:solidFill>
          <a:ln w="12700">
            <a:miter lim="400000"/>
          </a:ln>
        </p:spPr>
        <p:txBody>
          <a:bodyPr lIns="50800" tIns="50800" rIns="50800" bIns="50800" anchor="ctr"/>
          <a:lstStyle>
            <a:lvl1pPr defTabSz="825500">
              <a:defRPr>
                <a:solidFill>
                  <a:schemeClr val="tx1"/>
                </a:solidFill>
                <a:latin typeface="Calibri" charset="0"/>
              </a:defRPr>
            </a:lvl1pPr>
            <a:lvl2pPr defTabSz="825500">
              <a:defRPr>
                <a:solidFill>
                  <a:schemeClr val="tx1"/>
                </a:solidFill>
                <a:latin typeface="Calibri" charset="0"/>
              </a:defRPr>
            </a:lvl2pPr>
            <a:lvl3pPr defTabSz="825500">
              <a:defRPr>
                <a:solidFill>
                  <a:schemeClr val="tx1"/>
                </a:solidFill>
                <a:latin typeface="Calibri" charset="0"/>
              </a:defRPr>
            </a:lvl3pPr>
            <a:lvl4pPr defTabSz="825500">
              <a:defRPr>
                <a:solidFill>
                  <a:schemeClr val="tx1"/>
                </a:solidFill>
                <a:latin typeface="Calibri" charset="0"/>
              </a:defRPr>
            </a:lvl4pPr>
            <a:lvl5pPr defTabSz="825500">
              <a:defRPr>
                <a:solidFill>
                  <a:schemeClr val="tx1"/>
                </a:solidFill>
                <a:latin typeface="Calibri" charset="0"/>
              </a:defRPr>
            </a:lvl5pPr>
            <a:lvl6pPr marL="2284413" indent="1588" defTabSz="825500" eaLnBrk="0" fontAlgn="base" hangingPunct="0">
              <a:spcBef>
                <a:spcPct val="0"/>
              </a:spcBef>
              <a:spcAft>
                <a:spcPct val="0"/>
              </a:spcAft>
              <a:defRPr>
                <a:solidFill>
                  <a:schemeClr val="tx1"/>
                </a:solidFill>
                <a:latin typeface="Calibri" charset="0"/>
              </a:defRPr>
            </a:lvl6pPr>
            <a:lvl7pPr marL="2741613" indent="1588" defTabSz="825500" eaLnBrk="0" fontAlgn="base" hangingPunct="0">
              <a:spcBef>
                <a:spcPct val="0"/>
              </a:spcBef>
              <a:spcAft>
                <a:spcPct val="0"/>
              </a:spcAft>
              <a:defRPr>
                <a:solidFill>
                  <a:schemeClr val="tx1"/>
                </a:solidFill>
                <a:latin typeface="Calibri" charset="0"/>
              </a:defRPr>
            </a:lvl7pPr>
            <a:lvl8pPr marL="3198813" indent="1588" defTabSz="825500" eaLnBrk="0" fontAlgn="base" hangingPunct="0">
              <a:spcBef>
                <a:spcPct val="0"/>
              </a:spcBef>
              <a:spcAft>
                <a:spcPct val="0"/>
              </a:spcAft>
              <a:defRPr>
                <a:solidFill>
                  <a:schemeClr val="tx1"/>
                </a:solidFill>
                <a:latin typeface="Calibri" charset="0"/>
              </a:defRPr>
            </a:lvl8pPr>
            <a:lvl9pPr marL="3656013" indent="1588" defTabSz="825500" eaLnBrk="0" fontAlgn="base" hangingPunct="0">
              <a:spcBef>
                <a:spcPct val="0"/>
              </a:spcBef>
              <a:spcAft>
                <a:spcPct val="0"/>
              </a:spcAft>
              <a:defRPr>
                <a:solidFill>
                  <a:schemeClr val="tx1"/>
                </a:solidFill>
                <a:latin typeface="Calibri" charset="0"/>
              </a:defRPr>
            </a:lvl9pPr>
          </a:lstStyle>
          <a:p>
            <a:pPr eaLnBrk="1" hangingPunct="1">
              <a:lnSpc>
                <a:spcPct val="70000"/>
              </a:lnSpc>
            </a:pPr>
            <a:endParaRPr lang="en-US" altLang="en-US" sz="2300" b="1">
              <a:solidFill>
                <a:srgbClr val="FFFFFF"/>
              </a:solidFill>
              <a:latin typeface="Source Sans Pro Semibold" charset="0"/>
              <a:ea typeface="Source Sans Pro Semibold" charset="0"/>
              <a:cs typeface="Source Sans Pro Semibold" charset="0"/>
              <a:sym typeface="Source Sans Pro Semibold" charset="0"/>
            </a:endParaRPr>
          </a:p>
        </p:txBody>
      </p:sp>
      <p:sp>
        <p:nvSpPr>
          <p:cNvPr id="5" name="Footer Placeholder 4"/>
          <p:cNvSpPr>
            <a:spLocks noGrp="1"/>
          </p:cNvSpPr>
          <p:nvPr>
            <p:ph type="ftr" sz="quarter" idx="3"/>
          </p:nvPr>
        </p:nvSpPr>
        <p:spPr>
          <a:xfrm>
            <a:off x="4038600" y="6640513"/>
            <a:ext cx="4114800" cy="284162"/>
          </a:xfrm>
          <a:prstGeom prst="rect">
            <a:avLst/>
          </a:prstGeom>
        </p:spPr>
        <p:txBody>
          <a:bodyPr vert="horz" lIns="91440" tIns="45720" rIns="91440" bIns="45720" rtlCol="0" anchor="ctr"/>
          <a:lstStyle>
            <a:lvl1pPr algn="ctr" defTabSz="584200" eaLnBrk="1" fontAlgn="auto" latinLnBrk="1">
              <a:spcBef>
                <a:spcPts val="0"/>
              </a:spcBef>
              <a:spcAft>
                <a:spcPts val="0"/>
              </a:spcAft>
              <a:defRPr sz="900">
                <a:solidFill>
                  <a:schemeClr val="bg1"/>
                </a:solidFill>
                <a:latin typeface="+mn-lt"/>
                <a:ea typeface="Sosa Regular"/>
                <a:cs typeface="Sosa Regular"/>
                <a:sym typeface="Sosa Regular"/>
              </a:defRPr>
            </a:lvl1pPr>
          </a:lstStyle>
          <a:p>
            <a:pPr>
              <a:defRPr/>
            </a:pPr>
            <a:r>
              <a:rPr lang="en-US"/>
              <a:t>© 2015, Perfecto Mobile Ltd.  All Rights Reserved.  </a:t>
            </a:r>
          </a:p>
        </p:txBody>
      </p:sp>
      <p:sp>
        <p:nvSpPr>
          <p:cNvPr id="4" name="Date Placeholder 3"/>
          <p:cNvSpPr>
            <a:spLocks noGrp="1"/>
          </p:cNvSpPr>
          <p:nvPr>
            <p:ph type="dt" sz="half" idx="2"/>
          </p:nvPr>
        </p:nvSpPr>
        <p:spPr>
          <a:xfrm>
            <a:off x="838200" y="6640513"/>
            <a:ext cx="2743200" cy="284162"/>
          </a:xfrm>
          <a:prstGeom prst="rect">
            <a:avLst/>
          </a:prstGeom>
        </p:spPr>
        <p:txBody>
          <a:bodyPr vert="horz" lIns="91440" tIns="45720" rIns="91440" bIns="45720" rtlCol="0" anchor="ctr"/>
          <a:lstStyle>
            <a:lvl1pPr algn="l" defTabSz="914346" eaLnBrk="1" fontAlgn="auto" hangingPunct="1">
              <a:spcBef>
                <a:spcPts val="0"/>
              </a:spcBef>
              <a:spcAft>
                <a:spcPts val="0"/>
              </a:spcAft>
              <a:defRPr sz="900">
                <a:solidFill>
                  <a:schemeClr val="bg1"/>
                </a:solidFill>
                <a:latin typeface="+mn-lt"/>
              </a:defRPr>
            </a:lvl1pPr>
          </a:lstStyle>
          <a:p>
            <a:pPr>
              <a:defRPr/>
            </a:pPr>
            <a:fld id="{1D9D8112-B348-8140-91F0-C0382FA59A4F}" type="datetime1">
              <a:rPr lang="en-US"/>
              <a:pPr>
                <a:defRPr/>
              </a:pPr>
              <a:t>4/11/18</a:t>
            </a:fld>
            <a:endParaRPr lang="en-US"/>
          </a:p>
        </p:txBody>
      </p:sp>
      <p:sp>
        <p:nvSpPr>
          <p:cNvPr id="6" name="Slide Number Placeholder 5"/>
          <p:cNvSpPr>
            <a:spLocks noGrp="1"/>
          </p:cNvSpPr>
          <p:nvPr>
            <p:ph type="sldNum" sz="quarter" idx="4"/>
          </p:nvPr>
        </p:nvSpPr>
        <p:spPr>
          <a:xfrm>
            <a:off x="8610600" y="6651625"/>
            <a:ext cx="2743200" cy="249238"/>
          </a:xfrm>
          <a:prstGeom prst="rect">
            <a:avLst/>
          </a:prstGeom>
        </p:spPr>
        <p:txBody>
          <a:bodyPr vert="horz" lIns="91440" tIns="45720" rIns="91440" bIns="45720" rtlCol="0" anchor="ctr"/>
          <a:lstStyle>
            <a:lvl1pPr algn="r" defTabSz="914346" eaLnBrk="1" fontAlgn="auto" hangingPunct="1">
              <a:spcBef>
                <a:spcPts val="0"/>
              </a:spcBef>
              <a:spcAft>
                <a:spcPts val="0"/>
              </a:spcAft>
              <a:defRPr sz="900">
                <a:solidFill>
                  <a:schemeClr val="bg1"/>
                </a:solidFill>
                <a:latin typeface="+mn-lt"/>
              </a:defRPr>
            </a:lvl1pPr>
          </a:lstStyle>
          <a:p>
            <a:pPr>
              <a:defRPr/>
            </a:pPr>
            <a:fld id="{2C4113BB-1DE0-4842-9468-157C8D9312AD}" type="slidenum">
              <a:rPr lang="en-US"/>
              <a:pPr>
                <a:defRPr/>
              </a:pPr>
              <a:t>‹#›</a:t>
            </a:fld>
            <a:endParaRPr lang="en-US"/>
          </a:p>
        </p:txBody>
      </p:sp>
      <p:pic>
        <p:nvPicPr>
          <p:cNvPr id="1035" name="Picture 12"/>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372725" y="52388"/>
            <a:ext cx="16271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Lst>
  <p:hf hdr="0"/>
  <p:txStyles>
    <p:titleStyle>
      <a:lvl1pPr algn="l" rtl="0" eaLnBrk="0" fontAlgn="base" hangingPunct="0">
        <a:lnSpc>
          <a:spcPct val="90000"/>
        </a:lnSpc>
        <a:spcBef>
          <a:spcPct val="0"/>
        </a:spcBef>
        <a:spcAft>
          <a:spcPct val="0"/>
        </a:spcAft>
        <a:defRPr sz="3200" b="1" kern="1200">
          <a:solidFill>
            <a:schemeClr val="tx1"/>
          </a:solidFill>
          <a:latin typeface="Avenir Book" charset="0"/>
          <a:ea typeface="Avenir Book" charset="0"/>
          <a:cs typeface="Avenir Book" charset="0"/>
        </a:defRPr>
      </a:lvl1pPr>
      <a:lvl2pPr algn="l" rtl="0" eaLnBrk="0" fontAlgn="base" hangingPunct="0">
        <a:lnSpc>
          <a:spcPct val="90000"/>
        </a:lnSpc>
        <a:spcBef>
          <a:spcPct val="0"/>
        </a:spcBef>
        <a:spcAft>
          <a:spcPct val="0"/>
        </a:spcAft>
        <a:defRPr sz="3200" b="1">
          <a:solidFill>
            <a:schemeClr val="tx1"/>
          </a:solidFill>
          <a:latin typeface="Avenir Book" charset="0"/>
          <a:ea typeface="Avenir Book" charset="0"/>
          <a:cs typeface="Avenir Book" charset="0"/>
        </a:defRPr>
      </a:lvl2pPr>
      <a:lvl3pPr algn="l" rtl="0" eaLnBrk="0" fontAlgn="base" hangingPunct="0">
        <a:lnSpc>
          <a:spcPct val="90000"/>
        </a:lnSpc>
        <a:spcBef>
          <a:spcPct val="0"/>
        </a:spcBef>
        <a:spcAft>
          <a:spcPct val="0"/>
        </a:spcAft>
        <a:defRPr sz="3200" b="1">
          <a:solidFill>
            <a:schemeClr val="tx1"/>
          </a:solidFill>
          <a:latin typeface="Avenir Book" charset="0"/>
          <a:ea typeface="Avenir Book" charset="0"/>
          <a:cs typeface="Avenir Book" charset="0"/>
        </a:defRPr>
      </a:lvl3pPr>
      <a:lvl4pPr algn="l" rtl="0" eaLnBrk="0" fontAlgn="base" hangingPunct="0">
        <a:lnSpc>
          <a:spcPct val="90000"/>
        </a:lnSpc>
        <a:spcBef>
          <a:spcPct val="0"/>
        </a:spcBef>
        <a:spcAft>
          <a:spcPct val="0"/>
        </a:spcAft>
        <a:defRPr sz="3200" b="1">
          <a:solidFill>
            <a:schemeClr val="tx1"/>
          </a:solidFill>
          <a:latin typeface="Avenir Book" charset="0"/>
          <a:ea typeface="Avenir Book" charset="0"/>
          <a:cs typeface="Avenir Book" charset="0"/>
        </a:defRPr>
      </a:lvl4pPr>
      <a:lvl5pPr algn="l" rtl="0" eaLnBrk="0" fontAlgn="base" hangingPunct="0">
        <a:lnSpc>
          <a:spcPct val="90000"/>
        </a:lnSpc>
        <a:spcBef>
          <a:spcPct val="0"/>
        </a:spcBef>
        <a:spcAft>
          <a:spcPct val="0"/>
        </a:spcAft>
        <a:defRPr sz="3200" b="1">
          <a:solidFill>
            <a:schemeClr val="tx1"/>
          </a:solidFill>
          <a:latin typeface="Avenir Book" charset="0"/>
          <a:ea typeface="Avenir Book" charset="0"/>
          <a:cs typeface="Avenir Book" charset="0"/>
        </a:defRPr>
      </a:lvl5pPr>
      <a:lvl6pPr marL="4572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6pPr>
      <a:lvl7pPr marL="9144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7pPr>
      <a:lvl8pPr marL="13716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8pPr>
      <a:lvl9pPr marL="18288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4CCD6-E0C4-4A30-9720-D14D2128FF79}" type="datetimeFigureOut">
              <a:rPr lang="en-US" smtClean="0"/>
              <a:t>4/11/18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F891A-329E-471F-8900-A7BA9E338423}" type="slidenum">
              <a:rPr lang="en-US" smtClean="0"/>
              <a:t>‹#›</a:t>
            </a:fld>
            <a:endParaRPr lang="en-US"/>
          </a:p>
        </p:txBody>
      </p:sp>
    </p:spTree>
    <p:extLst>
      <p:ext uri="{BB962C8B-B14F-4D97-AF65-F5344CB8AC3E}">
        <p14:creationId xmlns:p14="http://schemas.microsoft.com/office/powerpoint/2010/main" val="315604748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hyperlink" Target="http://www.perfecto.io/perfecto-content/factors-reference-guide-edition-9/"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nextpowerup.com/news/29103/facebook-reveals-secret-mobile-testing-lab-filled-with-thousands-of-devices/" TargetMode="External"/><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hyperlink" Target="https://info.perfectomobile.com/idc-report-digital-quality.html?utm_source=idc-pr?utm_content=Report?utm_medium=Web-referral?utm_campaign=IDC-repor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https://twitter.com/KentBeck/status/531964254946328576" TargetMode="External"/><Relationship Id="rId1" Type="http://schemas.openxmlformats.org/officeDocument/2006/relationships/slideLayout" Target="../slideLayouts/slideLayout2.xml"/><Relationship Id="rId2" Type="http://schemas.openxmlformats.org/officeDocument/2006/relationships/hyperlink" Target="https://medium.com/production-ready/fast-feedback-is-everything-14bd4219267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jpeg"/><Relationship Id="rId9" Type="http://schemas.openxmlformats.org/officeDocument/2006/relationships/image" Target="../media/image15.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tiff"/><Relationship Id="rId8" Type="http://schemas.openxmlformats.org/officeDocument/2006/relationships/image" Target="../media/image19.tiff"/><Relationship Id="rId9" Type="http://schemas.openxmlformats.org/officeDocument/2006/relationships/image" Target="../media/image20.tiff"/><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hyperlink" Target="https://www.forbes.com/sites/briansolis/2017/11/20/impatience-is-a-virtue-how-the-on-demand-economy-is-making-mobile-consumers-impatient/#5e4b0c7b344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8.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6284" y="5979942"/>
            <a:ext cx="2166423" cy="70118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336" y="338409"/>
            <a:ext cx="5736540" cy="4037793"/>
          </a:xfrm>
          <a:prstGeom prst="rect">
            <a:avLst/>
          </a:prstGeom>
        </p:spPr>
      </p:pic>
      <p:sp>
        <p:nvSpPr>
          <p:cNvPr id="4" name="TextBox 3"/>
          <p:cNvSpPr txBox="1"/>
          <p:nvPr/>
        </p:nvSpPr>
        <p:spPr>
          <a:xfrm>
            <a:off x="774033" y="4936672"/>
            <a:ext cx="10585938" cy="1846659"/>
          </a:xfrm>
          <a:prstGeom prst="rect">
            <a:avLst/>
          </a:prstGeom>
          <a:noFill/>
          <a:effectLst>
            <a:outerShdw blurRad="88900" dist="50800" dir="3000000" algn="ctr" rotWithShape="0">
              <a:srgbClr val="000000">
                <a:alpha val="43137"/>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92D050"/>
                </a:solidFill>
                <a:effectLst/>
                <a:uLnTx/>
                <a:uFillTx/>
                <a:latin typeface="OfficinaSanITCBol" panose="02000806040000020004" pitchFamily="2" charset="0"/>
              </a:rPr>
              <a:t>50%</a:t>
            </a:r>
            <a:r>
              <a:rPr kumimoji="0" lang="en-US" sz="3600" b="0" i="0" u="none" strike="noStrike" kern="0" cap="none" spc="0" normalizeH="0" baseline="0" noProof="0" dirty="0">
                <a:ln>
                  <a:noFill/>
                </a:ln>
                <a:solidFill>
                  <a:schemeClr val="bg1"/>
                </a:solidFill>
                <a:effectLst/>
                <a:uLnTx/>
                <a:uFillTx/>
                <a:latin typeface="OfficinaSanITCBol" panose="02000806040000020004" pitchFamily="2" charset="0"/>
              </a:rPr>
              <a:t> of CEOs expect their industries to be substantially or unrecognizably transformed by digital.</a:t>
            </a:r>
            <a:endParaRPr kumimoji="0" lang="en-US" sz="2400" b="0" i="0" u="none" strike="noStrike" kern="0" cap="none" spc="0" normalizeH="0" baseline="0" noProof="0" dirty="0">
              <a:ln>
                <a:noFill/>
              </a:ln>
              <a:solidFill>
                <a:schemeClr val="bg1"/>
              </a:solidFill>
              <a:effectLst/>
              <a:uLnTx/>
              <a:uFillTx/>
              <a:latin typeface="OfficinaSanITCBol" panose="02000806040000020004" pitchFamily="2"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latin typeface="OfficinaSanITCBol" panose="02000806040000020004"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lumMod val="85000"/>
                  </a:schemeClr>
                </a:solidFill>
                <a:effectLst/>
                <a:uLnTx/>
                <a:uFillTx/>
                <a:latin typeface="OfficinaSanITCBol" panose="02000806040000020004" pitchFamily="2" charset="0"/>
              </a:rPr>
              <a:t>Source: Gartner, </a:t>
            </a:r>
            <a:r>
              <a:rPr kumimoji="0" lang="en-US" b="0" i="0" u="none" strike="noStrike" kern="0" cap="none" spc="0" normalizeH="0" baseline="0" noProof="0" dirty="0" smtClean="0">
                <a:ln>
                  <a:noFill/>
                </a:ln>
                <a:solidFill>
                  <a:schemeClr val="bg1">
                    <a:lumMod val="85000"/>
                  </a:schemeClr>
                </a:solidFill>
                <a:effectLst/>
                <a:uLnTx/>
                <a:uFillTx/>
                <a:latin typeface="OfficinaSanITCBol" panose="02000806040000020004" pitchFamily="2" charset="0"/>
              </a:rPr>
              <a:t>2017</a:t>
            </a:r>
            <a:endParaRPr kumimoji="0" lang="en-US" b="0" i="0" u="none" strike="noStrike" kern="0" cap="none" spc="0" normalizeH="0" baseline="0" noProof="0" dirty="0">
              <a:ln>
                <a:noFill/>
              </a:ln>
              <a:solidFill>
                <a:schemeClr val="bg1">
                  <a:lumMod val="85000"/>
                </a:schemeClr>
              </a:solidFill>
              <a:effectLst/>
              <a:uLnTx/>
              <a:uFillTx/>
              <a:latin typeface="OfficinaSanITCBol" panose="02000806040000020004" pitchFamily="2" charset="0"/>
            </a:endParaRPr>
          </a:p>
        </p:txBody>
      </p:sp>
    </p:spTree>
    <p:extLst>
      <p:ext uri="{BB962C8B-B14F-4D97-AF65-F5344CB8AC3E}">
        <p14:creationId xmlns:p14="http://schemas.microsoft.com/office/powerpoint/2010/main" val="88947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9735535" cy="793750"/>
          </a:xfrm>
        </p:spPr>
        <p:txBody>
          <a:bodyPr/>
          <a:lstStyle/>
          <a:p>
            <a:r>
              <a:rPr lang="en-US">
                <a:latin typeface="Source Sans Pro"/>
              </a:rPr>
              <a:t>Goal: Get more done – a better delivery pipeline</a:t>
            </a:r>
            <a:endParaRPr lang="id-ID">
              <a:latin typeface="Source Sans Pro"/>
            </a:endParaRPr>
          </a:p>
        </p:txBody>
      </p:sp>
      <p:sp>
        <p:nvSpPr>
          <p:cNvPr id="4" name="Date Placeholder 3"/>
          <p:cNvSpPr>
            <a:spLocks noGrp="1"/>
          </p:cNvSpPr>
          <p:nvPr>
            <p:ph type="dt" sz="half" idx="10"/>
          </p:nvPr>
        </p:nvSpPr>
        <p:spPr/>
        <p:txBody>
          <a:bodyPr/>
          <a:lstStyle/>
          <a:p>
            <a:pPr>
              <a:defRPr/>
            </a:pPr>
            <a:fld id="{54C73694-E4C1-EF49-B7E6-4C7EB835D076}" type="datetime1">
              <a:rPr lang="en-US" smtClean="0">
                <a:latin typeface="Source Sans Pro"/>
              </a:rPr>
              <a:pPr>
                <a:defRPr/>
              </a:pPr>
              <a:t>4/11/18</a:t>
            </a:fld>
            <a:endParaRPr lang="en-US">
              <a:latin typeface="Source Sans Pro"/>
            </a:endParaRPr>
          </a:p>
        </p:txBody>
      </p:sp>
      <p:sp>
        <p:nvSpPr>
          <p:cNvPr id="5" name="Slide Number Placeholder 4"/>
          <p:cNvSpPr>
            <a:spLocks noGrp="1"/>
          </p:cNvSpPr>
          <p:nvPr>
            <p:ph type="sldNum" sz="quarter" idx="11"/>
          </p:nvPr>
        </p:nvSpPr>
        <p:spPr/>
        <p:txBody>
          <a:bodyPr/>
          <a:lstStyle/>
          <a:p>
            <a:pPr>
              <a:defRPr/>
            </a:pPr>
            <a:fld id="{17C96633-A574-4B49-B2BF-240845221068}" type="slidenum">
              <a:rPr lang="en-US" smtClean="0">
                <a:latin typeface="Source Sans Pro"/>
              </a:rPr>
              <a:pPr>
                <a:defRPr/>
              </a:pPr>
              <a:t>10</a:t>
            </a:fld>
            <a:endParaRPr lang="en-US">
              <a:latin typeface="Source Sans Pro"/>
            </a:endParaRPr>
          </a:p>
        </p:txBody>
      </p:sp>
      <p:sp>
        <p:nvSpPr>
          <p:cNvPr id="6" name="Footer Placeholder 5"/>
          <p:cNvSpPr>
            <a:spLocks noGrp="1"/>
          </p:cNvSpPr>
          <p:nvPr>
            <p:ph type="ftr" sz="quarter" idx="12"/>
          </p:nvPr>
        </p:nvSpPr>
        <p:spPr/>
        <p:txBody>
          <a:bodyPr/>
          <a:lstStyle/>
          <a:p>
            <a:pPr>
              <a:defRPr/>
            </a:pPr>
            <a:r>
              <a:rPr lang="en-US">
                <a:latin typeface="Source Sans Pro"/>
              </a:rPr>
              <a:t>© 2017, Perfecto Mobile Ltd.  All Rights Reserved.  </a:t>
            </a:r>
          </a:p>
        </p:txBody>
      </p:sp>
      <p:grpSp>
        <p:nvGrpSpPr>
          <p:cNvPr id="173" name="Group 172"/>
          <p:cNvGrpSpPr/>
          <p:nvPr/>
        </p:nvGrpSpPr>
        <p:grpSpPr>
          <a:xfrm>
            <a:off x="2030413" y="3218763"/>
            <a:ext cx="7658732" cy="2486025"/>
            <a:chOff x="2271713" y="3152776"/>
            <a:chExt cx="7658732" cy="2486025"/>
          </a:xfrm>
        </p:grpSpPr>
        <p:sp>
          <p:nvSpPr>
            <p:cNvPr id="155" name="Freeform 9"/>
            <p:cNvSpPr>
              <a:spLocks/>
            </p:cNvSpPr>
            <p:nvPr/>
          </p:nvSpPr>
          <p:spPr bwMode="auto">
            <a:xfrm>
              <a:off x="3478213" y="5495925"/>
              <a:ext cx="5775325" cy="142875"/>
            </a:xfrm>
            <a:custGeom>
              <a:avLst/>
              <a:gdLst>
                <a:gd name="T0" fmla="*/ 0 w 3638"/>
                <a:gd name="T1" fmla="*/ 90 h 90"/>
                <a:gd name="T2" fmla="*/ 3638 w 3638"/>
                <a:gd name="T3" fmla="*/ 90 h 90"/>
                <a:gd name="T4" fmla="*/ 3638 w 3638"/>
                <a:gd name="T5" fmla="*/ 0 h 90"/>
                <a:gd name="T6" fmla="*/ 0 w 3638"/>
                <a:gd name="T7" fmla="*/ 0 h 90"/>
                <a:gd name="T8" fmla="*/ 0 w 3638"/>
                <a:gd name="T9" fmla="*/ 90 h 90"/>
                <a:gd name="T10" fmla="*/ 0 w 3638"/>
                <a:gd name="T11" fmla="*/ 90 h 90"/>
              </a:gdLst>
              <a:ahLst/>
              <a:cxnLst>
                <a:cxn ang="0">
                  <a:pos x="T0" y="T1"/>
                </a:cxn>
                <a:cxn ang="0">
                  <a:pos x="T2" y="T3"/>
                </a:cxn>
                <a:cxn ang="0">
                  <a:pos x="T4" y="T5"/>
                </a:cxn>
                <a:cxn ang="0">
                  <a:pos x="T6" y="T7"/>
                </a:cxn>
                <a:cxn ang="0">
                  <a:pos x="T8" y="T9"/>
                </a:cxn>
                <a:cxn ang="0">
                  <a:pos x="T10" y="T11"/>
                </a:cxn>
              </a:cxnLst>
              <a:rect l="0" t="0" r="r" b="b"/>
              <a:pathLst>
                <a:path w="3638" h="90">
                  <a:moveTo>
                    <a:pt x="0" y="90"/>
                  </a:moveTo>
                  <a:lnTo>
                    <a:pt x="3638" y="90"/>
                  </a:lnTo>
                  <a:lnTo>
                    <a:pt x="3638" y="0"/>
                  </a:lnTo>
                  <a:lnTo>
                    <a:pt x="0" y="0"/>
                  </a:lnTo>
                  <a:lnTo>
                    <a:pt x="0" y="90"/>
                  </a:lnTo>
                  <a:lnTo>
                    <a:pt x="0" y="9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1" name="Freeform 5"/>
            <p:cNvSpPr>
              <a:spLocks/>
            </p:cNvSpPr>
            <p:nvPr/>
          </p:nvSpPr>
          <p:spPr bwMode="auto">
            <a:xfrm>
              <a:off x="7997826" y="3152776"/>
              <a:ext cx="1876425" cy="2398713"/>
            </a:xfrm>
            <a:custGeom>
              <a:avLst/>
              <a:gdLst>
                <a:gd name="T0" fmla="*/ 459 w 1182"/>
                <a:gd name="T1" fmla="*/ 1495 h 1511"/>
                <a:gd name="T2" fmla="*/ 356 w 1182"/>
                <a:gd name="T3" fmla="*/ 1437 h 1511"/>
                <a:gd name="T4" fmla="*/ 264 w 1182"/>
                <a:gd name="T5" fmla="*/ 1369 h 1511"/>
                <a:gd name="T6" fmla="*/ 182 w 1182"/>
                <a:gd name="T7" fmla="*/ 1284 h 1511"/>
                <a:gd name="T8" fmla="*/ 116 w 1182"/>
                <a:gd name="T9" fmla="*/ 1192 h 1511"/>
                <a:gd name="T10" fmla="*/ 63 w 1182"/>
                <a:gd name="T11" fmla="*/ 1094 h 1511"/>
                <a:gd name="T12" fmla="*/ 26 w 1182"/>
                <a:gd name="T13" fmla="*/ 986 h 1511"/>
                <a:gd name="T14" fmla="*/ 5 w 1182"/>
                <a:gd name="T15" fmla="*/ 875 h 1511"/>
                <a:gd name="T16" fmla="*/ 0 w 1182"/>
                <a:gd name="T17" fmla="*/ 762 h 1511"/>
                <a:gd name="T18" fmla="*/ 10 w 1182"/>
                <a:gd name="T19" fmla="*/ 646 h 1511"/>
                <a:gd name="T20" fmla="*/ 39 w 1182"/>
                <a:gd name="T21" fmla="*/ 530 h 1511"/>
                <a:gd name="T22" fmla="*/ 69 w 1182"/>
                <a:gd name="T23" fmla="*/ 456 h 1511"/>
                <a:gd name="T24" fmla="*/ 127 w 1182"/>
                <a:gd name="T25" fmla="*/ 353 h 1511"/>
                <a:gd name="T26" fmla="*/ 198 w 1182"/>
                <a:gd name="T27" fmla="*/ 261 h 1511"/>
                <a:gd name="T28" fmla="*/ 280 w 1182"/>
                <a:gd name="T29" fmla="*/ 182 h 1511"/>
                <a:gd name="T30" fmla="*/ 372 w 1182"/>
                <a:gd name="T31" fmla="*/ 116 h 1511"/>
                <a:gd name="T32" fmla="*/ 472 w 1182"/>
                <a:gd name="T33" fmla="*/ 63 h 1511"/>
                <a:gd name="T34" fmla="*/ 578 w 1182"/>
                <a:gd name="T35" fmla="*/ 26 h 1511"/>
                <a:gd name="T36" fmla="*/ 691 w 1182"/>
                <a:gd name="T37" fmla="*/ 5 h 1511"/>
                <a:gd name="T38" fmla="*/ 805 w 1182"/>
                <a:gd name="T39" fmla="*/ 0 h 1511"/>
                <a:gd name="T40" fmla="*/ 921 w 1182"/>
                <a:gd name="T41" fmla="*/ 10 h 1511"/>
                <a:gd name="T42" fmla="*/ 1034 w 1182"/>
                <a:gd name="T43" fmla="*/ 42 h 1511"/>
                <a:gd name="T44" fmla="*/ 1129 w 1182"/>
                <a:gd name="T45" fmla="*/ 79 h 1511"/>
                <a:gd name="T46" fmla="*/ 1137 w 1182"/>
                <a:gd name="T47" fmla="*/ 184 h 1511"/>
                <a:gd name="T48" fmla="*/ 1042 w 1182"/>
                <a:gd name="T49" fmla="*/ 137 h 1511"/>
                <a:gd name="T50" fmla="*/ 942 w 1182"/>
                <a:gd name="T51" fmla="*/ 108 h 1511"/>
                <a:gd name="T52" fmla="*/ 842 w 1182"/>
                <a:gd name="T53" fmla="*/ 92 h 1511"/>
                <a:gd name="T54" fmla="*/ 741 w 1182"/>
                <a:gd name="T55" fmla="*/ 89 h 1511"/>
                <a:gd name="T56" fmla="*/ 641 w 1182"/>
                <a:gd name="T57" fmla="*/ 103 h 1511"/>
                <a:gd name="T58" fmla="*/ 546 w 1182"/>
                <a:gd name="T59" fmla="*/ 129 h 1511"/>
                <a:gd name="T60" fmla="*/ 454 w 1182"/>
                <a:gd name="T61" fmla="*/ 171 h 1511"/>
                <a:gd name="T62" fmla="*/ 369 w 1182"/>
                <a:gd name="T63" fmla="*/ 224 h 1511"/>
                <a:gd name="T64" fmla="*/ 290 w 1182"/>
                <a:gd name="T65" fmla="*/ 292 h 1511"/>
                <a:gd name="T66" fmla="*/ 224 w 1182"/>
                <a:gd name="T67" fmla="*/ 372 h 1511"/>
                <a:gd name="T68" fmla="*/ 185 w 1182"/>
                <a:gd name="T69" fmla="*/ 430 h 1511"/>
                <a:gd name="T70" fmla="*/ 137 w 1182"/>
                <a:gd name="T71" fmla="*/ 525 h 1511"/>
                <a:gd name="T72" fmla="*/ 105 w 1182"/>
                <a:gd name="T73" fmla="*/ 625 h 1511"/>
                <a:gd name="T74" fmla="*/ 90 w 1182"/>
                <a:gd name="T75" fmla="*/ 725 h 1511"/>
                <a:gd name="T76" fmla="*/ 90 w 1182"/>
                <a:gd name="T77" fmla="*/ 825 h 1511"/>
                <a:gd name="T78" fmla="*/ 103 w 1182"/>
                <a:gd name="T79" fmla="*/ 923 h 1511"/>
                <a:gd name="T80" fmla="*/ 132 w 1182"/>
                <a:gd name="T81" fmla="*/ 1020 h 1511"/>
                <a:gd name="T82" fmla="*/ 171 w 1182"/>
                <a:gd name="T83" fmla="*/ 1113 h 1511"/>
                <a:gd name="T84" fmla="*/ 227 w 1182"/>
                <a:gd name="T85" fmla="*/ 1197 h 1511"/>
                <a:gd name="T86" fmla="*/ 295 w 1182"/>
                <a:gd name="T87" fmla="*/ 1274 h 1511"/>
                <a:gd name="T88" fmla="*/ 375 w 1182"/>
                <a:gd name="T89" fmla="*/ 1342 h 1511"/>
                <a:gd name="T90" fmla="*/ 433 w 1182"/>
                <a:gd name="T91" fmla="*/ 1382 h 1511"/>
                <a:gd name="T92" fmla="*/ 496 w 1182"/>
                <a:gd name="T93"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2" h="1511">
                  <a:moveTo>
                    <a:pt x="496" y="1511"/>
                  </a:moveTo>
                  <a:lnTo>
                    <a:pt x="496" y="1511"/>
                  </a:lnTo>
                  <a:lnTo>
                    <a:pt x="459" y="1495"/>
                  </a:lnTo>
                  <a:lnTo>
                    <a:pt x="425" y="1477"/>
                  </a:lnTo>
                  <a:lnTo>
                    <a:pt x="388" y="1458"/>
                  </a:lnTo>
                  <a:lnTo>
                    <a:pt x="356" y="1437"/>
                  </a:lnTo>
                  <a:lnTo>
                    <a:pt x="324" y="1416"/>
                  </a:lnTo>
                  <a:lnTo>
                    <a:pt x="293" y="1392"/>
                  </a:lnTo>
                  <a:lnTo>
                    <a:pt x="264" y="1369"/>
                  </a:lnTo>
                  <a:lnTo>
                    <a:pt x="235" y="1342"/>
                  </a:lnTo>
                  <a:lnTo>
                    <a:pt x="208" y="1313"/>
                  </a:lnTo>
                  <a:lnTo>
                    <a:pt x="182" y="1284"/>
                  </a:lnTo>
                  <a:lnTo>
                    <a:pt x="161" y="1255"/>
                  </a:lnTo>
                  <a:lnTo>
                    <a:pt x="137" y="1226"/>
                  </a:lnTo>
                  <a:lnTo>
                    <a:pt x="116" y="1192"/>
                  </a:lnTo>
                  <a:lnTo>
                    <a:pt x="98" y="1160"/>
                  </a:lnTo>
                  <a:lnTo>
                    <a:pt x="79" y="1126"/>
                  </a:lnTo>
                  <a:lnTo>
                    <a:pt x="63" y="1094"/>
                  </a:lnTo>
                  <a:lnTo>
                    <a:pt x="50" y="1057"/>
                  </a:lnTo>
                  <a:lnTo>
                    <a:pt x="37" y="1023"/>
                  </a:lnTo>
                  <a:lnTo>
                    <a:pt x="26" y="986"/>
                  </a:lnTo>
                  <a:lnTo>
                    <a:pt x="18" y="949"/>
                  </a:lnTo>
                  <a:lnTo>
                    <a:pt x="10" y="912"/>
                  </a:lnTo>
                  <a:lnTo>
                    <a:pt x="5" y="875"/>
                  </a:lnTo>
                  <a:lnTo>
                    <a:pt x="0" y="838"/>
                  </a:lnTo>
                  <a:lnTo>
                    <a:pt x="0" y="799"/>
                  </a:lnTo>
                  <a:lnTo>
                    <a:pt x="0" y="762"/>
                  </a:lnTo>
                  <a:lnTo>
                    <a:pt x="0" y="722"/>
                  </a:lnTo>
                  <a:lnTo>
                    <a:pt x="5" y="685"/>
                  </a:lnTo>
                  <a:lnTo>
                    <a:pt x="10" y="646"/>
                  </a:lnTo>
                  <a:lnTo>
                    <a:pt x="18" y="606"/>
                  </a:lnTo>
                  <a:lnTo>
                    <a:pt x="29" y="569"/>
                  </a:lnTo>
                  <a:lnTo>
                    <a:pt x="39" y="530"/>
                  </a:lnTo>
                  <a:lnTo>
                    <a:pt x="55" y="493"/>
                  </a:lnTo>
                  <a:lnTo>
                    <a:pt x="55" y="493"/>
                  </a:lnTo>
                  <a:lnTo>
                    <a:pt x="69" y="456"/>
                  </a:lnTo>
                  <a:lnTo>
                    <a:pt x="87" y="419"/>
                  </a:lnTo>
                  <a:lnTo>
                    <a:pt x="105" y="385"/>
                  </a:lnTo>
                  <a:lnTo>
                    <a:pt x="127" y="353"/>
                  </a:lnTo>
                  <a:lnTo>
                    <a:pt x="150" y="321"/>
                  </a:lnTo>
                  <a:lnTo>
                    <a:pt x="171" y="290"/>
                  </a:lnTo>
                  <a:lnTo>
                    <a:pt x="198" y="261"/>
                  </a:lnTo>
                  <a:lnTo>
                    <a:pt x="224" y="232"/>
                  </a:lnTo>
                  <a:lnTo>
                    <a:pt x="251" y="205"/>
                  </a:lnTo>
                  <a:lnTo>
                    <a:pt x="280" y="182"/>
                  </a:lnTo>
                  <a:lnTo>
                    <a:pt x="309" y="158"/>
                  </a:lnTo>
                  <a:lnTo>
                    <a:pt x="340" y="134"/>
                  </a:lnTo>
                  <a:lnTo>
                    <a:pt x="372" y="116"/>
                  </a:lnTo>
                  <a:lnTo>
                    <a:pt x="404" y="97"/>
                  </a:lnTo>
                  <a:lnTo>
                    <a:pt x="438" y="79"/>
                  </a:lnTo>
                  <a:lnTo>
                    <a:pt x="472" y="63"/>
                  </a:lnTo>
                  <a:lnTo>
                    <a:pt x="507" y="50"/>
                  </a:lnTo>
                  <a:lnTo>
                    <a:pt x="543" y="37"/>
                  </a:lnTo>
                  <a:lnTo>
                    <a:pt x="578" y="26"/>
                  </a:lnTo>
                  <a:lnTo>
                    <a:pt x="615" y="18"/>
                  </a:lnTo>
                  <a:lnTo>
                    <a:pt x="652" y="10"/>
                  </a:lnTo>
                  <a:lnTo>
                    <a:pt x="691" y="5"/>
                  </a:lnTo>
                  <a:lnTo>
                    <a:pt x="728" y="0"/>
                  </a:lnTo>
                  <a:lnTo>
                    <a:pt x="765" y="0"/>
                  </a:lnTo>
                  <a:lnTo>
                    <a:pt x="805" y="0"/>
                  </a:lnTo>
                  <a:lnTo>
                    <a:pt x="844" y="2"/>
                  </a:lnTo>
                  <a:lnTo>
                    <a:pt x="881" y="5"/>
                  </a:lnTo>
                  <a:lnTo>
                    <a:pt x="921" y="10"/>
                  </a:lnTo>
                  <a:lnTo>
                    <a:pt x="958" y="18"/>
                  </a:lnTo>
                  <a:lnTo>
                    <a:pt x="997" y="29"/>
                  </a:lnTo>
                  <a:lnTo>
                    <a:pt x="1034" y="42"/>
                  </a:lnTo>
                  <a:lnTo>
                    <a:pt x="1074" y="55"/>
                  </a:lnTo>
                  <a:lnTo>
                    <a:pt x="1074" y="55"/>
                  </a:lnTo>
                  <a:lnTo>
                    <a:pt x="1129" y="79"/>
                  </a:lnTo>
                  <a:lnTo>
                    <a:pt x="1182" y="108"/>
                  </a:lnTo>
                  <a:lnTo>
                    <a:pt x="1137" y="184"/>
                  </a:lnTo>
                  <a:lnTo>
                    <a:pt x="1137" y="184"/>
                  </a:lnTo>
                  <a:lnTo>
                    <a:pt x="1105" y="168"/>
                  </a:lnTo>
                  <a:lnTo>
                    <a:pt x="1074" y="153"/>
                  </a:lnTo>
                  <a:lnTo>
                    <a:pt x="1042" y="137"/>
                  </a:lnTo>
                  <a:lnTo>
                    <a:pt x="1008" y="126"/>
                  </a:lnTo>
                  <a:lnTo>
                    <a:pt x="976" y="116"/>
                  </a:lnTo>
                  <a:lnTo>
                    <a:pt x="942" y="108"/>
                  </a:lnTo>
                  <a:lnTo>
                    <a:pt x="910" y="100"/>
                  </a:lnTo>
                  <a:lnTo>
                    <a:pt x="876" y="95"/>
                  </a:lnTo>
                  <a:lnTo>
                    <a:pt x="842" y="92"/>
                  </a:lnTo>
                  <a:lnTo>
                    <a:pt x="807" y="89"/>
                  </a:lnTo>
                  <a:lnTo>
                    <a:pt x="776" y="89"/>
                  </a:lnTo>
                  <a:lnTo>
                    <a:pt x="741" y="89"/>
                  </a:lnTo>
                  <a:lnTo>
                    <a:pt x="707" y="92"/>
                  </a:lnTo>
                  <a:lnTo>
                    <a:pt x="675" y="97"/>
                  </a:lnTo>
                  <a:lnTo>
                    <a:pt x="641" y="103"/>
                  </a:lnTo>
                  <a:lnTo>
                    <a:pt x="609" y="110"/>
                  </a:lnTo>
                  <a:lnTo>
                    <a:pt x="578" y="118"/>
                  </a:lnTo>
                  <a:lnTo>
                    <a:pt x="546" y="129"/>
                  </a:lnTo>
                  <a:lnTo>
                    <a:pt x="514" y="142"/>
                  </a:lnTo>
                  <a:lnTo>
                    <a:pt x="483" y="155"/>
                  </a:lnTo>
                  <a:lnTo>
                    <a:pt x="454" y="171"/>
                  </a:lnTo>
                  <a:lnTo>
                    <a:pt x="425" y="187"/>
                  </a:lnTo>
                  <a:lnTo>
                    <a:pt x="396" y="205"/>
                  </a:lnTo>
                  <a:lnTo>
                    <a:pt x="369" y="224"/>
                  </a:lnTo>
                  <a:lnTo>
                    <a:pt x="340" y="245"/>
                  </a:lnTo>
                  <a:lnTo>
                    <a:pt x="317" y="269"/>
                  </a:lnTo>
                  <a:lnTo>
                    <a:pt x="290" y="292"/>
                  </a:lnTo>
                  <a:lnTo>
                    <a:pt x="266" y="316"/>
                  </a:lnTo>
                  <a:lnTo>
                    <a:pt x="245" y="343"/>
                  </a:lnTo>
                  <a:lnTo>
                    <a:pt x="224" y="372"/>
                  </a:lnTo>
                  <a:lnTo>
                    <a:pt x="203" y="401"/>
                  </a:lnTo>
                  <a:lnTo>
                    <a:pt x="185" y="430"/>
                  </a:lnTo>
                  <a:lnTo>
                    <a:pt x="185" y="430"/>
                  </a:lnTo>
                  <a:lnTo>
                    <a:pt x="166" y="461"/>
                  </a:lnTo>
                  <a:lnTo>
                    <a:pt x="150" y="493"/>
                  </a:lnTo>
                  <a:lnTo>
                    <a:pt x="137" y="525"/>
                  </a:lnTo>
                  <a:lnTo>
                    <a:pt x="127" y="559"/>
                  </a:lnTo>
                  <a:lnTo>
                    <a:pt x="116" y="590"/>
                  </a:lnTo>
                  <a:lnTo>
                    <a:pt x="105" y="625"/>
                  </a:lnTo>
                  <a:lnTo>
                    <a:pt x="100" y="656"/>
                  </a:lnTo>
                  <a:lnTo>
                    <a:pt x="95" y="691"/>
                  </a:lnTo>
                  <a:lnTo>
                    <a:pt x="90" y="725"/>
                  </a:lnTo>
                  <a:lnTo>
                    <a:pt x="90" y="757"/>
                  </a:lnTo>
                  <a:lnTo>
                    <a:pt x="90" y="791"/>
                  </a:lnTo>
                  <a:lnTo>
                    <a:pt x="90" y="825"/>
                  </a:lnTo>
                  <a:lnTo>
                    <a:pt x="92" y="857"/>
                  </a:lnTo>
                  <a:lnTo>
                    <a:pt x="98" y="891"/>
                  </a:lnTo>
                  <a:lnTo>
                    <a:pt x="103" y="923"/>
                  </a:lnTo>
                  <a:lnTo>
                    <a:pt x="111" y="957"/>
                  </a:lnTo>
                  <a:lnTo>
                    <a:pt x="121" y="989"/>
                  </a:lnTo>
                  <a:lnTo>
                    <a:pt x="132" y="1020"/>
                  </a:lnTo>
                  <a:lnTo>
                    <a:pt x="142" y="1052"/>
                  </a:lnTo>
                  <a:lnTo>
                    <a:pt x="158" y="1081"/>
                  </a:lnTo>
                  <a:lnTo>
                    <a:pt x="171" y="1113"/>
                  </a:lnTo>
                  <a:lnTo>
                    <a:pt x="190" y="1142"/>
                  </a:lnTo>
                  <a:lnTo>
                    <a:pt x="208" y="1168"/>
                  </a:lnTo>
                  <a:lnTo>
                    <a:pt x="227" y="1197"/>
                  </a:lnTo>
                  <a:lnTo>
                    <a:pt x="248" y="1223"/>
                  </a:lnTo>
                  <a:lnTo>
                    <a:pt x="272" y="1250"/>
                  </a:lnTo>
                  <a:lnTo>
                    <a:pt x="295" y="1274"/>
                  </a:lnTo>
                  <a:lnTo>
                    <a:pt x="319" y="1297"/>
                  </a:lnTo>
                  <a:lnTo>
                    <a:pt x="346" y="1321"/>
                  </a:lnTo>
                  <a:lnTo>
                    <a:pt x="375" y="1342"/>
                  </a:lnTo>
                  <a:lnTo>
                    <a:pt x="404" y="1363"/>
                  </a:lnTo>
                  <a:lnTo>
                    <a:pt x="433" y="1382"/>
                  </a:lnTo>
                  <a:lnTo>
                    <a:pt x="433" y="1382"/>
                  </a:lnTo>
                  <a:lnTo>
                    <a:pt x="480" y="1405"/>
                  </a:lnTo>
                  <a:lnTo>
                    <a:pt x="530" y="1429"/>
                  </a:lnTo>
                  <a:lnTo>
                    <a:pt x="496" y="151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2" name="Freeform 6"/>
            <p:cNvSpPr>
              <a:spLocks/>
            </p:cNvSpPr>
            <p:nvPr/>
          </p:nvSpPr>
          <p:spPr bwMode="auto">
            <a:xfrm>
              <a:off x="3617119" y="3152776"/>
              <a:ext cx="5666582" cy="146050"/>
            </a:xfrm>
            <a:custGeom>
              <a:avLst/>
              <a:gdLst>
                <a:gd name="T0" fmla="*/ 0 w 3639"/>
                <a:gd name="T1" fmla="*/ 0 h 92"/>
                <a:gd name="T2" fmla="*/ 3639 w 3639"/>
                <a:gd name="T3" fmla="*/ 0 h 92"/>
                <a:gd name="T4" fmla="*/ 3639 w 3639"/>
                <a:gd name="T5" fmla="*/ 92 h 92"/>
                <a:gd name="T6" fmla="*/ 0 w 3639"/>
                <a:gd name="T7" fmla="*/ 92 h 92"/>
                <a:gd name="T8" fmla="*/ 0 w 3639"/>
                <a:gd name="T9" fmla="*/ 0 h 92"/>
                <a:gd name="T10" fmla="*/ 0 w 3639"/>
                <a:gd name="T11" fmla="*/ 0 h 92"/>
              </a:gdLst>
              <a:ahLst/>
              <a:cxnLst>
                <a:cxn ang="0">
                  <a:pos x="T0" y="T1"/>
                </a:cxn>
                <a:cxn ang="0">
                  <a:pos x="T2" y="T3"/>
                </a:cxn>
                <a:cxn ang="0">
                  <a:pos x="T4" y="T5"/>
                </a:cxn>
                <a:cxn ang="0">
                  <a:pos x="T6" y="T7"/>
                </a:cxn>
                <a:cxn ang="0">
                  <a:pos x="T8" y="T9"/>
                </a:cxn>
                <a:cxn ang="0">
                  <a:pos x="T10" y="T11"/>
                </a:cxn>
              </a:cxnLst>
              <a:rect l="0" t="0" r="r" b="b"/>
              <a:pathLst>
                <a:path w="3639" h="92">
                  <a:moveTo>
                    <a:pt x="0" y="0"/>
                  </a:moveTo>
                  <a:lnTo>
                    <a:pt x="3639" y="0"/>
                  </a:lnTo>
                  <a:lnTo>
                    <a:pt x="3639" y="92"/>
                  </a:lnTo>
                  <a:lnTo>
                    <a:pt x="0" y="92"/>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3" name="Freeform 7"/>
            <p:cNvSpPr>
              <a:spLocks/>
            </p:cNvSpPr>
            <p:nvPr/>
          </p:nvSpPr>
          <p:spPr bwMode="auto">
            <a:xfrm>
              <a:off x="3892552" y="3206751"/>
              <a:ext cx="5610906"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6" name="Freeform 10"/>
            <p:cNvSpPr>
              <a:spLocks/>
            </p:cNvSpPr>
            <p:nvPr/>
          </p:nvSpPr>
          <p:spPr bwMode="auto">
            <a:xfrm>
              <a:off x="3867151" y="5441951"/>
              <a:ext cx="5674407" cy="147638"/>
            </a:xfrm>
            <a:custGeom>
              <a:avLst/>
              <a:gdLst>
                <a:gd name="T0" fmla="*/ 0 w 3639"/>
                <a:gd name="T1" fmla="*/ 93 h 93"/>
                <a:gd name="T2" fmla="*/ 3639 w 3639"/>
                <a:gd name="T3" fmla="*/ 93 h 93"/>
                <a:gd name="T4" fmla="*/ 3639 w 3639"/>
                <a:gd name="T5" fmla="*/ 0 h 93"/>
                <a:gd name="T6" fmla="*/ 0 w 3639"/>
                <a:gd name="T7" fmla="*/ 0 h 93"/>
                <a:gd name="T8" fmla="*/ 0 w 3639"/>
                <a:gd name="T9" fmla="*/ 93 h 93"/>
                <a:gd name="T10" fmla="*/ 0 w 3639"/>
                <a:gd name="T11" fmla="*/ 93 h 93"/>
              </a:gdLst>
              <a:ahLst/>
              <a:cxnLst>
                <a:cxn ang="0">
                  <a:pos x="T0" y="T1"/>
                </a:cxn>
                <a:cxn ang="0">
                  <a:pos x="T2" y="T3"/>
                </a:cxn>
                <a:cxn ang="0">
                  <a:pos x="T4" y="T5"/>
                </a:cxn>
                <a:cxn ang="0">
                  <a:pos x="T6" y="T7"/>
                </a:cxn>
                <a:cxn ang="0">
                  <a:pos x="T8" y="T9"/>
                </a:cxn>
                <a:cxn ang="0">
                  <a:pos x="T10" y="T11"/>
                </a:cxn>
              </a:cxnLst>
              <a:rect l="0" t="0" r="r" b="b"/>
              <a:pathLst>
                <a:path w="3639" h="93">
                  <a:moveTo>
                    <a:pt x="0" y="93"/>
                  </a:moveTo>
                  <a:lnTo>
                    <a:pt x="3639" y="93"/>
                  </a:lnTo>
                  <a:lnTo>
                    <a:pt x="3639" y="0"/>
                  </a:lnTo>
                  <a:lnTo>
                    <a:pt x="0" y="0"/>
                  </a:lnTo>
                  <a:lnTo>
                    <a:pt x="0" y="93"/>
                  </a:lnTo>
                  <a:lnTo>
                    <a:pt x="0" y="9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grpSp>
          <p:nvGrpSpPr>
            <p:cNvPr id="170" name="Group 169"/>
            <p:cNvGrpSpPr/>
            <p:nvPr/>
          </p:nvGrpSpPr>
          <p:grpSpPr>
            <a:xfrm>
              <a:off x="2271713" y="3152776"/>
              <a:ext cx="7589839" cy="2486025"/>
              <a:chOff x="2271713" y="3152776"/>
              <a:chExt cx="7589839" cy="2486025"/>
            </a:xfrm>
            <a:gradFill>
              <a:gsLst>
                <a:gs pos="0">
                  <a:schemeClr val="accent1"/>
                </a:gs>
                <a:gs pos="100000">
                  <a:schemeClr val="accent3"/>
                </a:gs>
              </a:gsLst>
              <a:lin ang="10800000" scaled="0"/>
            </a:gradFill>
          </p:grpSpPr>
          <p:sp>
            <p:nvSpPr>
              <p:cNvPr id="154" name="Freeform 8"/>
              <p:cNvSpPr>
                <a:spLocks/>
              </p:cNvSpPr>
              <p:nvPr/>
            </p:nvSpPr>
            <p:spPr bwMode="auto">
              <a:xfrm>
                <a:off x="4074320" y="3301207"/>
                <a:ext cx="5787232"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7" name="Freeform 11"/>
              <p:cNvSpPr>
                <a:spLocks/>
              </p:cNvSpPr>
              <p:nvPr/>
            </p:nvSpPr>
            <p:spPr bwMode="auto">
              <a:xfrm>
                <a:off x="4067175" y="5354638"/>
                <a:ext cx="5748338" cy="142875"/>
              </a:xfrm>
              <a:custGeom>
                <a:avLst/>
                <a:gdLst>
                  <a:gd name="T0" fmla="*/ 0 w 3641"/>
                  <a:gd name="T1" fmla="*/ 90 h 90"/>
                  <a:gd name="T2" fmla="*/ 3641 w 3641"/>
                  <a:gd name="T3" fmla="*/ 90 h 90"/>
                  <a:gd name="T4" fmla="*/ 3641 w 3641"/>
                  <a:gd name="T5" fmla="*/ 0 h 90"/>
                  <a:gd name="T6" fmla="*/ 0 w 3641"/>
                  <a:gd name="T7" fmla="*/ 0 h 90"/>
                  <a:gd name="T8" fmla="*/ 0 w 3641"/>
                  <a:gd name="T9" fmla="*/ 90 h 90"/>
                  <a:gd name="T10" fmla="*/ 0 w 3641"/>
                  <a:gd name="T11" fmla="*/ 90 h 90"/>
                </a:gdLst>
                <a:ahLst/>
                <a:cxnLst>
                  <a:cxn ang="0">
                    <a:pos x="T0" y="T1"/>
                  </a:cxn>
                  <a:cxn ang="0">
                    <a:pos x="T2" y="T3"/>
                  </a:cxn>
                  <a:cxn ang="0">
                    <a:pos x="T4" y="T5"/>
                  </a:cxn>
                  <a:cxn ang="0">
                    <a:pos x="T6" y="T7"/>
                  </a:cxn>
                  <a:cxn ang="0">
                    <a:pos x="T8" y="T9"/>
                  </a:cxn>
                  <a:cxn ang="0">
                    <a:pos x="T10" y="T11"/>
                  </a:cxn>
                </a:cxnLst>
                <a:rect l="0" t="0" r="r" b="b"/>
                <a:pathLst>
                  <a:path w="3641" h="90">
                    <a:moveTo>
                      <a:pt x="0" y="90"/>
                    </a:moveTo>
                    <a:lnTo>
                      <a:pt x="3641" y="90"/>
                    </a:lnTo>
                    <a:lnTo>
                      <a:pt x="3641" y="0"/>
                    </a:lnTo>
                    <a:lnTo>
                      <a:pt x="0" y="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8" name="Freeform 12"/>
              <p:cNvSpPr>
                <a:spLocks/>
              </p:cNvSpPr>
              <p:nvPr/>
            </p:nvSpPr>
            <p:spPr bwMode="auto">
              <a:xfrm>
                <a:off x="2271713" y="3152776"/>
                <a:ext cx="1876425" cy="2486025"/>
              </a:xfrm>
              <a:custGeom>
                <a:avLst/>
                <a:gdLst>
                  <a:gd name="T0" fmla="*/ 1140 w 1182"/>
                  <a:gd name="T1" fmla="*/ 1485 h 1566"/>
                  <a:gd name="T2" fmla="*/ 1029 w 1182"/>
                  <a:gd name="T3" fmla="*/ 1529 h 1566"/>
                  <a:gd name="T4" fmla="*/ 916 w 1182"/>
                  <a:gd name="T5" fmla="*/ 1556 h 1566"/>
                  <a:gd name="T6" fmla="*/ 802 w 1182"/>
                  <a:gd name="T7" fmla="*/ 1566 h 1566"/>
                  <a:gd name="T8" fmla="*/ 689 w 1182"/>
                  <a:gd name="T9" fmla="*/ 1561 h 1566"/>
                  <a:gd name="T10" fmla="*/ 578 w 1182"/>
                  <a:gd name="T11" fmla="*/ 1537 h 1566"/>
                  <a:gd name="T12" fmla="*/ 472 w 1182"/>
                  <a:gd name="T13" fmla="*/ 1500 h 1566"/>
                  <a:gd name="T14" fmla="*/ 372 w 1182"/>
                  <a:gd name="T15" fmla="*/ 1448 h 1566"/>
                  <a:gd name="T16" fmla="*/ 277 w 1182"/>
                  <a:gd name="T17" fmla="*/ 1379 h 1566"/>
                  <a:gd name="T18" fmla="*/ 195 w 1182"/>
                  <a:gd name="T19" fmla="*/ 1297 h 1566"/>
                  <a:gd name="T20" fmla="*/ 124 w 1182"/>
                  <a:gd name="T21" fmla="*/ 1202 h 1566"/>
                  <a:gd name="T22" fmla="*/ 84 w 1182"/>
                  <a:gd name="T23" fmla="*/ 1134 h 1566"/>
                  <a:gd name="T24" fmla="*/ 37 w 1182"/>
                  <a:gd name="T25" fmla="*/ 1023 h 1566"/>
                  <a:gd name="T26" fmla="*/ 11 w 1182"/>
                  <a:gd name="T27" fmla="*/ 910 h 1566"/>
                  <a:gd name="T28" fmla="*/ 0 w 1182"/>
                  <a:gd name="T29" fmla="*/ 796 h 1566"/>
                  <a:gd name="T30" fmla="*/ 5 w 1182"/>
                  <a:gd name="T31" fmla="*/ 683 h 1566"/>
                  <a:gd name="T32" fmla="*/ 26 w 1182"/>
                  <a:gd name="T33" fmla="*/ 572 h 1566"/>
                  <a:gd name="T34" fmla="*/ 66 w 1182"/>
                  <a:gd name="T35" fmla="*/ 466 h 1566"/>
                  <a:gd name="T36" fmla="*/ 119 w 1182"/>
                  <a:gd name="T37" fmla="*/ 366 h 1566"/>
                  <a:gd name="T38" fmla="*/ 185 w 1182"/>
                  <a:gd name="T39" fmla="*/ 274 h 1566"/>
                  <a:gd name="T40" fmla="*/ 266 w 1182"/>
                  <a:gd name="T41" fmla="*/ 192 h 1566"/>
                  <a:gd name="T42" fmla="*/ 361 w 1182"/>
                  <a:gd name="T43" fmla="*/ 121 h 1566"/>
                  <a:gd name="T44" fmla="*/ 443 w 1182"/>
                  <a:gd name="T45" fmla="*/ 76 h 1566"/>
                  <a:gd name="T46" fmla="*/ 588 w 1182"/>
                  <a:gd name="T47" fmla="*/ 23 h 1566"/>
                  <a:gd name="T48" fmla="*/ 739 w 1182"/>
                  <a:gd name="T49" fmla="*/ 0 h 1566"/>
                  <a:gd name="T50" fmla="*/ 892 w 1182"/>
                  <a:gd name="T51" fmla="*/ 5 h 1566"/>
                  <a:gd name="T52" fmla="*/ 1042 w 1182"/>
                  <a:gd name="T53" fmla="*/ 42 h 1566"/>
                  <a:gd name="T54" fmla="*/ 1182 w 1182"/>
                  <a:gd name="T55" fmla="*/ 108 h 1566"/>
                  <a:gd name="T56" fmla="*/ 1106 w 1182"/>
                  <a:gd name="T57" fmla="*/ 166 h 1566"/>
                  <a:gd name="T58" fmla="*/ 1008 w 1182"/>
                  <a:gd name="T59" fmla="*/ 126 h 1566"/>
                  <a:gd name="T60" fmla="*/ 910 w 1182"/>
                  <a:gd name="T61" fmla="*/ 100 h 1566"/>
                  <a:gd name="T62" fmla="*/ 807 w 1182"/>
                  <a:gd name="T63" fmla="*/ 87 h 1566"/>
                  <a:gd name="T64" fmla="*/ 707 w 1182"/>
                  <a:gd name="T65" fmla="*/ 92 h 1566"/>
                  <a:gd name="T66" fmla="*/ 610 w 1182"/>
                  <a:gd name="T67" fmla="*/ 110 h 1566"/>
                  <a:gd name="T68" fmla="*/ 515 w 1182"/>
                  <a:gd name="T69" fmla="*/ 142 h 1566"/>
                  <a:gd name="T70" fmla="*/ 425 w 1182"/>
                  <a:gd name="T71" fmla="*/ 187 h 1566"/>
                  <a:gd name="T72" fmla="*/ 343 w 1182"/>
                  <a:gd name="T73" fmla="*/ 245 h 1566"/>
                  <a:gd name="T74" fmla="*/ 266 w 1182"/>
                  <a:gd name="T75" fmla="*/ 316 h 1566"/>
                  <a:gd name="T76" fmla="*/ 203 w 1182"/>
                  <a:gd name="T77" fmla="*/ 398 h 1566"/>
                  <a:gd name="T78" fmla="*/ 166 w 1182"/>
                  <a:gd name="T79" fmla="*/ 461 h 1566"/>
                  <a:gd name="T80" fmla="*/ 127 w 1182"/>
                  <a:gd name="T81" fmla="*/ 556 h 1566"/>
                  <a:gd name="T82" fmla="*/ 100 w 1182"/>
                  <a:gd name="T83" fmla="*/ 656 h 1566"/>
                  <a:gd name="T84" fmla="*/ 90 w 1182"/>
                  <a:gd name="T85" fmla="*/ 757 h 1566"/>
                  <a:gd name="T86" fmla="*/ 92 w 1182"/>
                  <a:gd name="T87" fmla="*/ 857 h 1566"/>
                  <a:gd name="T88" fmla="*/ 111 w 1182"/>
                  <a:gd name="T89" fmla="*/ 954 h 1566"/>
                  <a:gd name="T90" fmla="*/ 145 w 1182"/>
                  <a:gd name="T91" fmla="*/ 1049 h 1566"/>
                  <a:gd name="T92" fmla="*/ 190 w 1182"/>
                  <a:gd name="T93" fmla="*/ 1139 h 1566"/>
                  <a:gd name="T94" fmla="*/ 248 w 1182"/>
                  <a:gd name="T95" fmla="*/ 1223 h 1566"/>
                  <a:gd name="T96" fmla="*/ 319 w 1182"/>
                  <a:gd name="T97" fmla="*/ 1297 h 1566"/>
                  <a:gd name="T98" fmla="*/ 404 w 1182"/>
                  <a:gd name="T99" fmla="*/ 1361 h 1566"/>
                  <a:gd name="T100" fmla="*/ 475 w 1182"/>
                  <a:gd name="T101" fmla="*/ 1403 h 1566"/>
                  <a:gd name="T102" fmla="*/ 604 w 1182"/>
                  <a:gd name="T103" fmla="*/ 1453 h 1566"/>
                  <a:gd name="T104" fmla="*/ 736 w 1182"/>
                  <a:gd name="T105" fmla="*/ 1474 h 1566"/>
                  <a:gd name="T106" fmla="*/ 871 w 1182"/>
                  <a:gd name="T107" fmla="*/ 1471 h 1566"/>
                  <a:gd name="T108" fmla="*/ 1005 w 1182"/>
                  <a:gd name="T109" fmla="*/ 1442 h 1566"/>
                  <a:gd name="T110" fmla="*/ 1132 w 1182"/>
                  <a:gd name="T111" fmla="*/ 1387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2" h="1566">
                    <a:moveTo>
                      <a:pt x="1174" y="1463"/>
                    </a:moveTo>
                    <a:lnTo>
                      <a:pt x="1174" y="1463"/>
                    </a:lnTo>
                    <a:lnTo>
                      <a:pt x="1140" y="1485"/>
                    </a:lnTo>
                    <a:lnTo>
                      <a:pt x="1103" y="1500"/>
                    </a:lnTo>
                    <a:lnTo>
                      <a:pt x="1066" y="1516"/>
                    </a:lnTo>
                    <a:lnTo>
                      <a:pt x="1029" y="1529"/>
                    </a:lnTo>
                    <a:lnTo>
                      <a:pt x="992" y="1540"/>
                    </a:lnTo>
                    <a:lnTo>
                      <a:pt x="955" y="1548"/>
                    </a:lnTo>
                    <a:lnTo>
                      <a:pt x="916" y="1556"/>
                    </a:lnTo>
                    <a:lnTo>
                      <a:pt x="879" y="1561"/>
                    </a:lnTo>
                    <a:lnTo>
                      <a:pt x="842" y="1564"/>
                    </a:lnTo>
                    <a:lnTo>
                      <a:pt x="802" y="1566"/>
                    </a:lnTo>
                    <a:lnTo>
                      <a:pt x="765" y="1566"/>
                    </a:lnTo>
                    <a:lnTo>
                      <a:pt x="726" y="1564"/>
                    </a:lnTo>
                    <a:lnTo>
                      <a:pt x="689" y="1561"/>
                    </a:lnTo>
                    <a:lnTo>
                      <a:pt x="652" y="1553"/>
                    </a:lnTo>
                    <a:lnTo>
                      <a:pt x="615" y="1548"/>
                    </a:lnTo>
                    <a:lnTo>
                      <a:pt x="578" y="1537"/>
                    </a:lnTo>
                    <a:lnTo>
                      <a:pt x="541" y="1527"/>
                    </a:lnTo>
                    <a:lnTo>
                      <a:pt x="507" y="1514"/>
                    </a:lnTo>
                    <a:lnTo>
                      <a:pt x="472" y="1500"/>
                    </a:lnTo>
                    <a:lnTo>
                      <a:pt x="438" y="1485"/>
                    </a:lnTo>
                    <a:lnTo>
                      <a:pt x="404" y="1466"/>
                    </a:lnTo>
                    <a:lnTo>
                      <a:pt x="372" y="1448"/>
                    </a:lnTo>
                    <a:lnTo>
                      <a:pt x="338" y="1427"/>
                    </a:lnTo>
                    <a:lnTo>
                      <a:pt x="309" y="1403"/>
                    </a:lnTo>
                    <a:lnTo>
                      <a:pt x="277" y="1379"/>
                    </a:lnTo>
                    <a:lnTo>
                      <a:pt x="248" y="1353"/>
                    </a:lnTo>
                    <a:lnTo>
                      <a:pt x="222" y="1326"/>
                    </a:lnTo>
                    <a:lnTo>
                      <a:pt x="195" y="1297"/>
                    </a:lnTo>
                    <a:lnTo>
                      <a:pt x="169" y="1268"/>
                    </a:lnTo>
                    <a:lnTo>
                      <a:pt x="145" y="1237"/>
                    </a:lnTo>
                    <a:lnTo>
                      <a:pt x="124" y="1202"/>
                    </a:lnTo>
                    <a:lnTo>
                      <a:pt x="103" y="1168"/>
                    </a:lnTo>
                    <a:lnTo>
                      <a:pt x="103" y="1168"/>
                    </a:lnTo>
                    <a:lnTo>
                      <a:pt x="84" y="1134"/>
                    </a:lnTo>
                    <a:lnTo>
                      <a:pt x="66" y="1097"/>
                    </a:lnTo>
                    <a:lnTo>
                      <a:pt x="50" y="1060"/>
                    </a:lnTo>
                    <a:lnTo>
                      <a:pt x="37" y="1023"/>
                    </a:lnTo>
                    <a:lnTo>
                      <a:pt x="26" y="986"/>
                    </a:lnTo>
                    <a:lnTo>
                      <a:pt x="18" y="949"/>
                    </a:lnTo>
                    <a:lnTo>
                      <a:pt x="11" y="910"/>
                    </a:lnTo>
                    <a:lnTo>
                      <a:pt x="5" y="873"/>
                    </a:lnTo>
                    <a:lnTo>
                      <a:pt x="3" y="833"/>
                    </a:lnTo>
                    <a:lnTo>
                      <a:pt x="0" y="796"/>
                    </a:lnTo>
                    <a:lnTo>
                      <a:pt x="0" y="759"/>
                    </a:lnTo>
                    <a:lnTo>
                      <a:pt x="3" y="720"/>
                    </a:lnTo>
                    <a:lnTo>
                      <a:pt x="5" y="683"/>
                    </a:lnTo>
                    <a:lnTo>
                      <a:pt x="11" y="646"/>
                    </a:lnTo>
                    <a:lnTo>
                      <a:pt x="18" y="609"/>
                    </a:lnTo>
                    <a:lnTo>
                      <a:pt x="26" y="572"/>
                    </a:lnTo>
                    <a:lnTo>
                      <a:pt x="40" y="538"/>
                    </a:lnTo>
                    <a:lnTo>
                      <a:pt x="50" y="501"/>
                    </a:lnTo>
                    <a:lnTo>
                      <a:pt x="66" y="466"/>
                    </a:lnTo>
                    <a:lnTo>
                      <a:pt x="82" y="432"/>
                    </a:lnTo>
                    <a:lnTo>
                      <a:pt x="98" y="398"/>
                    </a:lnTo>
                    <a:lnTo>
                      <a:pt x="119" y="366"/>
                    </a:lnTo>
                    <a:lnTo>
                      <a:pt x="140" y="335"/>
                    </a:lnTo>
                    <a:lnTo>
                      <a:pt x="161" y="303"/>
                    </a:lnTo>
                    <a:lnTo>
                      <a:pt x="185" y="274"/>
                    </a:lnTo>
                    <a:lnTo>
                      <a:pt x="211" y="245"/>
                    </a:lnTo>
                    <a:lnTo>
                      <a:pt x="237" y="219"/>
                    </a:lnTo>
                    <a:lnTo>
                      <a:pt x="266" y="192"/>
                    </a:lnTo>
                    <a:lnTo>
                      <a:pt x="296" y="166"/>
                    </a:lnTo>
                    <a:lnTo>
                      <a:pt x="330" y="142"/>
                    </a:lnTo>
                    <a:lnTo>
                      <a:pt x="361" y="121"/>
                    </a:lnTo>
                    <a:lnTo>
                      <a:pt x="396" y="100"/>
                    </a:lnTo>
                    <a:lnTo>
                      <a:pt x="396" y="100"/>
                    </a:lnTo>
                    <a:lnTo>
                      <a:pt x="443" y="76"/>
                    </a:lnTo>
                    <a:lnTo>
                      <a:pt x="491" y="55"/>
                    </a:lnTo>
                    <a:lnTo>
                      <a:pt x="538" y="37"/>
                    </a:lnTo>
                    <a:lnTo>
                      <a:pt x="588" y="23"/>
                    </a:lnTo>
                    <a:lnTo>
                      <a:pt x="639" y="13"/>
                    </a:lnTo>
                    <a:lnTo>
                      <a:pt x="689" y="5"/>
                    </a:lnTo>
                    <a:lnTo>
                      <a:pt x="739" y="0"/>
                    </a:lnTo>
                    <a:lnTo>
                      <a:pt x="789" y="0"/>
                    </a:lnTo>
                    <a:lnTo>
                      <a:pt x="842" y="0"/>
                    </a:lnTo>
                    <a:lnTo>
                      <a:pt x="892" y="5"/>
                    </a:lnTo>
                    <a:lnTo>
                      <a:pt x="942" y="15"/>
                    </a:lnTo>
                    <a:lnTo>
                      <a:pt x="992" y="26"/>
                    </a:lnTo>
                    <a:lnTo>
                      <a:pt x="1042" y="42"/>
                    </a:lnTo>
                    <a:lnTo>
                      <a:pt x="1090" y="60"/>
                    </a:lnTo>
                    <a:lnTo>
                      <a:pt x="1137" y="81"/>
                    </a:lnTo>
                    <a:lnTo>
                      <a:pt x="1182" y="108"/>
                    </a:lnTo>
                    <a:lnTo>
                      <a:pt x="1137" y="184"/>
                    </a:lnTo>
                    <a:lnTo>
                      <a:pt x="1137" y="184"/>
                    </a:lnTo>
                    <a:lnTo>
                      <a:pt x="1106" y="166"/>
                    </a:lnTo>
                    <a:lnTo>
                      <a:pt x="1074" y="150"/>
                    </a:lnTo>
                    <a:lnTo>
                      <a:pt x="1042" y="137"/>
                    </a:lnTo>
                    <a:lnTo>
                      <a:pt x="1008" y="126"/>
                    </a:lnTo>
                    <a:lnTo>
                      <a:pt x="976" y="116"/>
                    </a:lnTo>
                    <a:lnTo>
                      <a:pt x="942" y="105"/>
                    </a:lnTo>
                    <a:lnTo>
                      <a:pt x="910" y="100"/>
                    </a:lnTo>
                    <a:lnTo>
                      <a:pt x="876" y="95"/>
                    </a:lnTo>
                    <a:lnTo>
                      <a:pt x="842" y="89"/>
                    </a:lnTo>
                    <a:lnTo>
                      <a:pt x="807" y="87"/>
                    </a:lnTo>
                    <a:lnTo>
                      <a:pt x="776" y="87"/>
                    </a:lnTo>
                    <a:lnTo>
                      <a:pt x="741" y="89"/>
                    </a:lnTo>
                    <a:lnTo>
                      <a:pt x="707" y="92"/>
                    </a:lnTo>
                    <a:lnTo>
                      <a:pt x="675" y="97"/>
                    </a:lnTo>
                    <a:lnTo>
                      <a:pt x="641" y="103"/>
                    </a:lnTo>
                    <a:lnTo>
                      <a:pt x="610" y="110"/>
                    </a:lnTo>
                    <a:lnTo>
                      <a:pt x="578" y="118"/>
                    </a:lnTo>
                    <a:lnTo>
                      <a:pt x="546" y="129"/>
                    </a:lnTo>
                    <a:lnTo>
                      <a:pt x="515" y="142"/>
                    </a:lnTo>
                    <a:lnTo>
                      <a:pt x="483" y="155"/>
                    </a:lnTo>
                    <a:lnTo>
                      <a:pt x="454" y="171"/>
                    </a:lnTo>
                    <a:lnTo>
                      <a:pt x="425" y="187"/>
                    </a:lnTo>
                    <a:lnTo>
                      <a:pt x="396" y="205"/>
                    </a:lnTo>
                    <a:lnTo>
                      <a:pt x="369" y="224"/>
                    </a:lnTo>
                    <a:lnTo>
                      <a:pt x="343" y="245"/>
                    </a:lnTo>
                    <a:lnTo>
                      <a:pt x="317" y="266"/>
                    </a:lnTo>
                    <a:lnTo>
                      <a:pt x="290" y="290"/>
                    </a:lnTo>
                    <a:lnTo>
                      <a:pt x="266" y="316"/>
                    </a:lnTo>
                    <a:lnTo>
                      <a:pt x="245" y="343"/>
                    </a:lnTo>
                    <a:lnTo>
                      <a:pt x="224" y="369"/>
                    </a:lnTo>
                    <a:lnTo>
                      <a:pt x="203" y="398"/>
                    </a:lnTo>
                    <a:lnTo>
                      <a:pt x="185" y="430"/>
                    </a:lnTo>
                    <a:lnTo>
                      <a:pt x="185" y="430"/>
                    </a:lnTo>
                    <a:lnTo>
                      <a:pt x="166" y="461"/>
                    </a:lnTo>
                    <a:lnTo>
                      <a:pt x="150" y="493"/>
                    </a:lnTo>
                    <a:lnTo>
                      <a:pt x="137" y="525"/>
                    </a:lnTo>
                    <a:lnTo>
                      <a:pt x="127" y="556"/>
                    </a:lnTo>
                    <a:lnTo>
                      <a:pt x="116" y="590"/>
                    </a:lnTo>
                    <a:lnTo>
                      <a:pt x="106" y="622"/>
                    </a:lnTo>
                    <a:lnTo>
                      <a:pt x="100" y="656"/>
                    </a:lnTo>
                    <a:lnTo>
                      <a:pt x="95" y="691"/>
                    </a:lnTo>
                    <a:lnTo>
                      <a:pt x="92" y="722"/>
                    </a:lnTo>
                    <a:lnTo>
                      <a:pt x="90" y="757"/>
                    </a:lnTo>
                    <a:lnTo>
                      <a:pt x="90" y="791"/>
                    </a:lnTo>
                    <a:lnTo>
                      <a:pt x="90" y="823"/>
                    </a:lnTo>
                    <a:lnTo>
                      <a:pt x="92" y="857"/>
                    </a:lnTo>
                    <a:lnTo>
                      <a:pt x="98" y="891"/>
                    </a:lnTo>
                    <a:lnTo>
                      <a:pt x="103" y="923"/>
                    </a:lnTo>
                    <a:lnTo>
                      <a:pt x="111" y="954"/>
                    </a:lnTo>
                    <a:lnTo>
                      <a:pt x="121" y="989"/>
                    </a:lnTo>
                    <a:lnTo>
                      <a:pt x="132" y="1020"/>
                    </a:lnTo>
                    <a:lnTo>
                      <a:pt x="145" y="1049"/>
                    </a:lnTo>
                    <a:lnTo>
                      <a:pt x="158" y="1081"/>
                    </a:lnTo>
                    <a:lnTo>
                      <a:pt x="174" y="1110"/>
                    </a:lnTo>
                    <a:lnTo>
                      <a:pt x="190" y="1139"/>
                    </a:lnTo>
                    <a:lnTo>
                      <a:pt x="208" y="1168"/>
                    </a:lnTo>
                    <a:lnTo>
                      <a:pt x="227" y="1197"/>
                    </a:lnTo>
                    <a:lnTo>
                      <a:pt x="248" y="1223"/>
                    </a:lnTo>
                    <a:lnTo>
                      <a:pt x="272" y="1247"/>
                    </a:lnTo>
                    <a:lnTo>
                      <a:pt x="296" y="1274"/>
                    </a:lnTo>
                    <a:lnTo>
                      <a:pt x="319" y="1297"/>
                    </a:lnTo>
                    <a:lnTo>
                      <a:pt x="346" y="1318"/>
                    </a:lnTo>
                    <a:lnTo>
                      <a:pt x="375" y="1342"/>
                    </a:lnTo>
                    <a:lnTo>
                      <a:pt x="404" y="1361"/>
                    </a:lnTo>
                    <a:lnTo>
                      <a:pt x="433" y="1379"/>
                    </a:lnTo>
                    <a:lnTo>
                      <a:pt x="433" y="1379"/>
                    </a:lnTo>
                    <a:lnTo>
                      <a:pt x="475" y="1403"/>
                    </a:lnTo>
                    <a:lnTo>
                      <a:pt x="517" y="1421"/>
                    </a:lnTo>
                    <a:lnTo>
                      <a:pt x="559" y="1437"/>
                    </a:lnTo>
                    <a:lnTo>
                      <a:pt x="604" y="1453"/>
                    </a:lnTo>
                    <a:lnTo>
                      <a:pt x="646" y="1463"/>
                    </a:lnTo>
                    <a:lnTo>
                      <a:pt x="691" y="1469"/>
                    </a:lnTo>
                    <a:lnTo>
                      <a:pt x="736" y="1474"/>
                    </a:lnTo>
                    <a:lnTo>
                      <a:pt x="781" y="1477"/>
                    </a:lnTo>
                    <a:lnTo>
                      <a:pt x="826" y="1477"/>
                    </a:lnTo>
                    <a:lnTo>
                      <a:pt x="871" y="1471"/>
                    </a:lnTo>
                    <a:lnTo>
                      <a:pt x="916" y="1466"/>
                    </a:lnTo>
                    <a:lnTo>
                      <a:pt x="960" y="1456"/>
                    </a:lnTo>
                    <a:lnTo>
                      <a:pt x="1005" y="1442"/>
                    </a:lnTo>
                    <a:lnTo>
                      <a:pt x="1048" y="1427"/>
                    </a:lnTo>
                    <a:lnTo>
                      <a:pt x="1090" y="1408"/>
                    </a:lnTo>
                    <a:lnTo>
                      <a:pt x="1132" y="1387"/>
                    </a:lnTo>
                    <a:lnTo>
                      <a:pt x="1174" y="14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159" name="Freeform 13"/>
            <p:cNvSpPr>
              <a:spLocks/>
            </p:cNvSpPr>
            <p:nvPr/>
          </p:nvSpPr>
          <p:spPr bwMode="auto">
            <a:xfrm>
              <a:off x="9285920" y="3152776"/>
              <a:ext cx="644525" cy="292100"/>
            </a:xfrm>
            <a:custGeom>
              <a:avLst/>
              <a:gdLst>
                <a:gd name="T0" fmla="*/ 0 w 406"/>
                <a:gd name="T1" fmla="*/ 0 h 184"/>
                <a:gd name="T2" fmla="*/ 0 w 406"/>
                <a:gd name="T3" fmla="*/ 0 h 184"/>
                <a:gd name="T4" fmla="*/ 55 w 406"/>
                <a:gd name="T5" fmla="*/ 0 h 184"/>
                <a:gd name="T6" fmla="*/ 108 w 406"/>
                <a:gd name="T7" fmla="*/ 5 h 184"/>
                <a:gd name="T8" fmla="*/ 158 w 406"/>
                <a:gd name="T9" fmla="*/ 13 h 184"/>
                <a:gd name="T10" fmla="*/ 211 w 406"/>
                <a:gd name="T11" fmla="*/ 26 h 184"/>
                <a:gd name="T12" fmla="*/ 261 w 406"/>
                <a:gd name="T13" fmla="*/ 42 h 184"/>
                <a:gd name="T14" fmla="*/ 311 w 406"/>
                <a:gd name="T15" fmla="*/ 60 h 184"/>
                <a:gd name="T16" fmla="*/ 359 w 406"/>
                <a:gd name="T17" fmla="*/ 81 h 184"/>
                <a:gd name="T18" fmla="*/ 406 w 406"/>
                <a:gd name="T19" fmla="*/ 108 h 184"/>
                <a:gd name="T20" fmla="*/ 361 w 406"/>
                <a:gd name="T21" fmla="*/ 184 h 184"/>
                <a:gd name="T22" fmla="*/ 361 w 406"/>
                <a:gd name="T23" fmla="*/ 184 h 184"/>
                <a:gd name="T24" fmla="*/ 319 w 406"/>
                <a:gd name="T25" fmla="*/ 161 h 184"/>
                <a:gd name="T26" fmla="*/ 277 w 406"/>
                <a:gd name="T27" fmla="*/ 142 h 184"/>
                <a:gd name="T28" fmla="*/ 232 w 406"/>
                <a:gd name="T29" fmla="*/ 126 h 184"/>
                <a:gd name="T30" fmla="*/ 187 w 406"/>
                <a:gd name="T31" fmla="*/ 110 h 184"/>
                <a:gd name="T32" fmla="*/ 142 w 406"/>
                <a:gd name="T33" fmla="*/ 100 h 184"/>
                <a:gd name="T34" fmla="*/ 95 w 406"/>
                <a:gd name="T35" fmla="*/ 95 h 184"/>
                <a:gd name="T36" fmla="*/ 50 w 406"/>
                <a:gd name="T37" fmla="*/ 89 h 184"/>
                <a:gd name="T38" fmla="*/ 2 w 406"/>
                <a:gd name="T39" fmla="*/ 87 h 184"/>
                <a:gd name="T40" fmla="*/ 0 w 406"/>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184">
                  <a:moveTo>
                    <a:pt x="0" y="0"/>
                  </a:moveTo>
                  <a:lnTo>
                    <a:pt x="0" y="0"/>
                  </a:lnTo>
                  <a:lnTo>
                    <a:pt x="55" y="0"/>
                  </a:lnTo>
                  <a:lnTo>
                    <a:pt x="108" y="5"/>
                  </a:lnTo>
                  <a:lnTo>
                    <a:pt x="158" y="13"/>
                  </a:lnTo>
                  <a:lnTo>
                    <a:pt x="211" y="26"/>
                  </a:lnTo>
                  <a:lnTo>
                    <a:pt x="261" y="42"/>
                  </a:lnTo>
                  <a:lnTo>
                    <a:pt x="311" y="60"/>
                  </a:lnTo>
                  <a:lnTo>
                    <a:pt x="359" y="81"/>
                  </a:lnTo>
                  <a:lnTo>
                    <a:pt x="406" y="108"/>
                  </a:lnTo>
                  <a:lnTo>
                    <a:pt x="361" y="184"/>
                  </a:lnTo>
                  <a:lnTo>
                    <a:pt x="361" y="184"/>
                  </a:lnTo>
                  <a:lnTo>
                    <a:pt x="319" y="161"/>
                  </a:lnTo>
                  <a:lnTo>
                    <a:pt x="277" y="142"/>
                  </a:lnTo>
                  <a:lnTo>
                    <a:pt x="232" y="126"/>
                  </a:lnTo>
                  <a:lnTo>
                    <a:pt x="187" y="110"/>
                  </a:lnTo>
                  <a:lnTo>
                    <a:pt x="142" y="100"/>
                  </a:lnTo>
                  <a:lnTo>
                    <a:pt x="95" y="95"/>
                  </a:lnTo>
                  <a:lnTo>
                    <a:pt x="50" y="89"/>
                  </a:lnTo>
                  <a:lnTo>
                    <a:pt x="2" y="87"/>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60" name="Freeform 14"/>
            <p:cNvSpPr>
              <a:spLocks/>
            </p:cNvSpPr>
            <p:nvPr/>
          </p:nvSpPr>
          <p:spPr bwMode="auto">
            <a:xfrm>
              <a:off x="9247870" y="5341938"/>
              <a:ext cx="641350" cy="296863"/>
            </a:xfrm>
            <a:custGeom>
              <a:avLst/>
              <a:gdLst>
                <a:gd name="T0" fmla="*/ 0 w 404"/>
                <a:gd name="T1" fmla="*/ 187 h 187"/>
                <a:gd name="T2" fmla="*/ 0 w 404"/>
                <a:gd name="T3" fmla="*/ 187 h 187"/>
                <a:gd name="T4" fmla="*/ 53 w 404"/>
                <a:gd name="T5" fmla="*/ 184 h 187"/>
                <a:gd name="T6" fmla="*/ 105 w 404"/>
                <a:gd name="T7" fmla="*/ 179 h 187"/>
                <a:gd name="T8" fmla="*/ 158 w 404"/>
                <a:gd name="T9" fmla="*/ 171 h 187"/>
                <a:gd name="T10" fmla="*/ 208 w 404"/>
                <a:gd name="T11" fmla="*/ 161 h 187"/>
                <a:gd name="T12" fmla="*/ 261 w 404"/>
                <a:gd name="T13" fmla="*/ 145 h 187"/>
                <a:gd name="T14" fmla="*/ 309 w 404"/>
                <a:gd name="T15" fmla="*/ 126 h 187"/>
                <a:gd name="T16" fmla="*/ 359 w 404"/>
                <a:gd name="T17" fmla="*/ 103 h 187"/>
                <a:gd name="T18" fmla="*/ 404 w 404"/>
                <a:gd name="T19" fmla="*/ 79 h 187"/>
                <a:gd name="T20" fmla="*/ 359 w 404"/>
                <a:gd name="T21" fmla="*/ 0 h 187"/>
                <a:gd name="T22" fmla="*/ 359 w 404"/>
                <a:gd name="T23" fmla="*/ 0 h 187"/>
                <a:gd name="T24" fmla="*/ 316 w 404"/>
                <a:gd name="T25" fmla="*/ 23 h 187"/>
                <a:gd name="T26" fmla="*/ 274 w 404"/>
                <a:gd name="T27" fmla="*/ 42 h 187"/>
                <a:gd name="T28" fmla="*/ 232 w 404"/>
                <a:gd name="T29" fmla="*/ 60 h 187"/>
                <a:gd name="T30" fmla="*/ 187 w 404"/>
                <a:gd name="T31" fmla="*/ 74 h 187"/>
                <a:gd name="T32" fmla="*/ 140 w 404"/>
                <a:gd name="T33" fmla="*/ 84 h 187"/>
                <a:gd name="T34" fmla="*/ 95 w 404"/>
                <a:gd name="T35" fmla="*/ 92 h 187"/>
                <a:gd name="T36" fmla="*/ 47 w 404"/>
                <a:gd name="T37" fmla="*/ 95 h 187"/>
                <a:gd name="T38" fmla="*/ 0 w 404"/>
                <a:gd name="T39" fmla="*/ 97 h 187"/>
                <a:gd name="T40" fmla="*/ 0 w 404"/>
                <a:gd name="T4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4" h="187">
                  <a:moveTo>
                    <a:pt x="0" y="187"/>
                  </a:moveTo>
                  <a:lnTo>
                    <a:pt x="0" y="187"/>
                  </a:lnTo>
                  <a:lnTo>
                    <a:pt x="53" y="184"/>
                  </a:lnTo>
                  <a:lnTo>
                    <a:pt x="105" y="179"/>
                  </a:lnTo>
                  <a:lnTo>
                    <a:pt x="158" y="171"/>
                  </a:lnTo>
                  <a:lnTo>
                    <a:pt x="208" y="161"/>
                  </a:lnTo>
                  <a:lnTo>
                    <a:pt x="261" y="145"/>
                  </a:lnTo>
                  <a:lnTo>
                    <a:pt x="309" y="126"/>
                  </a:lnTo>
                  <a:lnTo>
                    <a:pt x="359" y="103"/>
                  </a:lnTo>
                  <a:lnTo>
                    <a:pt x="404" y="79"/>
                  </a:lnTo>
                  <a:lnTo>
                    <a:pt x="359" y="0"/>
                  </a:lnTo>
                  <a:lnTo>
                    <a:pt x="359" y="0"/>
                  </a:lnTo>
                  <a:lnTo>
                    <a:pt x="316" y="23"/>
                  </a:lnTo>
                  <a:lnTo>
                    <a:pt x="274" y="42"/>
                  </a:lnTo>
                  <a:lnTo>
                    <a:pt x="232" y="60"/>
                  </a:lnTo>
                  <a:lnTo>
                    <a:pt x="187" y="74"/>
                  </a:lnTo>
                  <a:lnTo>
                    <a:pt x="140" y="84"/>
                  </a:lnTo>
                  <a:lnTo>
                    <a:pt x="95" y="92"/>
                  </a:lnTo>
                  <a:lnTo>
                    <a:pt x="47" y="95"/>
                  </a:lnTo>
                  <a:lnTo>
                    <a:pt x="0" y="97"/>
                  </a:lnTo>
                  <a:lnTo>
                    <a:pt x="0" y="18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171" name="Pentagon 170"/>
          <p:cNvSpPr/>
          <p:nvPr/>
        </p:nvSpPr>
        <p:spPr>
          <a:xfrm>
            <a:off x="1320800" y="4166648"/>
            <a:ext cx="7391631" cy="590256"/>
          </a:xfrm>
          <a:prstGeom prst="homePlate">
            <a:avLst/>
          </a:prstGeom>
          <a:gradFill flip="none" rotWithShape="1">
            <a:gsLst>
              <a:gs pos="0">
                <a:schemeClr val="bg1"/>
              </a:gs>
              <a:gs pos="100000">
                <a:srgbClr val="81BC1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74" name="Content Placeholder 2"/>
          <p:cNvSpPr txBox="1">
            <a:spLocks/>
          </p:cNvSpPr>
          <p:nvPr/>
        </p:nvSpPr>
        <p:spPr bwMode="auto">
          <a:xfrm>
            <a:off x="2421586" y="4265697"/>
            <a:ext cx="1485984"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400">
                <a:solidFill>
                  <a:schemeClr val="tx1">
                    <a:lumMod val="85000"/>
                    <a:lumOff val="15000"/>
                  </a:schemeClr>
                </a:solidFill>
                <a:latin typeface="Source Sans Pro"/>
              </a:rPr>
              <a:t>New Functionality</a:t>
            </a:r>
            <a:r>
              <a:rPr lang="id-ID" sz="1400">
                <a:solidFill>
                  <a:schemeClr val="tx1">
                    <a:lumMod val="85000"/>
                    <a:lumOff val="15000"/>
                  </a:schemeClr>
                </a:solidFill>
                <a:latin typeface="Source Sans Pro"/>
              </a:rPr>
              <a:t> </a:t>
            </a:r>
          </a:p>
          <a:p>
            <a:pPr marL="0" indent="0" defTabSz="914400">
              <a:spcBef>
                <a:spcPts val="0"/>
              </a:spcBef>
              <a:buNone/>
            </a:pPr>
            <a:r>
              <a:rPr lang="en-US" sz="1400">
                <a:solidFill>
                  <a:schemeClr val="tx1">
                    <a:lumMod val="85000"/>
                    <a:lumOff val="15000"/>
                  </a:schemeClr>
                </a:solidFill>
                <a:latin typeface="Source Sans Pro"/>
              </a:rPr>
              <a:t>(Innovation)</a:t>
            </a:r>
          </a:p>
        </p:txBody>
      </p:sp>
      <p:grpSp>
        <p:nvGrpSpPr>
          <p:cNvPr id="175" name="Group 174"/>
          <p:cNvGrpSpPr/>
          <p:nvPr/>
        </p:nvGrpSpPr>
        <p:grpSpPr>
          <a:xfrm>
            <a:off x="8029937" y="4334132"/>
            <a:ext cx="283864" cy="255286"/>
            <a:chOff x="4854484" y="6477998"/>
            <a:chExt cx="283864" cy="255286"/>
          </a:xfrm>
          <a:solidFill>
            <a:schemeClr val="bg1"/>
          </a:solidFill>
        </p:grpSpPr>
        <p:sp>
          <p:nvSpPr>
            <p:cNvPr id="176"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177"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nvGrpSpPr>
          <p:cNvPr id="182" name="Group 181"/>
          <p:cNvGrpSpPr/>
          <p:nvPr/>
        </p:nvGrpSpPr>
        <p:grpSpPr>
          <a:xfrm>
            <a:off x="8956235" y="3912527"/>
            <a:ext cx="916728" cy="916728"/>
            <a:chOff x="10456863" y="5349875"/>
            <a:chExt cx="285749" cy="285750"/>
          </a:xfrm>
          <a:gradFill flip="none" rotWithShape="1">
            <a:gsLst>
              <a:gs pos="0">
                <a:schemeClr val="accent3"/>
              </a:gs>
              <a:gs pos="100000">
                <a:schemeClr val="accent1"/>
              </a:gs>
            </a:gsLst>
            <a:lin ang="18900000" scaled="1"/>
            <a:tileRect/>
          </a:gradFill>
        </p:grpSpPr>
        <p:sp>
          <p:nvSpPr>
            <p:cNvPr id="183" name="Freeform 3396"/>
            <p:cNvSpPr>
              <a:spLocks/>
            </p:cNvSpPr>
            <p:nvPr/>
          </p:nvSpPr>
          <p:spPr bwMode="auto">
            <a:xfrm>
              <a:off x="10666413" y="5445125"/>
              <a:ext cx="57150" cy="57150"/>
            </a:xfrm>
            <a:custGeom>
              <a:avLst/>
              <a:gdLst>
                <a:gd name="T0" fmla="*/ 80 w 145"/>
                <a:gd name="T1" fmla="*/ 143 h 143"/>
                <a:gd name="T2" fmla="*/ 94 w 145"/>
                <a:gd name="T3" fmla="*/ 141 h 143"/>
                <a:gd name="T4" fmla="*/ 107 w 145"/>
                <a:gd name="T5" fmla="*/ 134 h 143"/>
                <a:gd name="T6" fmla="*/ 118 w 145"/>
                <a:gd name="T7" fmla="*/ 127 h 143"/>
                <a:gd name="T8" fmla="*/ 128 w 145"/>
                <a:gd name="T9" fmla="*/ 118 h 143"/>
                <a:gd name="T10" fmla="*/ 136 w 145"/>
                <a:gd name="T11" fmla="*/ 106 h 143"/>
                <a:gd name="T12" fmla="*/ 141 w 145"/>
                <a:gd name="T13" fmla="*/ 93 h 143"/>
                <a:gd name="T14" fmla="*/ 144 w 145"/>
                <a:gd name="T15" fmla="*/ 79 h 143"/>
                <a:gd name="T16" fmla="*/ 144 w 145"/>
                <a:gd name="T17" fmla="*/ 64 h 143"/>
                <a:gd name="T18" fmla="*/ 141 w 145"/>
                <a:gd name="T19" fmla="*/ 50 h 143"/>
                <a:gd name="T20" fmla="*/ 136 w 145"/>
                <a:gd name="T21" fmla="*/ 37 h 143"/>
                <a:gd name="T22" fmla="*/ 128 w 145"/>
                <a:gd name="T23" fmla="*/ 25 h 143"/>
                <a:gd name="T24" fmla="*/ 118 w 145"/>
                <a:gd name="T25" fmla="*/ 16 h 143"/>
                <a:gd name="T26" fmla="*/ 107 w 145"/>
                <a:gd name="T27" fmla="*/ 9 h 143"/>
                <a:gd name="T28" fmla="*/ 94 w 145"/>
                <a:gd name="T29" fmla="*/ 2 h 143"/>
                <a:gd name="T30" fmla="*/ 80 w 145"/>
                <a:gd name="T31" fmla="*/ 0 h 143"/>
                <a:gd name="T32" fmla="*/ 65 w 145"/>
                <a:gd name="T33" fmla="*/ 0 h 143"/>
                <a:gd name="T34" fmla="*/ 51 w 145"/>
                <a:gd name="T35" fmla="*/ 2 h 143"/>
                <a:gd name="T36" fmla="*/ 38 w 145"/>
                <a:gd name="T37" fmla="*/ 9 h 143"/>
                <a:gd name="T38" fmla="*/ 27 w 145"/>
                <a:gd name="T39" fmla="*/ 16 h 143"/>
                <a:gd name="T40" fmla="*/ 17 w 145"/>
                <a:gd name="T41" fmla="*/ 25 h 143"/>
                <a:gd name="T42" fmla="*/ 9 w 145"/>
                <a:gd name="T43" fmla="*/ 37 h 143"/>
                <a:gd name="T44" fmla="*/ 4 w 145"/>
                <a:gd name="T45" fmla="*/ 50 h 143"/>
                <a:gd name="T46" fmla="*/ 1 w 145"/>
                <a:gd name="T47" fmla="*/ 64 h 143"/>
                <a:gd name="T48" fmla="*/ 1 w 145"/>
                <a:gd name="T49" fmla="*/ 79 h 143"/>
                <a:gd name="T50" fmla="*/ 4 w 145"/>
                <a:gd name="T51" fmla="*/ 93 h 143"/>
                <a:gd name="T52" fmla="*/ 9 w 145"/>
                <a:gd name="T53" fmla="*/ 106 h 143"/>
                <a:gd name="T54" fmla="*/ 17 w 145"/>
                <a:gd name="T55" fmla="*/ 118 h 143"/>
                <a:gd name="T56" fmla="*/ 27 w 145"/>
                <a:gd name="T57" fmla="*/ 127 h 143"/>
                <a:gd name="T58" fmla="*/ 38 w 145"/>
                <a:gd name="T59" fmla="*/ 134 h 143"/>
                <a:gd name="T60" fmla="*/ 51 w 145"/>
                <a:gd name="T61" fmla="*/ 141 h 143"/>
                <a:gd name="T62" fmla="*/ 65 w 145"/>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3">
                  <a:moveTo>
                    <a:pt x="73" y="143"/>
                  </a:moveTo>
                  <a:lnTo>
                    <a:pt x="80" y="143"/>
                  </a:lnTo>
                  <a:lnTo>
                    <a:pt x="87" y="142"/>
                  </a:lnTo>
                  <a:lnTo>
                    <a:pt x="94" y="141"/>
                  </a:lnTo>
                  <a:lnTo>
                    <a:pt x="100" y="138"/>
                  </a:lnTo>
                  <a:lnTo>
                    <a:pt x="107" y="134"/>
                  </a:lnTo>
                  <a:lnTo>
                    <a:pt x="113" y="132"/>
                  </a:lnTo>
                  <a:lnTo>
                    <a:pt x="118" y="127"/>
                  </a:lnTo>
                  <a:lnTo>
                    <a:pt x="123" y="123"/>
                  </a:lnTo>
                  <a:lnTo>
                    <a:pt x="128" y="118"/>
                  </a:lnTo>
                  <a:lnTo>
                    <a:pt x="132" y="111"/>
                  </a:lnTo>
                  <a:lnTo>
                    <a:pt x="136" y="106"/>
                  </a:lnTo>
                  <a:lnTo>
                    <a:pt x="139" y="100"/>
                  </a:lnTo>
                  <a:lnTo>
                    <a:pt x="141" y="93"/>
                  </a:lnTo>
                  <a:lnTo>
                    <a:pt x="144" y="86"/>
                  </a:lnTo>
                  <a:lnTo>
                    <a:pt x="144" y="79"/>
                  </a:lnTo>
                  <a:lnTo>
                    <a:pt x="145" y="72"/>
                  </a:lnTo>
                  <a:lnTo>
                    <a:pt x="144" y="64"/>
                  </a:lnTo>
                  <a:lnTo>
                    <a:pt x="144" y="57"/>
                  </a:lnTo>
                  <a:lnTo>
                    <a:pt x="141" y="50"/>
                  </a:lnTo>
                  <a:lnTo>
                    <a:pt x="139" y="43"/>
                  </a:lnTo>
                  <a:lnTo>
                    <a:pt x="136" y="37"/>
                  </a:lnTo>
                  <a:lnTo>
                    <a:pt x="132" y="32"/>
                  </a:lnTo>
                  <a:lnTo>
                    <a:pt x="128" y="25"/>
                  </a:lnTo>
                  <a:lnTo>
                    <a:pt x="123" y="20"/>
                  </a:lnTo>
                  <a:lnTo>
                    <a:pt x="118" y="16"/>
                  </a:lnTo>
                  <a:lnTo>
                    <a:pt x="113" y="11"/>
                  </a:lnTo>
                  <a:lnTo>
                    <a:pt x="107" y="9"/>
                  </a:lnTo>
                  <a:lnTo>
                    <a:pt x="100" y="5"/>
                  </a:lnTo>
                  <a:lnTo>
                    <a:pt x="94" y="2"/>
                  </a:lnTo>
                  <a:lnTo>
                    <a:pt x="87" y="1"/>
                  </a:lnTo>
                  <a:lnTo>
                    <a:pt x="80" y="0"/>
                  </a:lnTo>
                  <a:lnTo>
                    <a:pt x="73" y="0"/>
                  </a:lnTo>
                  <a:lnTo>
                    <a:pt x="65" y="0"/>
                  </a:lnTo>
                  <a:lnTo>
                    <a:pt x="58" y="1"/>
                  </a:lnTo>
                  <a:lnTo>
                    <a:pt x="51" y="2"/>
                  </a:lnTo>
                  <a:lnTo>
                    <a:pt x="45" y="5"/>
                  </a:lnTo>
                  <a:lnTo>
                    <a:pt x="38" y="9"/>
                  </a:lnTo>
                  <a:lnTo>
                    <a:pt x="32" y="11"/>
                  </a:lnTo>
                  <a:lnTo>
                    <a:pt x="27" y="16"/>
                  </a:lnTo>
                  <a:lnTo>
                    <a:pt x="22" y="20"/>
                  </a:lnTo>
                  <a:lnTo>
                    <a:pt x="17" y="25"/>
                  </a:lnTo>
                  <a:lnTo>
                    <a:pt x="13" y="32"/>
                  </a:lnTo>
                  <a:lnTo>
                    <a:pt x="9" y="37"/>
                  </a:lnTo>
                  <a:lnTo>
                    <a:pt x="6" y="43"/>
                  </a:lnTo>
                  <a:lnTo>
                    <a:pt x="4" y="50"/>
                  </a:lnTo>
                  <a:lnTo>
                    <a:pt x="3" y="57"/>
                  </a:lnTo>
                  <a:lnTo>
                    <a:pt x="1" y="64"/>
                  </a:lnTo>
                  <a:lnTo>
                    <a:pt x="0" y="72"/>
                  </a:lnTo>
                  <a:lnTo>
                    <a:pt x="1" y="79"/>
                  </a:lnTo>
                  <a:lnTo>
                    <a:pt x="3" y="86"/>
                  </a:lnTo>
                  <a:lnTo>
                    <a:pt x="4" y="93"/>
                  </a:lnTo>
                  <a:lnTo>
                    <a:pt x="6" y="100"/>
                  </a:lnTo>
                  <a:lnTo>
                    <a:pt x="9" y="106"/>
                  </a:lnTo>
                  <a:lnTo>
                    <a:pt x="13" y="111"/>
                  </a:lnTo>
                  <a:lnTo>
                    <a:pt x="17" y="118"/>
                  </a:lnTo>
                  <a:lnTo>
                    <a:pt x="22" y="123"/>
                  </a:lnTo>
                  <a:lnTo>
                    <a:pt x="27" y="127"/>
                  </a:lnTo>
                  <a:lnTo>
                    <a:pt x="32" y="132"/>
                  </a:lnTo>
                  <a:lnTo>
                    <a:pt x="38" y="134"/>
                  </a:lnTo>
                  <a:lnTo>
                    <a:pt x="45" y="138"/>
                  </a:lnTo>
                  <a:lnTo>
                    <a:pt x="51" y="141"/>
                  </a:lnTo>
                  <a:lnTo>
                    <a:pt x="58" y="142"/>
                  </a:lnTo>
                  <a:lnTo>
                    <a:pt x="65" y="143"/>
                  </a:lnTo>
                  <a:lnTo>
                    <a:pt x="73"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84" name="Freeform 3397"/>
            <p:cNvSpPr>
              <a:spLocks/>
            </p:cNvSpPr>
            <p:nvPr/>
          </p:nvSpPr>
          <p:spPr bwMode="auto">
            <a:xfrm>
              <a:off x="10648950" y="5511800"/>
              <a:ext cx="93662" cy="123825"/>
            </a:xfrm>
            <a:custGeom>
              <a:avLst/>
              <a:gdLst>
                <a:gd name="T0" fmla="*/ 0 w 237"/>
                <a:gd name="T1" fmla="*/ 0 h 312"/>
                <a:gd name="T2" fmla="*/ 0 w 237"/>
                <a:gd name="T3" fmla="*/ 11 h 312"/>
                <a:gd name="T4" fmla="*/ 0 w 237"/>
                <a:gd name="T5" fmla="*/ 40 h 312"/>
                <a:gd name="T6" fmla="*/ 3 w 237"/>
                <a:gd name="T7" fmla="*/ 67 h 312"/>
                <a:gd name="T8" fmla="*/ 4 w 237"/>
                <a:gd name="T9" fmla="*/ 81 h 312"/>
                <a:gd name="T10" fmla="*/ 5 w 237"/>
                <a:gd name="T11" fmla="*/ 94 h 312"/>
                <a:gd name="T12" fmla="*/ 8 w 237"/>
                <a:gd name="T13" fmla="*/ 106 h 312"/>
                <a:gd name="T14" fmla="*/ 11 w 237"/>
                <a:gd name="T15" fmla="*/ 119 h 312"/>
                <a:gd name="T16" fmla="*/ 14 w 237"/>
                <a:gd name="T17" fmla="*/ 131 h 312"/>
                <a:gd name="T18" fmla="*/ 20 w 237"/>
                <a:gd name="T19" fmla="*/ 141 h 312"/>
                <a:gd name="T20" fmla="*/ 25 w 237"/>
                <a:gd name="T21" fmla="*/ 151 h 312"/>
                <a:gd name="T22" fmla="*/ 31 w 237"/>
                <a:gd name="T23" fmla="*/ 160 h 312"/>
                <a:gd name="T24" fmla="*/ 39 w 237"/>
                <a:gd name="T25" fmla="*/ 169 h 312"/>
                <a:gd name="T26" fmla="*/ 48 w 237"/>
                <a:gd name="T27" fmla="*/ 176 h 312"/>
                <a:gd name="T28" fmla="*/ 57 w 237"/>
                <a:gd name="T29" fmla="*/ 182 h 312"/>
                <a:gd name="T30" fmla="*/ 68 w 237"/>
                <a:gd name="T31" fmla="*/ 186 h 312"/>
                <a:gd name="T32" fmla="*/ 68 w 237"/>
                <a:gd name="T33" fmla="*/ 312 h 312"/>
                <a:gd name="T34" fmla="*/ 165 w 237"/>
                <a:gd name="T35" fmla="*/ 312 h 312"/>
                <a:gd name="T36" fmla="*/ 165 w 237"/>
                <a:gd name="T37" fmla="*/ 186 h 312"/>
                <a:gd name="T38" fmla="*/ 176 w 237"/>
                <a:gd name="T39" fmla="*/ 182 h 312"/>
                <a:gd name="T40" fmla="*/ 187 w 237"/>
                <a:gd name="T41" fmla="*/ 176 h 312"/>
                <a:gd name="T42" fmla="*/ 195 w 237"/>
                <a:gd name="T43" fmla="*/ 169 h 312"/>
                <a:gd name="T44" fmla="*/ 204 w 237"/>
                <a:gd name="T45" fmla="*/ 160 h 312"/>
                <a:gd name="T46" fmla="*/ 211 w 237"/>
                <a:gd name="T47" fmla="*/ 151 h 312"/>
                <a:gd name="T48" fmla="*/ 216 w 237"/>
                <a:gd name="T49" fmla="*/ 141 h 312"/>
                <a:gd name="T50" fmla="*/ 221 w 237"/>
                <a:gd name="T51" fmla="*/ 131 h 312"/>
                <a:gd name="T52" fmla="*/ 225 w 237"/>
                <a:gd name="T53" fmla="*/ 119 h 312"/>
                <a:gd name="T54" fmla="*/ 229 w 237"/>
                <a:gd name="T55" fmla="*/ 106 h 312"/>
                <a:gd name="T56" fmla="*/ 231 w 237"/>
                <a:gd name="T57" fmla="*/ 94 h 312"/>
                <a:gd name="T58" fmla="*/ 233 w 237"/>
                <a:gd name="T59" fmla="*/ 81 h 312"/>
                <a:gd name="T60" fmla="*/ 235 w 237"/>
                <a:gd name="T61" fmla="*/ 68 h 312"/>
                <a:gd name="T62" fmla="*/ 237 w 237"/>
                <a:gd name="T63" fmla="*/ 40 h 312"/>
                <a:gd name="T64" fmla="*/ 237 w 237"/>
                <a:gd name="T65" fmla="*/ 11 h 312"/>
                <a:gd name="T66" fmla="*/ 237 w 237"/>
                <a:gd name="T67" fmla="*/ 0 h 312"/>
                <a:gd name="T68" fmla="*/ 0 w 237"/>
                <a:gd name="T6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312">
                  <a:moveTo>
                    <a:pt x="0" y="0"/>
                  </a:moveTo>
                  <a:lnTo>
                    <a:pt x="0" y="11"/>
                  </a:lnTo>
                  <a:lnTo>
                    <a:pt x="0" y="40"/>
                  </a:lnTo>
                  <a:lnTo>
                    <a:pt x="3" y="67"/>
                  </a:lnTo>
                  <a:lnTo>
                    <a:pt x="4" y="81"/>
                  </a:lnTo>
                  <a:lnTo>
                    <a:pt x="5" y="94"/>
                  </a:lnTo>
                  <a:lnTo>
                    <a:pt x="8" y="106"/>
                  </a:lnTo>
                  <a:lnTo>
                    <a:pt x="11" y="119"/>
                  </a:lnTo>
                  <a:lnTo>
                    <a:pt x="14" y="131"/>
                  </a:lnTo>
                  <a:lnTo>
                    <a:pt x="20" y="141"/>
                  </a:lnTo>
                  <a:lnTo>
                    <a:pt x="25" y="151"/>
                  </a:lnTo>
                  <a:lnTo>
                    <a:pt x="31" y="160"/>
                  </a:lnTo>
                  <a:lnTo>
                    <a:pt x="39" y="169"/>
                  </a:lnTo>
                  <a:lnTo>
                    <a:pt x="48" y="176"/>
                  </a:lnTo>
                  <a:lnTo>
                    <a:pt x="57" y="182"/>
                  </a:lnTo>
                  <a:lnTo>
                    <a:pt x="68" y="186"/>
                  </a:lnTo>
                  <a:lnTo>
                    <a:pt x="68" y="312"/>
                  </a:lnTo>
                  <a:lnTo>
                    <a:pt x="165" y="312"/>
                  </a:lnTo>
                  <a:lnTo>
                    <a:pt x="165" y="186"/>
                  </a:lnTo>
                  <a:lnTo>
                    <a:pt x="176" y="182"/>
                  </a:lnTo>
                  <a:lnTo>
                    <a:pt x="187" y="176"/>
                  </a:lnTo>
                  <a:lnTo>
                    <a:pt x="195" y="169"/>
                  </a:lnTo>
                  <a:lnTo>
                    <a:pt x="204" y="160"/>
                  </a:lnTo>
                  <a:lnTo>
                    <a:pt x="211" y="151"/>
                  </a:lnTo>
                  <a:lnTo>
                    <a:pt x="216" y="141"/>
                  </a:lnTo>
                  <a:lnTo>
                    <a:pt x="221" y="131"/>
                  </a:lnTo>
                  <a:lnTo>
                    <a:pt x="225" y="119"/>
                  </a:lnTo>
                  <a:lnTo>
                    <a:pt x="229" y="106"/>
                  </a:lnTo>
                  <a:lnTo>
                    <a:pt x="231" y="94"/>
                  </a:lnTo>
                  <a:lnTo>
                    <a:pt x="233" y="81"/>
                  </a:lnTo>
                  <a:lnTo>
                    <a:pt x="235" y="68"/>
                  </a:lnTo>
                  <a:lnTo>
                    <a:pt x="237" y="40"/>
                  </a:lnTo>
                  <a:lnTo>
                    <a:pt x="237" y="11"/>
                  </a:lnTo>
                  <a:lnTo>
                    <a:pt x="23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85" name="Freeform 3398"/>
            <p:cNvSpPr>
              <a:spLocks/>
            </p:cNvSpPr>
            <p:nvPr/>
          </p:nvSpPr>
          <p:spPr bwMode="auto">
            <a:xfrm>
              <a:off x="10571163" y="5349875"/>
              <a:ext cx="57150" cy="57150"/>
            </a:xfrm>
            <a:custGeom>
              <a:avLst/>
              <a:gdLst>
                <a:gd name="T0" fmla="*/ 79 w 144"/>
                <a:gd name="T1" fmla="*/ 144 h 144"/>
                <a:gd name="T2" fmla="*/ 94 w 144"/>
                <a:gd name="T3" fmla="*/ 140 h 144"/>
                <a:gd name="T4" fmla="*/ 106 w 144"/>
                <a:gd name="T5" fmla="*/ 135 h 144"/>
                <a:gd name="T6" fmla="*/ 118 w 144"/>
                <a:gd name="T7" fmla="*/ 128 h 144"/>
                <a:gd name="T8" fmla="*/ 128 w 144"/>
                <a:gd name="T9" fmla="*/ 119 h 144"/>
                <a:gd name="T10" fmla="*/ 136 w 144"/>
                <a:gd name="T11" fmla="*/ 107 h 144"/>
                <a:gd name="T12" fmla="*/ 141 w 144"/>
                <a:gd name="T13" fmla="*/ 94 h 144"/>
                <a:gd name="T14" fmla="*/ 144 w 144"/>
                <a:gd name="T15" fmla="*/ 80 h 144"/>
                <a:gd name="T16" fmla="*/ 144 w 144"/>
                <a:gd name="T17" fmla="*/ 65 h 144"/>
                <a:gd name="T18" fmla="*/ 141 w 144"/>
                <a:gd name="T19" fmla="*/ 51 h 144"/>
                <a:gd name="T20" fmla="*/ 136 w 144"/>
                <a:gd name="T21" fmla="*/ 38 h 144"/>
                <a:gd name="T22" fmla="*/ 128 w 144"/>
                <a:gd name="T23" fmla="*/ 26 h 144"/>
                <a:gd name="T24" fmla="*/ 118 w 144"/>
                <a:gd name="T25" fmla="*/ 17 h 144"/>
                <a:gd name="T26" fmla="*/ 106 w 144"/>
                <a:gd name="T27" fmla="*/ 8 h 144"/>
                <a:gd name="T28" fmla="*/ 94 w 144"/>
                <a:gd name="T29" fmla="*/ 3 h 144"/>
                <a:gd name="T30" fmla="*/ 79 w 144"/>
                <a:gd name="T31" fmla="*/ 0 h 144"/>
                <a:gd name="T32" fmla="*/ 65 w 144"/>
                <a:gd name="T33" fmla="*/ 0 h 144"/>
                <a:gd name="T34" fmla="*/ 51 w 144"/>
                <a:gd name="T35" fmla="*/ 3 h 144"/>
                <a:gd name="T36" fmla="*/ 38 w 144"/>
                <a:gd name="T37" fmla="*/ 8 h 144"/>
                <a:gd name="T38" fmla="*/ 27 w 144"/>
                <a:gd name="T39" fmla="*/ 17 h 144"/>
                <a:gd name="T40" fmla="*/ 16 w 144"/>
                <a:gd name="T41" fmla="*/ 26 h 144"/>
                <a:gd name="T42" fmla="*/ 9 w 144"/>
                <a:gd name="T43" fmla="*/ 38 h 144"/>
                <a:gd name="T44" fmla="*/ 4 w 144"/>
                <a:gd name="T45" fmla="*/ 51 h 144"/>
                <a:gd name="T46" fmla="*/ 0 w 144"/>
                <a:gd name="T47" fmla="*/ 65 h 144"/>
                <a:gd name="T48" fmla="*/ 0 w 144"/>
                <a:gd name="T49" fmla="*/ 80 h 144"/>
                <a:gd name="T50" fmla="*/ 4 w 144"/>
                <a:gd name="T51" fmla="*/ 94 h 144"/>
                <a:gd name="T52" fmla="*/ 9 w 144"/>
                <a:gd name="T53" fmla="*/ 107 h 144"/>
                <a:gd name="T54" fmla="*/ 16 w 144"/>
                <a:gd name="T55" fmla="*/ 119 h 144"/>
                <a:gd name="T56" fmla="*/ 27 w 144"/>
                <a:gd name="T57" fmla="*/ 128 h 144"/>
                <a:gd name="T58" fmla="*/ 38 w 144"/>
                <a:gd name="T59" fmla="*/ 135 h 144"/>
                <a:gd name="T60" fmla="*/ 51 w 144"/>
                <a:gd name="T61" fmla="*/ 140 h 144"/>
                <a:gd name="T62" fmla="*/ 65 w 144"/>
                <a:gd name="T6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4">
                  <a:moveTo>
                    <a:pt x="72" y="144"/>
                  </a:moveTo>
                  <a:lnTo>
                    <a:pt x="79" y="144"/>
                  </a:lnTo>
                  <a:lnTo>
                    <a:pt x="87" y="143"/>
                  </a:lnTo>
                  <a:lnTo>
                    <a:pt x="94" y="140"/>
                  </a:lnTo>
                  <a:lnTo>
                    <a:pt x="100" y="139"/>
                  </a:lnTo>
                  <a:lnTo>
                    <a:pt x="106" y="135"/>
                  </a:lnTo>
                  <a:lnTo>
                    <a:pt x="113" y="131"/>
                  </a:lnTo>
                  <a:lnTo>
                    <a:pt x="118" y="128"/>
                  </a:lnTo>
                  <a:lnTo>
                    <a:pt x="123" y="124"/>
                  </a:lnTo>
                  <a:lnTo>
                    <a:pt x="128" y="119"/>
                  </a:lnTo>
                  <a:lnTo>
                    <a:pt x="132" y="112"/>
                  </a:lnTo>
                  <a:lnTo>
                    <a:pt x="136" y="107"/>
                  </a:lnTo>
                  <a:lnTo>
                    <a:pt x="139" y="101"/>
                  </a:lnTo>
                  <a:lnTo>
                    <a:pt x="141" y="94"/>
                  </a:lnTo>
                  <a:lnTo>
                    <a:pt x="142" y="87"/>
                  </a:lnTo>
                  <a:lnTo>
                    <a:pt x="144" y="80"/>
                  </a:lnTo>
                  <a:lnTo>
                    <a:pt x="144" y="72"/>
                  </a:lnTo>
                  <a:lnTo>
                    <a:pt x="144" y="65"/>
                  </a:lnTo>
                  <a:lnTo>
                    <a:pt x="142" y="58"/>
                  </a:lnTo>
                  <a:lnTo>
                    <a:pt x="141" y="51"/>
                  </a:lnTo>
                  <a:lnTo>
                    <a:pt x="139" y="44"/>
                  </a:lnTo>
                  <a:lnTo>
                    <a:pt x="136" y="38"/>
                  </a:lnTo>
                  <a:lnTo>
                    <a:pt x="132" y="31"/>
                  </a:lnTo>
                  <a:lnTo>
                    <a:pt x="128" y="26"/>
                  </a:lnTo>
                  <a:lnTo>
                    <a:pt x="123" y="21"/>
                  </a:lnTo>
                  <a:lnTo>
                    <a:pt x="118" y="17"/>
                  </a:lnTo>
                  <a:lnTo>
                    <a:pt x="113" y="12"/>
                  </a:lnTo>
                  <a:lnTo>
                    <a:pt x="106" y="8"/>
                  </a:lnTo>
                  <a:lnTo>
                    <a:pt x="100" y="6"/>
                  </a:lnTo>
                  <a:lnTo>
                    <a:pt x="94" y="3"/>
                  </a:lnTo>
                  <a:lnTo>
                    <a:pt x="87" y="2"/>
                  </a:lnTo>
                  <a:lnTo>
                    <a:pt x="79" y="0"/>
                  </a:lnTo>
                  <a:lnTo>
                    <a:pt x="72" y="0"/>
                  </a:lnTo>
                  <a:lnTo>
                    <a:pt x="65" y="0"/>
                  </a:lnTo>
                  <a:lnTo>
                    <a:pt x="58" y="2"/>
                  </a:lnTo>
                  <a:lnTo>
                    <a:pt x="51" y="3"/>
                  </a:lnTo>
                  <a:lnTo>
                    <a:pt x="45" y="6"/>
                  </a:lnTo>
                  <a:lnTo>
                    <a:pt x="38" y="8"/>
                  </a:lnTo>
                  <a:lnTo>
                    <a:pt x="32" y="12"/>
                  </a:lnTo>
                  <a:lnTo>
                    <a:pt x="27" y="17"/>
                  </a:lnTo>
                  <a:lnTo>
                    <a:pt x="22" y="21"/>
                  </a:lnTo>
                  <a:lnTo>
                    <a:pt x="16" y="26"/>
                  </a:lnTo>
                  <a:lnTo>
                    <a:pt x="13" y="31"/>
                  </a:lnTo>
                  <a:lnTo>
                    <a:pt x="9" y="38"/>
                  </a:lnTo>
                  <a:lnTo>
                    <a:pt x="6" y="44"/>
                  </a:lnTo>
                  <a:lnTo>
                    <a:pt x="4" y="51"/>
                  </a:lnTo>
                  <a:lnTo>
                    <a:pt x="1" y="58"/>
                  </a:lnTo>
                  <a:lnTo>
                    <a:pt x="0" y="65"/>
                  </a:lnTo>
                  <a:lnTo>
                    <a:pt x="0" y="72"/>
                  </a:lnTo>
                  <a:lnTo>
                    <a:pt x="0" y="80"/>
                  </a:lnTo>
                  <a:lnTo>
                    <a:pt x="1" y="87"/>
                  </a:lnTo>
                  <a:lnTo>
                    <a:pt x="4" y="94"/>
                  </a:lnTo>
                  <a:lnTo>
                    <a:pt x="6" y="101"/>
                  </a:lnTo>
                  <a:lnTo>
                    <a:pt x="9" y="107"/>
                  </a:lnTo>
                  <a:lnTo>
                    <a:pt x="13" y="112"/>
                  </a:lnTo>
                  <a:lnTo>
                    <a:pt x="16" y="119"/>
                  </a:lnTo>
                  <a:lnTo>
                    <a:pt x="22" y="124"/>
                  </a:lnTo>
                  <a:lnTo>
                    <a:pt x="27" y="128"/>
                  </a:lnTo>
                  <a:lnTo>
                    <a:pt x="32" y="131"/>
                  </a:lnTo>
                  <a:lnTo>
                    <a:pt x="38" y="135"/>
                  </a:lnTo>
                  <a:lnTo>
                    <a:pt x="45" y="139"/>
                  </a:lnTo>
                  <a:lnTo>
                    <a:pt x="51" y="140"/>
                  </a:lnTo>
                  <a:lnTo>
                    <a:pt x="58" y="143"/>
                  </a:lnTo>
                  <a:lnTo>
                    <a:pt x="65" y="144"/>
                  </a:lnTo>
                  <a:lnTo>
                    <a:pt x="7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86" name="Freeform 3399"/>
            <p:cNvSpPr>
              <a:spLocks/>
            </p:cNvSpPr>
            <p:nvPr/>
          </p:nvSpPr>
          <p:spPr bwMode="auto">
            <a:xfrm>
              <a:off x="10553700" y="5416550"/>
              <a:ext cx="93662" cy="123825"/>
            </a:xfrm>
            <a:custGeom>
              <a:avLst/>
              <a:gdLst>
                <a:gd name="T0" fmla="*/ 0 w 236"/>
                <a:gd name="T1" fmla="*/ 11 h 312"/>
                <a:gd name="T2" fmla="*/ 0 w 236"/>
                <a:gd name="T3" fmla="*/ 40 h 312"/>
                <a:gd name="T4" fmla="*/ 1 w 236"/>
                <a:gd name="T5" fmla="*/ 68 h 312"/>
                <a:gd name="T6" fmla="*/ 3 w 236"/>
                <a:gd name="T7" fmla="*/ 82 h 312"/>
                <a:gd name="T8" fmla="*/ 5 w 236"/>
                <a:gd name="T9" fmla="*/ 95 h 312"/>
                <a:gd name="T10" fmla="*/ 8 w 236"/>
                <a:gd name="T11" fmla="*/ 108 h 312"/>
                <a:gd name="T12" fmla="*/ 10 w 236"/>
                <a:gd name="T13" fmla="*/ 120 h 312"/>
                <a:gd name="T14" fmla="*/ 14 w 236"/>
                <a:gd name="T15" fmla="*/ 132 h 312"/>
                <a:gd name="T16" fmla="*/ 19 w 236"/>
                <a:gd name="T17" fmla="*/ 144 h 312"/>
                <a:gd name="T18" fmla="*/ 25 w 236"/>
                <a:gd name="T19" fmla="*/ 154 h 312"/>
                <a:gd name="T20" fmla="*/ 31 w 236"/>
                <a:gd name="T21" fmla="*/ 163 h 312"/>
                <a:gd name="T22" fmla="*/ 39 w 236"/>
                <a:gd name="T23" fmla="*/ 171 h 312"/>
                <a:gd name="T24" fmla="*/ 48 w 236"/>
                <a:gd name="T25" fmla="*/ 178 h 312"/>
                <a:gd name="T26" fmla="*/ 57 w 236"/>
                <a:gd name="T27" fmla="*/ 183 h 312"/>
                <a:gd name="T28" fmla="*/ 68 w 236"/>
                <a:gd name="T29" fmla="*/ 188 h 312"/>
                <a:gd name="T30" fmla="*/ 68 w 236"/>
                <a:gd name="T31" fmla="*/ 312 h 312"/>
                <a:gd name="T32" fmla="*/ 165 w 236"/>
                <a:gd name="T33" fmla="*/ 312 h 312"/>
                <a:gd name="T34" fmla="*/ 165 w 236"/>
                <a:gd name="T35" fmla="*/ 188 h 312"/>
                <a:gd name="T36" fmla="*/ 176 w 236"/>
                <a:gd name="T37" fmla="*/ 185 h 312"/>
                <a:gd name="T38" fmla="*/ 186 w 236"/>
                <a:gd name="T39" fmla="*/ 178 h 312"/>
                <a:gd name="T40" fmla="*/ 195 w 236"/>
                <a:gd name="T41" fmla="*/ 172 h 312"/>
                <a:gd name="T42" fmla="*/ 203 w 236"/>
                <a:gd name="T43" fmla="*/ 163 h 312"/>
                <a:gd name="T44" fmla="*/ 211 w 236"/>
                <a:gd name="T45" fmla="*/ 154 h 312"/>
                <a:gd name="T46" fmla="*/ 216 w 236"/>
                <a:gd name="T47" fmla="*/ 144 h 312"/>
                <a:gd name="T48" fmla="*/ 221 w 236"/>
                <a:gd name="T49" fmla="*/ 132 h 312"/>
                <a:gd name="T50" fmla="*/ 225 w 236"/>
                <a:gd name="T51" fmla="*/ 120 h 312"/>
                <a:gd name="T52" fmla="*/ 229 w 236"/>
                <a:gd name="T53" fmla="*/ 108 h 312"/>
                <a:gd name="T54" fmla="*/ 231 w 236"/>
                <a:gd name="T55" fmla="*/ 95 h 312"/>
                <a:gd name="T56" fmla="*/ 233 w 236"/>
                <a:gd name="T57" fmla="*/ 82 h 312"/>
                <a:gd name="T58" fmla="*/ 234 w 236"/>
                <a:gd name="T59" fmla="*/ 68 h 312"/>
                <a:gd name="T60" fmla="*/ 236 w 236"/>
                <a:gd name="T61" fmla="*/ 40 h 312"/>
                <a:gd name="T62" fmla="*/ 236 w 236"/>
                <a:gd name="T63" fmla="*/ 11 h 312"/>
                <a:gd name="T64" fmla="*/ 236 w 236"/>
                <a:gd name="T65" fmla="*/ 0 h 312"/>
                <a:gd name="T66" fmla="*/ 0 w 236"/>
                <a:gd name="T67" fmla="*/ 0 h 312"/>
                <a:gd name="T68" fmla="*/ 0 w 236"/>
                <a:gd name="T69"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312">
                  <a:moveTo>
                    <a:pt x="0" y="11"/>
                  </a:moveTo>
                  <a:lnTo>
                    <a:pt x="0" y="40"/>
                  </a:lnTo>
                  <a:lnTo>
                    <a:pt x="1" y="68"/>
                  </a:lnTo>
                  <a:lnTo>
                    <a:pt x="3" y="82"/>
                  </a:lnTo>
                  <a:lnTo>
                    <a:pt x="5" y="95"/>
                  </a:lnTo>
                  <a:lnTo>
                    <a:pt x="8" y="108"/>
                  </a:lnTo>
                  <a:lnTo>
                    <a:pt x="10" y="120"/>
                  </a:lnTo>
                  <a:lnTo>
                    <a:pt x="14" y="132"/>
                  </a:lnTo>
                  <a:lnTo>
                    <a:pt x="19" y="144"/>
                  </a:lnTo>
                  <a:lnTo>
                    <a:pt x="25" y="154"/>
                  </a:lnTo>
                  <a:lnTo>
                    <a:pt x="31" y="163"/>
                  </a:lnTo>
                  <a:lnTo>
                    <a:pt x="39" y="171"/>
                  </a:lnTo>
                  <a:lnTo>
                    <a:pt x="48" y="178"/>
                  </a:lnTo>
                  <a:lnTo>
                    <a:pt x="57" y="183"/>
                  </a:lnTo>
                  <a:lnTo>
                    <a:pt x="68" y="188"/>
                  </a:lnTo>
                  <a:lnTo>
                    <a:pt x="68" y="312"/>
                  </a:lnTo>
                  <a:lnTo>
                    <a:pt x="165" y="312"/>
                  </a:lnTo>
                  <a:lnTo>
                    <a:pt x="165" y="188"/>
                  </a:lnTo>
                  <a:lnTo>
                    <a:pt x="176" y="185"/>
                  </a:lnTo>
                  <a:lnTo>
                    <a:pt x="186" y="178"/>
                  </a:lnTo>
                  <a:lnTo>
                    <a:pt x="195" y="172"/>
                  </a:lnTo>
                  <a:lnTo>
                    <a:pt x="203" y="163"/>
                  </a:lnTo>
                  <a:lnTo>
                    <a:pt x="211" y="154"/>
                  </a:lnTo>
                  <a:lnTo>
                    <a:pt x="216" y="144"/>
                  </a:lnTo>
                  <a:lnTo>
                    <a:pt x="221" y="132"/>
                  </a:lnTo>
                  <a:lnTo>
                    <a:pt x="225" y="120"/>
                  </a:lnTo>
                  <a:lnTo>
                    <a:pt x="229" y="108"/>
                  </a:lnTo>
                  <a:lnTo>
                    <a:pt x="231" y="95"/>
                  </a:lnTo>
                  <a:lnTo>
                    <a:pt x="233" y="82"/>
                  </a:lnTo>
                  <a:lnTo>
                    <a:pt x="234" y="68"/>
                  </a:lnTo>
                  <a:lnTo>
                    <a:pt x="236" y="40"/>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87" name="Freeform 3400"/>
            <p:cNvSpPr>
              <a:spLocks/>
            </p:cNvSpPr>
            <p:nvPr/>
          </p:nvSpPr>
          <p:spPr bwMode="auto">
            <a:xfrm>
              <a:off x="10475913" y="5445125"/>
              <a:ext cx="57150" cy="57150"/>
            </a:xfrm>
            <a:custGeom>
              <a:avLst/>
              <a:gdLst>
                <a:gd name="T0" fmla="*/ 79 w 143"/>
                <a:gd name="T1" fmla="*/ 143 h 143"/>
                <a:gd name="T2" fmla="*/ 93 w 143"/>
                <a:gd name="T3" fmla="*/ 141 h 143"/>
                <a:gd name="T4" fmla="*/ 106 w 143"/>
                <a:gd name="T5" fmla="*/ 134 h 143"/>
                <a:gd name="T6" fmla="*/ 118 w 143"/>
                <a:gd name="T7" fmla="*/ 127 h 143"/>
                <a:gd name="T8" fmla="*/ 128 w 143"/>
                <a:gd name="T9" fmla="*/ 118 h 143"/>
                <a:gd name="T10" fmla="*/ 136 w 143"/>
                <a:gd name="T11" fmla="*/ 106 h 143"/>
                <a:gd name="T12" fmla="*/ 141 w 143"/>
                <a:gd name="T13" fmla="*/ 93 h 143"/>
                <a:gd name="T14" fmla="*/ 143 w 143"/>
                <a:gd name="T15" fmla="*/ 79 h 143"/>
                <a:gd name="T16" fmla="*/ 143 w 143"/>
                <a:gd name="T17" fmla="*/ 64 h 143"/>
                <a:gd name="T18" fmla="*/ 141 w 143"/>
                <a:gd name="T19" fmla="*/ 50 h 143"/>
                <a:gd name="T20" fmla="*/ 136 w 143"/>
                <a:gd name="T21" fmla="*/ 37 h 143"/>
                <a:gd name="T22" fmla="*/ 128 w 143"/>
                <a:gd name="T23" fmla="*/ 25 h 143"/>
                <a:gd name="T24" fmla="*/ 118 w 143"/>
                <a:gd name="T25" fmla="*/ 16 h 143"/>
                <a:gd name="T26" fmla="*/ 106 w 143"/>
                <a:gd name="T27" fmla="*/ 9 h 143"/>
                <a:gd name="T28" fmla="*/ 93 w 143"/>
                <a:gd name="T29" fmla="*/ 2 h 143"/>
                <a:gd name="T30" fmla="*/ 79 w 143"/>
                <a:gd name="T31" fmla="*/ 0 h 143"/>
                <a:gd name="T32" fmla="*/ 64 w 143"/>
                <a:gd name="T33" fmla="*/ 0 h 143"/>
                <a:gd name="T34" fmla="*/ 51 w 143"/>
                <a:gd name="T35" fmla="*/ 2 h 143"/>
                <a:gd name="T36" fmla="*/ 37 w 143"/>
                <a:gd name="T37" fmla="*/ 9 h 143"/>
                <a:gd name="T38" fmla="*/ 27 w 143"/>
                <a:gd name="T39" fmla="*/ 16 h 143"/>
                <a:gd name="T40" fmla="*/ 16 w 143"/>
                <a:gd name="T41" fmla="*/ 25 h 143"/>
                <a:gd name="T42" fmla="*/ 9 w 143"/>
                <a:gd name="T43" fmla="*/ 37 h 143"/>
                <a:gd name="T44" fmla="*/ 4 w 143"/>
                <a:gd name="T45" fmla="*/ 50 h 143"/>
                <a:gd name="T46" fmla="*/ 0 w 143"/>
                <a:gd name="T47" fmla="*/ 64 h 143"/>
                <a:gd name="T48" fmla="*/ 0 w 143"/>
                <a:gd name="T49" fmla="*/ 79 h 143"/>
                <a:gd name="T50" fmla="*/ 4 w 143"/>
                <a:gd name="T51" fmla="*/ 93 h 143"/>
                <a:gd name="T52" fmla="*/ 9 w 143"/>
                <a:gd name="T53" fmla="*/ 106 h 143"/>
                <a:gd name="T54" fmla="*/ 16 w 143"/>
                <a:gd name="T55" fmla="*/ 118 h 143"/>
                <a:gd name="T56" fmla="*/ 27 w 143"/>
                <a:gd name="T57" fmla="*/ 127 h 143"/>
                <a:gd name="T58" fmla="*/ 37 w 143"/>
                <a:gd name="T59" fmla="*/ 134 h 143"/>
                <a:gd name="T60" fmla="*/ 51 w 143"/>
                <a:gd name="T61" fmla="*/ 141 h 143"/>
                <a:gd name="T62" fmla="*/ 64 w 143"/>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43">
                  <a:moveTo>
                    <a:pt x="72" y="143"/>
                  </a:moveTo>
                  <a:lnTo>
                    <a:pt x="79" y="143"/>
                  </a:lnTo>
                  <a:lnTo>
                    <a:pt x="87" y="142"/>
                  </a:lnTo>
                  <a:lnTo>
                    <a:pt x="93" y="141"/>
                  </a:lnTo>
                  <a:lnTo>
                    <a:pt x="100" y="138"/>
                  </a:lnTo>
                  <a:lnTo>
                    <a:pt x="106" y="134"/>
                  </a:lnTo>
                  <a:lnTo>
                    <a:pt x="113" y="132"/>
                  </a:lnTo>
                  <a:lnTo>
                    <a:pt x="118" y="127"/>
                  </a:lnTo>
                  <a:lnTo>
                    <a:pt x="123" y="123"/>
                  </a:lnTo>
                  <a:lnTo>
                    <a:pt x="128" y="118"/>
                  </a:lnTo>
                  <a:lnTo>
                    <a:pt x="132" y="111"/>
                  </a:lnTo>
                  <a:lnTo>
                    <a:pt x="136" y="106"/>
                  </a:lnTo>
                  <a:lnTo>
                    <a:pt x="138" y="100"/>
                  </a:lnTo>
                  <a:lnTo>
                    <a:pt x="141" y="93"/>
                  </a:lnTo>
                  <a:lnTo>
                    <a:pt x="142" y="86"/>
                  </a:lnTo>
                  <a:lnTo>
                    <a:pt x="143" y="79"/>
                  </a:lnTo>
                  <a:lnTo>
                    <a:pt x="143" y="72"/>
                  </a:lnTo>
                  <a:lnTo>
                    <a:pt x="143" y="64"/>
                  </a:lnTo>
                  <a:lnTo>
                    <a:pt x="142" y="57"/>
                  </a:lnTo>
                  <a:lnTo>
                    <a:pt x="141" y="50"/>
                  </a:lnTo>
                  <a:lnTo>
                    <a:pt x="138" y="43"/>
                  </a:lnTo>
                  <a:lnTo>
                    <a:pt x="136" y="37"/>
                  </a:lnTo>
                  <a:lnTo>
                    <a:pt x="132" y="32"/>
                  </a:lnTo>
                  <a:lnTo>
                    <a:pt x="128" y="25"/>
                  </a:lnTo>
                  <a:lnTo>
                    <a:pt x="123" y="20"/>
                  </a:lnTo>
                  <a:lnTo>
                    <a:pt x="118" y="16"/>
                  </a:lnTo>
                  <a:lnTo>
                    <a:pt x="113" y="11"/>
                  </a:lnTo>
                  <a:lnTo>
                    <a:pt x="106" y="9"/>
                  </a:lnTo>
                  <a:lnTo>
                    <a:pt x="100" y="5"/>
                  </a:lnTo>
                  <a:lnTo>
                    <a:pt x="93" y="2"/>
                  </a:lnTo>
                  <a:lnTo>
                    <a:pt x="86" y="1"/>
                  </a:lnTo>
                  <a:lnTo>
                    <a:pt x="79" y="0"/>
                  </a:lnTo>
                  <a:lnTo>
                    <a:pt x="72" y="0"/>
                  </a:lnTo>
                  <a:lnTo>
                    <a:pt x="64" y="0"/>
                  </a:lnTo>
                  <a:lnTo>
                    <a:pt x="57" y="1"/>
                  </a:lnTo>
                  <a:lnTo>
                    <a:pt x="51" y="2"/>
                  </a:lnTo>
                  <a:lnTo>
                    <a:pt x="43" y="5"/>
                  </a:lnTo>
                  <a:lnTo>
                    <a:pt x="37" y="9"/>
                  </a:lnTo>
                  <a:lnTo>
                    <a:pt x="32" y="11"/>
                  </a:lnTo>
                  <a:lnTo>
                    <a:pt x="27" y="16"/>
                  </a:lnTo>
                  <a:lnTo>
                    <a:pt x="21" y="20"/>
                  </a:lnTo>
                  <a:lnTo>
                    <a:pt x="16" y="25"/>
                  </a:lnTo>
                  <a:lnTo>
                    <a:pt x="12" y="32"/>
                  </a:lnTo>
                  <a:lnTo>
                    <a:pt x="9" y="37"/>
                  </a:lnTo>
                  <a:lnTo>
                    <a:pt x="5" y="43"/>
                  </a:lnTo>
                  <a:lnTo>
                    <a:pt x="4" y="50"/>
                  </a:lnTo>
                  <a:lnTo>
                    <a:pt x="1" y="57"/>
                  </a:lnTo>
                  <a:lnTo>
                    <a:pt x="0" y="64"/>
                  </a:lnTo>
                  <a:lnTo>
                    <a:pt x="0" y="72"/>
                  </a:lnTo>
                  <a:lnTo>
                    <a:pt x="0" y="79"/>
                  </a:lnTo>
                  <a:lnTo>
                    <a:pt x="1" y="86"/>
                  </a:lnTo>
                  <a:lnTo>
                    <a:pt x="4" y="93"/>
                  </a:lnTo>
                  <a:lnTo>
                    <a:pt x="5" y="100"/>
                  </a:lnTo>
                  <a:lnTo>
                    <a:pt x="9" y="106"/>
                  </a:lnTo>
                  <a:lnTo>
                    <a:pt x="12" y="111"/>
                  </a:lnTo>
                  <a:lnTo>
                    <a:pt x="16" y="118"/>
                  </a:lnTo>
                  <a:lnTo>
                    <a:pt x="21" y="123"/>
                  </a:lnTo>
                  <a:lnTo>
                    <a:pt x="27" y="127"/>
                  </a:lnTo>
                  <a:lnTo>
                    <a:pt x="32" y="132"/>
                  </a:lnTo>
                  <a:lnTo>
                    <a:pt x="37" y="134"/>
                  </a:lnTo>
                  <a:lnTo>
                    <a:pt x="43" y="138"/>
                  </a:lnTo>
                  <a:lnTo>
                    <a:pt x="51" y="141"/>
                  </a:lnTo>
                  <a:lnTo>
                    <a:pt x="57" y="142"/>
                  </a:lnTo>
                  <a:lnTo>
                    <a:pt x="64" y="143"/>
                  </a:lnTo>
                  <a:lnTo>
                    <a:pt x="72"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88" name="Freeform 3401"/>
            <p:cNvSpPr>
              <a:spLocks/>
            </p:cNvSpPr>
            <p:nvPr/>
          </p:nvSpPr>
          <p:spPr bwMode="auto">
            <a:xfrm>
              <a:off x="10456863" y="5511800"/>
              <a:ext cx="93662" cy="123825"/>
            </a:xfrm>
            <a:custGeom>
              <a:avLst/>
              <a:gdLst>
                <a:gd name="T0" fmla="*/ 0 w 236"/>
                <a:gd name="T1" fmla="*/ 11 h 312"/>
                <a:gd name="T2" fmla="*/ 0 w 236"/>
                <a:gd name="T3" fmla="*/ 40 h 312"/>
                <a:gd name="T4" fmla="*/ 1 w 236"/>
                <a:gd name="T5" fmla="*/ 67 h 312"/>
                <a:gd name="T6" fmla="*/ 4 w 236"/>
                <a:gd name="T7" fmla="*/ 81 h 312"/>
                <a:gd name="T8" fmla="*/ 5 w 236"/>
                <a:gd name="T9" fmla="*/ 94 h 312"/>
                <a:gd name="T10" fmla="*/ 8 w 236"/>
                <a:gd name="T11" fmla="*/ 106 h 312"/>
                <a:gd name="T12" fmla="*/ 12 w 236"/>
                <a:gd name="T13" fmla="*/ 119 h 312"/>
                <a:gd name="T14" fmla="*/ 16 w 236"/>
                <a:gd name="T15" fmla="*/ 131 h 312"/>
                <a:gd name="T16" fmla="*/ 21 w 236"/>
                <a:gd name="T17" fmla="*/ 142 h 312"/>
                <a:gd name="T18" fmla="*/ 27 w 236"/>
                <a:gd name="T19" fmla="*/ 153 h 312"/>
                <a:gd name="T20" fmla="*/ 34 w 236"/>
                <a:gd name="T21" fmla="*/ 163 h 312"/>
                <a:gd name="T22" fmla="*/ 41 w 236"/>
                <a:gd name="T23" fmla="*/ 171 h 312"/>
                <a:gd name="T24" fmla="*/ 50 w 236"/>
                <a:gd name="T25" fmla="*/ 178 h 312"/>
                <a:gd name="T26" fmla="*/ 60 w 236"/>
                <a:gd name="T27" fmla="*/ 185 h 312"/>
                <a:gd name="T28" fmla="*/ 72 w 236"/>
                <a:gd name="T29" fmla="*/ 189 h 312"/>
                <a:gd name="T30" fmla="*/ 72 w 236"/>
                <a:gd name="T31" fmla="*/ 312 h 312"/>
                <a:gd name="T32" fmla="*/ 168 w 236"/>
                <a:gd name="T33" fmla="*/ 312 h 312"/>
                <a:gd name="T34" fmla="*/ 168 w 236"/>
                <a:gd name="T35" fmla="*/ 189 h 312"/>
                <a:gd name="T36" fmla="*/ 180 w 236"/>
                <a:gd name="T37" fmla="*/ 185 h 312"/>
                <a:gd name="T38" fmla="*/ 190 w 236"/>
                <a:gd name="T39" fmla="*/ 178 h 312"/>
                <a:gd name="T40" fmla="*/ 199 w 236"/>
                <a:gd name="T41" fmla="*/ 171 h 312"/>
                <a:gd name="T42" fmla="*/ 207 w 236"/>
                <a:gd name="T43" fmla="*/ 162 h 312"/>
                <a:gd name="T44" fmla="*/ 213 w 236"/>
                <a:gd name="T45" fmla="*/ 153 h 312"/>
                <a:gd name="T46" fmla="*/ 220 w 236"/>
                <a:gd name="T47" fmla="*/ 142 h 312"/>
                <a:gd name="T48" fmla="*/ 224 w 236"/>
                <a:gd name="T49" fmla="*/ 131 h 312"/>
                <a:gd name="T50" fmla="*/ 227 w 236"/>
                <a:gd name="T51" fmla="*/ 118 h 312"/>
                <a:gd name="T52" fmla="*/ 233 w 236"/>
                <a:gd name="T53" fmla="*/ 92 h 312"/>
                <a:gd name="T54" fmla="*/ 235 w 236"/>
                <a:gd name="T55" fmla="*/ 65 h 312"/>
                <a:gd name="T56" fmla="*/ 235 w 236"/>
                <a:gd name="T57" fmla="*/ 38 h 312"/>
                <a:gd name="T58" fmla="*/ 236 w 236"/>
                <a:gd name="T59" fmla="*/ 11 h 312"/>
                <a:gd name="T60" fmla="*/ 236 w 236"/>
                <a:gd name="T61" fmla="*/ 0 h 312"/>
                <a:gd name="T62" fmla="*/ 0 w 236"/>
                <a:gd name="T63" fmla="*/ 0 h 312"/>
                <a:gd name="T64" fmla="*/ 0 w 236"/>
                <a:gd name="T65"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6" h="312">
                  <a:moveTo>
                    <a:pt x="0" y="11"/>
                  </a:moveTo>
                  <a:lnTo>
                    <a:pt x="0" y="40"/>
                  </a:lnTo>
                  <a:lnTo>
                    <a:pt x="1" y="67"/>
                  </a:lnTo>
                  <a:lnTo>
                    <a:pt x="4" y="81"/>
                  </a:lnTo>
                  <a:lnTo>
                    <a:pt x="5" y="94"/>
                  </a:lnTo>
                  <a:lnTo>
                    <a:pt x="8" y="106"/>
                  </a:lnTo>
                  <a:lnTo>
                    <a:pt x="12" y="119"/>
                  </a:lnTo>
                  <a:lnTo>
                    <a:pt x="16" y="131"/>
                  </a:lnTo>
                  <a:lnTo>
                    <a:pt x="21" y="142"/>
                  </a:lnTo>
                  <a:lnTo>
                    <a:pt x="27" y="153"/>
                  </a:lnTo>
                  <a:lnTo>
                    <a:pt x="34" y="163"/>
                  </a:lnTo>
                  <a:lnTo>
                    <a:pt x="41" y="171"/>
                  </a:lnTo>
                  <a:lnTo>
                    <a:pt x="50" y="178"/>
                  </a:lnTo>
                  <a:lnTo>
                    <a:pt x="60" y="185"/>
                  </a:lnTo>
                  <a:lnTo>
                    <a:pt x="72" y="189"/>
                  </a:lnTo>
                  <a:lnTo>
                    <a:pt x="72" y="312"/>
                  </a:lnTo>
                  <a:lnTo>
                    <a:pt x="168" y="312"/>
                  </a:lnTo>
                  <a:lnTo>
                    <a:pt x="168" y="189"/>
                  </a:lnTo>
                  <a:lnTo>
                    <a:pt x="180" y="185"/>
                  </a:lnTo>
                  <a:lnTo>
                    <a:pt x="190" y="178"/>
                  </a:lnTo>
                  <a:lnTo>
                    <a:pt x="199" y="171"/>
                  </a:lnTo>
                  <a:lnTo>
                    <a:pt x="207" y="162"/>
                  </a:lnTo>
                  <a:lnTo>
                    <a:pt x="213" y="153"/>
                  </a:lnTo>
                  <a:lnTo>
                    <a:pt x="220" y="142"/>
                  </a:lnTo>
                  <a:lnTo>
                    <a:pt x="224" y="131"/>
                  </a:lnTo>
                  <a:lnTo>
                    <a:pt x="227" y="118"/>
                  </a:lnTo>
                  <a:lnTo>
                    <a:pt x="233" y="92"/>
                  </a:lnTo>
                  <a:lnTo>
                    <a:pt x="235" y="65"/>
                  </a:lnTo>
                  <a:lnTo>
                    <a:pt x="235" y="38"/>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sp>
        <p:nvSpPr>
          <p:cNvPr id="189" name="Content Placeholder 2"/>
          <p:cNvSpPr txBox="1">
            <a:spLocks/>
          </p:cNvSpPr>
          <p:nvPr/>
        </p:nvSpPr>
        <p:spPr bwMode="auto">
          <a:xfrm>
            <a:off x="9180561" y="4984696"/>
            <a:ext cx="468078"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tx1">
                    <a:lumMod val="75000"/>
                    <a:lumOff val="25000"/>
                  </a:schemeClr>
                </a:solidFill>
                <a:latin typeface="Source Sans Pro"/>
              </a:rPr>
              <a:t>Users</a:t>
            </a:r>
          </a:p>
        </p:txBody>
      </p:sp>
      <p:grpSp>
        <p:nvGrpSpPr>
          <p:cNvPr id="196" name="Group 195"/>
          <p:cNvGrpSpPr/>
          <p:nvPr/>
        </p:nvGrpSpPr>
        <p:grpSpPr>
          <a:xfrm>
            <a:off x="10148101" y="4280092"/>
            <a:ext cx="1379685" cy="214314"/>
            <a:chOff x="10389401" y="4288631"/>
            <a:chExt cx="1379685" cy="214314"/>
          </a:xfrm>
          <a:solidFill>
            <a:schemeClr val="accent2"/>
          </a:solidFill>
        </p:grpSpPr>
        <p:sp>
          <p:nvSpPr>
            <p:cNvPr id="191" name="Freeform 3037"/>
            <p:cNvSpPr>
              <a:spLocks/>
            </p:cNvSpPr>
            <p:nvPr/>
          </p:nvSpPr>
          <p:spPr bwMode="auto">
            <a:xfrm>
              <a:off x="10389401" y="4288631"/>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grp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92" name="Freeform 3037"/>
            <p:cNvSpPr>
              <a:spLocks/>
            </p:cNvSpPr>
            <p:nvPr/>
          </p:nvSpPr>
          <p:spPr bwMode="auto">
            <a:xfrm>
              <a:off x="10681041" y="4288631"/>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grp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93" name="Freeform 3037"/>
            <p:cNvSpPr>
              <a:spLocks/>
            </p:cNvSpPr>
            <p:nvPr/>
          </p:nvSpPr>
          <p:spPr bwMode="auto">
            <a:xfrm>
              <a:off x="10972681" y="4288631"/>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grp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94" name="Freeform 3037"/>
            <p:cNvSpPr>
              <a:spLocks/>
            </p:cNvSpPr>
            <p:nvPr/>
          </p:nvSpPr>
          <p:spPr bwMode="auto">
            <a:xfrm>
              <a:off x="11264321" y="4288631"/>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grp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95" name="Freeform 3037"/>
            <p:cNvSpPr>
              <a:spLocks/>
            </p:cNvSpPr>
            <p:nvPr/>
          </p:nvSpPr>
          <p:spPr bwMode="auto">
            <a:xfrm>
              <a:off x="11555962" y="4288631"/>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grp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sp>
        <p:nvSpPr>
          <p:cNvPr id="197" name="Content Placeholder 2"/>
          <p:cNvSpPr txBox="1">
            <a:spLocks/>
          </p:cNvSpPr>
          <p:nvPr/>
        </p:nvSpPr>
        <p:spPr bwMode="auto">
          <a:xfrm>
            <a:off x="10186323" y="4649847"/>
            <a:ext cx="130324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tx1">
                    <a:lumMod val="75000"/>
                    <a:lumOff val="25000"/>
                  </a:schemeClr>
                </a:solidFill>
                <a:latin typeface="Source Sans Pro"/>
              </a:rPr>
              <a:t>User experience</a:t>
            </a:r>
          </a:p>
        </p:txBody>
      </p:sp>
      <p:cxnSp>
        <p:nvCxnSpPr>
          <p:cNvPr id="204" name="Straight Arrow Connector 203"/>
          <p:cNvCxnSpPr/>
          <p:nvPr/>
        </p:nvCxnSpPr>
        <p:spPr>
          <a:xfrm>
            <a:off x="4649900" y="5494589"/>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a:off x="5683362" y="5494589"/>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a:off x="6731112" y="5494589"/>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7759812" y="5494589"/>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sp>
        <p:nvSpPr>
          <p:cNvPr id="208" name="Content Placeholder 2"/>
          <p:cNvSpPr txBox="1">
            <a:spLocks/>
          </p:cNvSpPr>
          <p:nvPr/>
        </p:nvSpPr>
        <p:spPr bwMode="auto">
          <a:xfrm>
            <a:off x="4134400" y="5982860"/>
            <a:ext cx="46968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PLAN</a:t>
            </a:r>
          </a:p>
        </p:txBody>
      </p:sp>
      <p:cxnSp>
        <p:nvCxnSpPr>
          <p:cNvPr id="209" name="Straight Arrow Connector 208"/>
          <p:cNvCxnSpPr/>
          <p:nvPr/>
        </p:nvCxnSpPr>
        <p:spPr>
          <a:xfrm>
            <a:off x="4369240" y="5494589"/>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a:off x="5405128" y="5494589"/>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a:off x="6441016" y="5494589"/>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7476904" y="5494589"/>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a:off x="8512793" y="5494589"/>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sp>
        <p:nvSpPr>
          <p:cNvPr id="198" name="Oval 197"/>
          <p:cNvSpPr/>
          <p:nvPr/>
        </p:nvSpPr>
        <p:spPr>
          <a:xfrm>
            <a:off x="4274638" y="5399987"/>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99" name="Oval 198"/>
          <p:cNvSpPr/>
          <p:nvPr/>
        </p:nvSpPr>
        <p:spPr>
          <a:xfrm>
            <a:off x="5310526" y="5399987"/>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200" name="Oval 199"/>
          <p:cNvSpPr/>
          <p:nvPr/>
        </p:nvSpPr>
        <p:spPr>
          <a:xfrm>
            <a:off x="6346414" y="5399987"/>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201" name="Oval 200"/>
          <p:cNvSpPr/>
          <p:nvPr/>
        </p:nvSpPr>
        <p:spPr>
          <a:xfrm>
            <a:off x="7382302" y="5399987"/>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202" name="Oval 201"/>
          <p:cNvSpPr/>
          <p:nvPr/>
        </p:nvSpPr>
        <p:spPr>
          <a:xfrm>
            <a:off x="8418191" y="5399987"/>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216" name="Content Placeholder 2"/>
          <p:cNvSpPr txBox="1">
            <a:spLocks/>
          </p:cNvSpPr>
          <p:nvPr/>
        </p:nvSpPr>
        <p:spPr bwMode="auto">
          <a:xfrm>
            <a:off x="5148129" y="5980680"/>
            <a:ext cx="514564"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CODE</a:t>
            </a:r>
          </a:p>
        </p:txBody>
      </p:sp>
      <p:sp>
        <p:nvSpPr>
          <p:cNvPr id="217" name="Content Placeholder 2"/>
          <p:cNvSpPr txBox="1">
            <a:spLocks/>
          </p:cNvSpPr>
          <p:nvPr/>
        </p:nvSpPr>
        <p:spPr bwMode="auto">
          <a:xfrm>
            <a:off x="6176520" y="5982860"/>
            <a:ext cx="5289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BUILD</a:t>
            </a:r>
          </a:p>
        </p:txBody>
      </p:sp>
      <p:sp>
        <p:nvSpPr>
          <p:cNvPr id="218" name="Content Placeholder 2"/>
          <p:cNvSpPr txBox="1">
            <a:spLocks/>
          </p:cNvSpPr>
          <p:nvPr/>
        </p:nvSpPr>
        <p:spPr bwMode="auto">
          <a:xfrm>
            <a:off x="7247674" y="5982860"/>
            <a:ext cx="45845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TEST</a:t>
            </a:r>
          </a:p>
        </p:txBody>
      </p:sp>
      <p:sp>
        <p:nvSpPr>
          <p:cNvPr id="219" name="Content Placeholder 2"/>
          <p:cNvSpPr txBox="1">
            <a:spLocks/>
          </p:cNvSpPr>
          <p:nvPr/>
        </p:nvSpPr>
        <p:spPr bwMode="auto">
          <a:xfrm>
            <a:off x="8318028" y="5982860"/>
            <a:ext cx="38953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RUN</a:t>
            </a:r>
          </a:p>
        </p:txBody>
      </p:sp>
      <p:cxnSp>
        <p:nvCxnSpPr>
          <p:cNvPr id="221" name="Straight Arrow Connector 220"/>
          <p:cNvCxnSpPr/>
          <p:nvPr/>
        </p:nvCxnSpPr>
        <p:spPr>
          <a:xfrm>
            <a:off x="2705100" y="2933780"/>
            <a:ext cx="6927508" cy="0"/>
          </a:xfrm>
          <a:prstGeom prst="straightConnector1">
            <a:avLst/>
          </a:prstGeom>
          <a:ln w="19050">
            <a:solidFill>
              <a:schemeClr val="accent3"/>
            </a:solidFill>
            <a:prstDash val="solid"/>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220" name="Content Placeholder 2"/>
          <p:cNvSpPr txBox="1">
            <a:spLocks/>
          </p:cNvSpPr>
          <p:nvPr/>
        </p:nvSpPr>
        <p:spPr bwMode="auto">
          <a:xfrm>
            <a:off x="5052408" y="2834651"/>
            <a:ext cx="2232892" cy="198259"/>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Time &amp; Cost</a:t>
            </a:r>
          </a:p>
        </p:txBody>
      </p:sp>
      <p:grpSp>
        <p:nvGrpSpPr>
          <p:cNvPr id="226" name="Group 225"/>
          <p:cNvGrpSpPr/>
          <p:nvPr/>
        </p:nvGrpSpPr>
        <p:grpSpPr>
          <a:xfrm>
            <a:off x="1928176" y="4287208"/>
            <a:ext cx="349138" cy="349136"/>
            <a:chOff x="11045825" y="835025"/>
            <a:chExt cx="258763" cy="258763"/>
          </a:xfrm>
          <a:solidFill>
            <a:srgbClr val="81BC15"/>
          </a:solidFill>
        </p:grpSpPr>
        <p:sp>
          <p:nvSpPr>
            <p:cNvPr id="227" name="Freeform 2131"/>
            <p:cNvSpPr>
              <a:spLocks/>
            </p:cNvSpPr>
            <p:nvPr/>
          </p:nvSpPr>
          <p:spPr bwMode="auto">
            <a:xfrm>
              <a:off x="11156950" y="1065213"/>
              <a:ext cx="38100" cy="9525"/>
            </a:xfrm>
            <a:custGeom>
              <a:avLst/>
              <a:gdLst>
                <a:gd name="T0" fmla="*/ 105 w 120"/>
                <a:gd name="T1" fmla="*/ 0 h 29"/>
                <a:gd name="T2" fmla="*/ 14 w 120"/>
                <a:gd name="T3" fmla="*/ 0 h 29"/>
                <a:gd name="T4" fmla="*/ 8 w 120"/>
                <a:gd name="T5" fmla="*/ 1 h 29"/>
                <a:gd name="T6" fmla="*/ 3 w 120"/>
                <a:gd name="T7" fmla="*/ 4 h 29"/>
                <a:gd name="T8" fmla="*/ 1 w 120"/>
                <a:gd name="T9" fmla="*/ 9 h 29"/>
                <a:gd name="T10" fmla="*/ 0 w 120"/>
                <a:gd name="T11" fmla="*/ 15 h 29"/>
                <a:gd name="T12" fmla="*/ 1 w 120"/>
                <a:gd name="T13" fmla="*/ 21 h 29"/>
                <a:gd name="T14" fmla="*/ 3 w 120"/>
                <a:gd name="T15" fmla="*/ 26 h 29"/>
                <a:gd name="T16" fmla="*/ 8 w 120"/>
                <a:gd name="T17" fmla="*/ 28 h 29"/>
                <a:gd name="T18" fmla="*/ 14 w 120"/>
                <a:gd name="T19" fmla="*/ 29 h 29"/>
                <a:gd name="T20" fmla="*/ 105 w 120"/>
                <a:gd name="T21" fmla="*/ 29 h 29"/>
                <a:gd name="T22" fmla="*/ 111 w 120"/>
                <a:gd name="T23" fmla="*/ 28 h 29"/>
                <a:gd name="T24" fmla="*/ 116 w 120"/>
                <a:gd name="T25" fmla="*/ 26 h 29"/>
                <a:gd name="T26" fmla="*/ 118 w 120"/>
                <a:gd name="T27" fmla="*/ 21 h 29"/>
                <a:gd name="T28" fmla="*/ 120 w 120"/>
                <a:gd name="T29" fmla="*/ 15 h 29"/>
                <a:gd name="T30" fmla="*/ 118 w 120"/>
                <a:gd name="T31" fmla="*/ 9 h 29"/>
                <a:gd name="T32" fmla="*/ 116 w 120"/>
                <a:gd name="T33" fmla="*/ 4 h 29"/>
                <a:gd name="T34" fmla="*/ 111 w 120"/>
                <a:gd name="T35" fmla="*/ 1 h 29"/>
                <a:gd name="T36" fmla="*/ 105 w 1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29">
                  <a:moveTo>
                    <a:pt x="105" y="0"/>
                  </a:moveTo>
                  <a:lnTo>
                    <a:pt x="14" y="0"/>
                  </a:lnTo>
                  <a:lnTo>
                    <a:pt x="8" y="1"/>
                  </a:lnTo>
                  <a:lnTo>
                    <a:pt x="3" y="4"/>
                  </a:lnTo>
                  <a:lnTo>
                    <a:pt x="1" y="9"/>
                  </a:lnTo>
                  <a:lnTo>
                    <a:pt x="0" y="15"/>
                  </a:lnTo>
                  <a:lnTo>
                    <a:pt x="1" y="21"/>
                  </a:lnTo>
                  <a:lnTo>
                    <a:pt x="3" y="26"/>
                  </a:lnTo>
                  <a:lnTo>
                    <a:pt x="8" y="28"/>
                  </a:lnTo>
                  <a:lnTo>
                    <a:pt x="14" y="29"/>
                  </a:lnTo>
                  <a:lnTo>
                    <a:pt x="105" y="29"/>
                  </a:lnTo>
                  <a:lnTo>
                    <a:pt x="111" y="28"/>
                  </a:lnTo>
                  <a:lnTo>
                    <a:pt x="116" y="26"/>
                  </a:lnTo>
                  <a:lnTo>
                    <a:pt x="118" y="21"/>
                  </a:lnTo>
                  <a:lnTo>
                    <a:pt x="120" y="15"/>
                  </a:lnTo>
                  <a:lnTo>
                    <a:pt x="118" y="9"/>
                  </a:lnTo>
                  <a:lnTo>
                    <a:pt x="116" y="4"/>
                  </a:lnTo>
                  <a:lnTo>
                    <a:pt x="111" y="1"/>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8" name="Freeform 2132"/>
            <p:cNvSpPr>
              <a:spLocks/>
            </p:cNvSpPr>
            <p:nvPr/>
          </p:nvSpPr>
          <p:spPr bwMode="auto">
            <a:xfrm>
              <a:off x="11166475" y="1084263"/>
              <a:ext cx="19050" cy="9525"/>
            </a:xfrm>
            <a:custGeom>
              <a:avLst/>
              <a:gdLst>
                <a:gd name="T0" fmla="*/ 45 w 61"/>
                <a:gd name="T1" fmla="*/ 0 h 30"/>
                <a:gd name="T2" fmla="*/ 16 w 61"/>
                <a:gd name="T3" fmla="*/ 0 h 30"/>
                <a:gd name="T4" fmla="*/ 10 w 61"/>
                <a:gd name="T5" fmla="*/ 1 h 30"/>
                <a:gd name="T6" fmla="*/ 5 w 61"/>
                <a:gd name="T7" fmla="*/ 5 h 30"/>
                <a:gd name="T8" fmla="*/ 1 w 61"/>
                <a:gd name="T9" fmla="*/ 8 h 30"/>
                <a:gd name="T10" fmla="*/ 0 w 61"/>
                <a:gd name="T11" fmla="*/ 14 h 30"/>
                <a:gd name="T12" fmla="*/ 1 w 61"/>
                <a:gd name="T13" fmla="*/ 21 h 30"/>
                <a:gd name="T14" fmla="*/ 5 w 61"/>
                <a:gd name="T15" fmla="*/ 25 h 30"/>
                <a:gd name="T16" fmla="*/ 10 w 61"/>
                <a:gd name="T17" fmla="*/ 29 h 30"/>
                <a:gd name="T18" fmla="*/ 16 w 61"/>
                <a:gd name="T19" fmla="*/ 30 h 30"/>
                <a:gd name="T20" fmla="*/ 45 w 61"/>
                <a:gd name="T21" fmla="*/ 30 h 30"/>
                <a:gd name="T22" fmla="*/ 51 w 61"/>
                <a:gd name="T23" fmla="*/ 29 h 30"/>
                <a:gd name="T24" fmla="*/ 56 w 61"/>
                <a:gd name="T25" fmla="*/ 25 h 30"/>
                <a:gd name="T26" fmla="*/ 60 w 61"/>
                <a:gd name="T27" fmla="*/ 21 h 30"/>
                <a:gd name="T28" fmla="*/ 61 w 61"/>
                <a:gd name="T29" fmla="*/ 14 h 30"/>
                <a:gd name="T30" fmla="*/ 60 w 61"/>
                <a:gd name="T31" fmla="*/ 8 h 30"/>
                <a:gd name="T32" fmla="*/ 56 w 61"/>
                <a:gd name="T33" fmla="*/ 5 h 30"/>
                <a:gd name="T34" fmla="*/ 51 w 61"/>
                <a:gd name="T35" fmla="*/ 1 h 30"/>
                <a:gd name="T36" fmla="*/ 45 w 61"/>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30">
                  <a:moveTo>
                    <a:pt x="45" y="0"/>
                  </a:moveTo>
                  <a:lnTo>
                    <a:pt x="16" y="0"/>
                  </a:lnTo>
                  <a:lnTo>
                    <a:pt x="10" y="1"/>
                  </a:lnTo>
                  <a:lnTo>
                    <a:pt x="5" y="5"/>
                  </a:lnTo>
                  <a:lnTo>
                    <a:pt x="1" y="8"/>
                  </a:lnTo>
                  <a:lnTo>
                    <a:pt x="0" y="14"/>
                  </a:lnTo>
                  <a:lnTo>
                    <a:pt x="1" y="21"/>
                  </a:lnTo>
                  <a:lnTo>
                    <a:pt x="5" y="25"/>
                  </a:lnTo>
                  <a:lnTo>
                    <a:pt x="10" y="29"/>
                  </a:lnTo>
                  <a:lnTo>
                    <a:pt x="16" y="30"/>
                  </a:lnTo>
                  <a:lnTo>
                    <a:pt x="45" y="30"/>
                  </a:lnTo>
                  <a:lnTo>
                    <a:pt x="51" y="29"/>
                  </a:lnTo>
                  <a:lnTo>
                    <a:pt x="56" y="25"/>
                  </a:lnTo>
                  <a:lnTo>
                    <a:pt x="60" y="21"/>
                  </a:lnTo>
                  <a:lnTo>
                    <a:pt x="61" y="14"/>
                  </a:lnTo>
                  <a:lnTo>
                    <a:pt x="60" y="8"/>
                  </a:lnTo>
                  <a:lnTo>
                    <a:pt x="56" y="5"/>
                  </a:lnTo>
                  <a:lnTo>
                    <a:pt x="51" y="1"/>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9" name="Freeform 2133"/>
            <p:cNvSpPr>
              <a:spLocks/>
            </p:cNvSpPr>
            <p:nvPr/>
          </p:nvSpPr>
          <p:spPr bwMode="auto">
            <a:xfrm>
              <a:off x="11095038" y="877888"/>
              <a:ext cx="161925" cy="177800"/>
            </a:xfrm>
            <a:custGeom>
              <a:avLst/>
              <a:gdLst>
                <a:gd name="T0" fmla="*/ 242 w 511"/>
                <a:gd name="T1" fmla="*/ 1 h 556"/>
                <a:gd name="T2" fmla="*/ 217 w 511"/>
                <a:gd name="T3" fmla="*/ 3 h 556"/>
                <a:gd name="T4" fmla="*/ 192 w 511"/>
                <a:gd name="T5" fmla="*/ 8 h 556"/>
                <a:gd name="T6" fmla="*/ 168 w 511"/>
                <a:gd name="T7" fmla="*/ 15 h 556"/>
                <a:gd name="T8" fmla="*/ 134 w 511"/>
                <a:gd name="T9" fmla="*/ 31 h 556"/>
                <a:gd name="T10" fmla="*/ 93 w 511"/>
                <a:gd name="T11" fmla="*/ 58 h 556"/>
                <a:gd name="T12" fmla="*/ 59 w 511"/>
                <a:gd name="T13" fmla="*/ 94 h 556"/>
                <a:gd name="T14" fmla="*/ 31 w 511"/>
                <a:gd name="T15" fmla="*/ 134 h 556"/>
                <a:gd name="T16" fmla="*/ 15 w 511"/>
                <a:gd name="T17" fmla="*/ 168 h 556"/>
                <a:gd name="T18" fmla="*/ 8 w 511"/>
                <a:gd name="T19" fmla="*/ 191 h 556"/>
                <a:gd name="T20" fmla="*/ 3 w 511"/>
                <a:gd name="T21" fmla="*/ 217 h 556"/>
                <a:gd name="T22" fmla="*/ 0 w 511"/>
                <a:gd name="T23" fmla="*/ 243 h 556"/>
                <a:gd name="T24" fmla="*/ 0 w 511"/>
                <a:gd name="T25" fmla="*/ 277 h 556"/>
                <a:gd name="T26" fmla="*/ 8 w 511"/>
                <a:gd name="T27" fmla="*/ 317 h 556"/>
                <a:gd name="T28" fmla="*/ 20 w 511"/>
                <a:gd name="T29" fmla="*/ 355 h 556"/>
                <a:gd name="T30" fmla="*/ 39 w 511"/>
                <a:gd name="T31" fmla="*/ 392 h 556"/>
                <a:gd name="T32" fmla="*/ 63 w 511"/>
                <a:gd name="T33" fmla="*/ 423 h 556"/>
                <a:gd name="T34" fmla="*/ 91 w 511"/>
                <a:gd name="T35" fmla="*/ 451 h 556"/>
                <a:gd name="T36" fmla="*/ 124 w 511"/>
                <a:gd name="T37" fmla="*/ 475 h 556"/>
                <a:gd name="T38" fmla="*/ 160 w 511"/>
                <a:gd name="T39" fmla="*/ 493 h 556"/>
                <a:gd name="T40" fmla="*/ 180 w 511"/>
                <a:gd name="T41" fmla="*/ 542 h 556"/>
                <a:gd name="T42" fmla="*/ 185 w 511"/>
                <a:gd name="T43" fmla="*/ 552 h 556"/>
                <a:gd name="T44" fmla="*/ 196 w 511"/>
                <a:gd name="T45" fmla="*/ 556 h 556"/>
                <a:gd name="T46" fmla="*/ 322 w 511"/>
                <a:gd name="T47" fmla="*/ 555 h 556"/>
                <a:gd name="T48" fmla="*/ 330 w 511"/>
                <a:gd name="T49" fmla="*/ 547 h 556"/>
                <a:gd name="T50" fmla="*/ 331 w 511"/>
                <a:gd name="T51" fmla="*/ 500 h 556"/>
                <a:gd name="T52" fmla="*/ 369 w 511"/>
                <a:gd name="T53" fmla="*/ 484 h 556"/>
                <a:gd name="T54" fmla="*/ 405 w 511"/>
                <a:gd name="T55" fmla="*/ 464 h 556"/>
                <a:gd name="T56" fmla="*/ 435 w 511"/>
                <a:gd name="T57" fmla="*/ 438 h 556"/>
                <a:gd name="T58" fmla="*/ 461 w 511"/>
                <a:gd name="T59" fmla="*/ 407 h 556"/>
                <a:gd name="T60" fmla="*/ 483 w 511"/>
                <a:gd name="T61" fmla="*/ 373 h 556"/>
                <a:gd name="T62" fmla="*/ 499 w 511"/>
                <a:gd name="T63" fmla="*/ 337 h 556"/>
                <a:gd name="T64" fmla="*/ 508 w 511"/>
                <a:gd name="T65" fmla="*/ 298 h 556"/>
                <a:gd name="T66" fmla="*/ 511 w 511"/>
                <a:gd name="T67" fmla="*/ 256 h 556"/>
                <a:gd name="T68" fmla="*/ 510 w 511"/>
                <a:gd name="T69" fmla="*/ 229 h 556"/>
                <a:gd name="T70" fmla="*/ 506 w 511"/>
                <a:gd name="T71" fmla="*/ 205 h 556"/>
                <a:gd name="T72" fmla="*/ 500 w 511"/>
                <a:gd name="T73" fmla="*/ 179 h 556"/>
                <a:gd name="T74" fmla="*/ 491 w 511"/>
                <a:gd name="T75" fmla="*/ 156 h 556"/>
                <a:gd name="T76" fmla="*/ 468 w 511"/>
                <a:gd name="T77" fmla="*/ 113 h 556"/>
                <a:gd name="T78" fmla="*/ 436 w 511"/>
                <a:gd name="T79" fmla="*/ 75 h 556"/>
                <a:gd name="T80" fmla="*/ 399 w 511"/>
                <a:gd name="T81" fmla="*/ 44 h 556"/>
                <a:gd name="T82" fmla="*/ 355 w 511"/>
                <a:gd name="T83" fmla="*/ 20 h 556"/>
                <a:gd name="T84" fmla="*/ 331 w 511"/>
                <a:gd name="T85" fmla="*/ 12 h 556"/>
                <a:gd name="T86" fmla="*/ 307 w 511"/>
                <a:gd name="T87" fmla="*/ 6 h 556"/>
                <a:gd name="T88" fmla="*/ 281 w 511"/>
                <a:gd name="T89" fmla="*/ 1 h 556"/>
                <a:gd name="T90" fmla="*/ 256 w 511"/>
                <a:gd name="T9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1" h="556">
                  <a:moveTo>
                    <a:pt x="256" y="0"/>
                  </a:moveTo>
                  <a:lnTo>
                    <a:pt x="242" y="1"/>
                  </a:lnTo>
                  <a:lnTo>
                    <a:pt x="230" y="1"/>
                  </a:lnTo>
                  <a:lnTo>
                    <a:pt x="217" y="3"/>
                  </a:lnTo>
                  <a:lnTo>
                    <a:pt x="204" y="6"/>
                  </a:lnTo>
                  <a:lnTo>
                    <a:pt x="192" y="8"/>
                  </a:lnTo>
                  <a:lnTo>
                    <a:pt x="180" y="12"/>
                  </a:lnTo>
                  <a:lnTo>
                    <a:pt x="168" y="15"/>
                  </a:lnTo>
                  <a:lnTo>
                    <a:pt x="157" y="20"/>
                  </a:lnTo>
                  <a:lnTo>
                    <a:pt x="134" y="31"/>
                  </a:lnTo>
                  <a:lnTo>
                    <a:pt x="113" y="44"/>
                  </a:lnTo>
                  <a:lnTo>
                    <a:pt x="93" y="58"/>
                  </a:lnTo>
                  <a:lnTo>
                    <a:pt x="75" y="75"/>
                  </a:lnTo>
                  <a:lnTo>
                    <a:pt x="59" y="94"/>
                  </a:lnTo>
                  <a:lnTo>
                    <a:pt x="43" y="113"/>
                  </a:lnTo>
                  <a:lnTo>
                    <a:pt x="31" y="134"/>
                  </a:lnTo>
                  <a:lnTo>
                    <a:pt x="20" y="156"/>
                  </a:lnTo>
                  <a:lnTo>
                    <a:pt x="15" y="168"/>
                  </a:lnTo>
                  <a:lnTo>
                    <a:pt x="11" y="179"/>
                  </a:lnTo>
                  <a:lnTo>
                    <a:pt x="8" y="191"/>
                  </a:lnTo>
                  <a:lnTo>
                    <a:pt x="5" y="205"/>
                  </a:lnTo>
                  <a:lnTo>
                    <a:pt x="3" y="217"/>
                  </a:lnTo>
                  <a:lnTo>
                    <a:pt x="2" y="229"/>
                  </a:lnTo>
                  <a:lnTo>
                    <a:pt x="0" y="243"/>
                  </a:lnTo>
                  <a:lnTo>
                    <a:pt x="0" y="256"/>
                  </a:lnTo>
                  <a:lnTo>
                    <a:pt x="0" y="277"/>
                  </a:lnTo>
                  <a:lnTo>
                    <a:pt x="3" y="298"/>
                  </a:lnTo>
                  <a:lnTo>
                    <a:pt x="8" y="317"/>
                  </a:lnTo>
                  <a:lnTo>
                    <a:pt x="13" y="337"/>
                  </a:lnTo>
                  <a:lnTo>
                    <a:pt x="20" y="355"/>
                  </a:lnTo>
                  <a:lnTo>
                    <a:pt x="28" y="373"/>
                  </a:lnTo>
                  <a:lnTo>
                    <a:pt x="39" y="392"/>
                  </a:lnTo>
                  <a:lnTo>
                    <a:pt x="50" y="407"/>
                  </a:lnTo>
                  <a:lnTo>
                    <a:pt x="63" y="423"/>
                  </a:lnTo>
                  <a:lnTo>
                    <a:pt x="76" y="438"/>
                  </a:lnTo>
                  <a:lnTo>
                    <a:pt x="91" y="451"/>
                  </a:lnTo>
                  <a:lnTo>
                    <a:pt x="107" y="464"/>
                  </a:lnTo>
                  <a:lnTo>
                    <a:pt x="124" y="475"/>
                  </a:lnTo>
                  <a:lnTo>
                    <a:pt x="142" y="484"/>
                  </a:lnTo>
                  <a:lnTo>
                    <a:pt x="160" y="493"/>
                  </a:lnTo>
                  <a:lnTo>
                    <a:pt x="180" y="500"/>
                  </a:lnTo>
                  <a:lnTo>
                    <a:pt x="180" y="542"/>
                  </a:lnTo>
                  <a:lnTo>
                    <a:pt x="181" y="547"/>
                  </a:lnTo>
                  <a:lnTo>
                    <a:pt x="185" y="552"/>
                  </a:lnTo>
                  <a:lnTo>
                    <a:pt x="190" y="555"/>
                  </a:lnTo>
                  <a:lnTo>
                    <a:pt x="196" y="556"/>
                  </a:lnTo>
                  <a:lnTo>
                    <a:pt x="316" y="556"/>
                  </a:lnTo>
                  <a:lnTo>
                    <a:pt x="322" y="555"/>
                  </a:lnTo>
                  <a:lnTo>
                    <a:pt x="327" y="552"/>
                  </a:lnTo>
                  <a:lnTo>
                    <a:pt x="330" y="547"/>
                  </a:lnTo>
                  <a:lnTo>
                    <a:pt x="331" y="542"/>
                  </a:lnTo>
                  <a:lnTo>
                    <a:pt x="331" y="500"/>
                  </a:lnTo>
                  <a:lnTo>
                    <a:pt x="351" y="493"/>
                  </a:lnTo>
                  <a:lnTo>
                    <a:pt x="369" y="484"/>
                  </a:lnTo>
                  <a:lnTo>
                    <a:pt x="388" y="475"/>
                  </a:lnTo>
                  <a:lnTo>
                    <a:pt x="405" y="464"/>
                  </a:lnTo>
                  <a:lnTo>
                    <a:pt x="421" y="451"/>
                  </a:lnTo>
                  <a:lnTo>
                    <a:pt x="435" y="438"/>
                  </a:lnTo>
                  <a:lnTo>
                    <a:pt x="449" y="423"/>
                  </a:lnTo>
                  <a:lnTo>
                    <a:pt x="461" y="407"/>
                  </a:lnTo>
                  <a:lnTo>
                    <a:pt x="473" y="392"/>
                  </a:lnTo>
                  <a:lnTo>
                    <a:pt x="483" y="373"/>
                  </a:lnTo>
                  <a:lnTo>
                    <a:pt x="491" y="355"/>
                  </a:lnTo>
                  <a:lnTo>
                    <a:pt x="499" y="337"/>
                  </a:lnTo>
                  <a:lnTo>
                    <a:pt x="504" y="317"/>
                  </a:lnTo>
                  <a:lnTo>
                    <a:pt x="508" y="298"/>
                  </a:lnTo>
                  <a:lnTo>
                    <a:pt x="511" y="277"/>
                  </a:lnTo>
                  <a:lnTo>
                    <a:pt x="511" y="256"/>
                  </a:lnTo>
                  <a:lnTo>
                    <a:pt x="511" y="243"/>
                  </a:lnTo>
                  <a:lnTo>
                    <a:pt x="510" y="229"/>
                  </a:lnTo>
                  <a:lnTo>
                    <a:pt x="508" y="217"/>
                  </a:lnTo>
                  <a:lnTo>
                    <a:pt x="506" y="205"/>
                  </a:lnTo>
                  <a:lnTo>
                    <a:pt x="504" y="191"/>
                  </a:lnTo>
                  <a:lnTo>
                    <a:pt x="500" y="179"/>
                  </a:lnTo>
                  <a:lnTo>
                    <a:pt x="496" y="168"/>
                  </a:lnTo>
                  <a:lnTo>
                    <a:pt x="491" y="156"/>
                  </a:lnTo>
                  <a:lnTo>
                    <a:pt x="480" y="134"/>
                  </a:lnTo>
                  <a:lnTo>
                    <a:pt x="468" y="113"/>
                  </a:lnTo>
                  <a:lnTo>
                    <a:pt x="452" y="94"/>
                  </a:lnTo>
                  <a:lnTo>
                    <a:pt x="436" y="75"/>
                  </a:lnTo>
                  <a:lnTo>
                    <a:pt x="418" y="58"/>
                  </a:lnTo>
                  <a:lnTo>
                    <a:pt x="399" y="44"/>
                  </a:lnTo>
                  <a:lnTo>
                    <a:pt x="378" y="31"/>
                  </a:lnTo>
                  <a:lnTo>
                    <a:pt x="355" y="20"/>
                  </a:lnTo>
                  <a:lnTo>
                    <a:pt x="344" y="15"/>
                  </a:lnTo>
                  <a:lnTo>
                    <a:pt x="331" y="12"/>
                  </a:lnTo>
                  <a:lnTo>
                    <a:pt x="319" y="8"/>
                  </a:lnTo>
                  <a:lnTo>
                    <a:pt x="307" y="6"/>
                  </a:lnTo>
                  <a:lnTo>
                    <a:pt x="295" y="3"/>
                  </a:lnTo>
                  <a:lnTo>
                    <a:pt x="281" y="1"/>
                  </a:lnTo>
                  <a:lnTo>
                    <a:pt x="269" y="1"/>
                  </a:lnTo>
                  <a:lnTo>
                    <a:pt x="2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30" name="Freeform 2134"/>
            <p:cNvSpPr>
              <a:spLocks/>
            </p:cNvSpPr>
            <p:nvPr/>
          </p:nvSpPr>
          <p:spPr bwMode="auto">
            <a:xfrm>
              <a:off x="11045825" y="949325"/>
              <a:ext cx="28575" cy="11113"/>
            </a:xfrm>
            <a:custGeom>
              <a:avLst/>
              <a:gdLst>
                <a:gd name="T0" fmla="*/ 76 w 90"/>
                <a:gd name="T1" fmla="*/ 0 h 31"/>
                <a:gd name="T2" fmla="*/ 16 w 90"/>
                <a:gd name="T3" fmla="*/ 0 h 31"/>
                <a:gd name="T4" fmla="*/ 10 w 90"/>
                <a:gd name="T5" fmla="*/ 2 h 31"/>
                <a:gd name="T6" fmla="*/ 5 w 90"/>
                <a:gd name="T7" fmla="*/ 5 h 31"/>
                <a:gd name="T8" fmla="*/ 1 w 90"/>
                <a:gd name="T9" fmla="*/ 10 h 31"/>
                <a:gd name="T10" fmla="*/ 0 w 90"/>
                <a:gd name="T11" fmla="*/ 15 h 31"/>
                <a:gd name="T12" fmla="*/ 1 w 90"/>
                <a:gd name="T13" fmla="*/ 21 h 31"/>
                <a:gd name="T14" fmla="*/ 5 w 90"/>
                <a:gd name="T15" fmla="*/ 26 h 31"/>
                <a:gd name="T16" fmla="*/ 10 w 90"/>
                <a:gd name="T17" fmla="*/ 30 h 31"/>
                <a:gd name="T18" fmla="*/ 16 w 90"/>
                <a:gd name="T19" fmla="*/ 31 h 31"/>
                <a:gd name="T20" fmla="*/ 76 w 90"/>
                <a:gd name="T21" fmla="*/ 31 h 31"/>
                <a:gd name="T22" fmla="*/ 82 w 90"/>
                <a:gd name="T23" fmla="*/ 30 h 31"/>
                <a:gd name="T24" fmla="*/ 87 w 90"/>
                <a:gd name="T25" fmla="*/ 26 h 31"/>
                <a:gd name="T26" fmla="*/ 89 w 90"/>
                <a:gd name="T27" fmla="*/ 21 h 31"/>
                <a:gd name="T28" fmla="*/ 90 w 90"/>
                <a:gd name="T29" fmla="*/ 15 h 31"/>
                <a:gd name="T30" fmla="*/ 89 w 90"/>
                <a:gd name="T31" fmla="*/ 10 h 31"/>
                <a:gd name="T32" fmla="*/ 87 w 90"/>
                <a:gd name="T33" fmla="*/ 5 h 31"/>
                <a:gd name="T34" fmla="*/ 82 w 90"/>
                <a:gd name="T35" fmla="*/ 2 h 31"/>
                <a:gd name="T36" fmla="*/ 76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6" y="0"/>
                  </a:moveTo>
                  <a:lnTo>
                    <a:pt x="16" y="0"/>
                  </a:lnTo>
                  <a:lnTo>
                    <a:pt x="10" y="2"/>
                  </a:lnTo>
                  <a:lnTo>
                    <a:pt x="5" y="5"/>
                  </a:lnTo>
                  <a:lnTo>
                    <a:pt x="1" y="10"/>
                  </a:lnTo>
                  <a:lnTo>
                    <a:pt x="0" y="15"/>
                  </a:lnTo>
                  <a:lnTo>
                    <a:pt x="1" y="21"/>
                  </a:lnTo>
                  <a:lnTo>
                    <a:pt x="5" y="26"/>
                  </a:lnTo>
                  <a:lnTo>
                    <a:pt x="10" y="30"/>
                  </a:lnTo>
                  <a:lnTo>
                    <a:pt x="16" y="31"/>
                  </a:lnTo>
                  <a:lnTo>
                    <a:pt x="76" y="31"/>
                  </a:lnTo>
                  <a:lnTo>
                    <a:pt x="82" y="30"/>
                  </a:lnTo>
                  <a:lnTo>
                    <a:pt x="87" y="26"/>
                  </a:lnTo>
                  <a:lnTo>
                    <a:pt x="89" y="21"/>
                  </a:lnTo>
                  <a:lnTo>
                    <a:pt x="90" y="15"/>
                  </a:lnTo>
                  <a:lnTo>
                    <a:pt x="89" y="10"/>
                  </a:lnTo>
                  <a:lnTo>
                    <a:pt x="87" y="5"/>
                  </a:lnTo>
                  <a:lnTo>
                    <a:pt x="82" y="2"/>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31" name="Freeform 2135"/>
            <p:cNvSpPr>
              <a:spLocks/>
            </p:cNvSpPr>
            <p:nvPr/>
          </p:nvSpPr>
          <p:spPr bwMode="auto">
            <a:xfrm>
              <a:off x="11074400" y="863600"/>
              <a:ext cx="34925" cy="34925"/>
            </a:xfrm>
            <a:custGeom>
              <a:avLst/>
              <a:gdLst>
                <a:gd name="T0" fmla="*/ 91 w 107"/>
                <a:gd name="T1" fmla="*/ 107 h 107"/>
                <a:gd name="T2" fmla="*/ 97 w 107"/>
                <a:gd name="T3" fmla="*/ 105 h 107"/>
                <a:gd name="T4" fmla="*/ 102 w 107"/>
                <a:gd name="T5" fmla="*/ 102 h 107"/>
                <a:gd name="T6" fmla="*/ 105 w 107"/>
                <a:gd name="T7" fmla="*/ 97 h 107"/>
                <a:gd name="T8" fmla="*/ 107 w 107"/>
                <a:gd name="T9" fmla="*/ 91 h 107"/>
                <a:gd name="T10" fmla="*/ 105 w 107"/>
                <a:gd name="T11" fmla="*/ 86 h 107"/>
                <a:gd name="T12" fmla="*/ 102 w 107"/>
                <a:gd name="T13" fmla="*/ 81 h 107"/>
                <a:gd name="T14" fmla="*/ 26 w 107"/>
                <a:gd name="T15" fmla="*/ 5 h 107"/>
                <a:gd name="T16" fmla="*/ 21 w 107"/>
                <a:gd name="T17" fmla="*/ 2 h 107"/>
                <a:gd name="T18" fmla="*/ 16 w 107"/>
                <a:gd name="T19" fmla="*/ 0 h 107"/>
                <a:gd name="T20" fmla="*/ 10 w 107"/>
                <a:gd name="T21" fmla="*/ 2 h 107"/>
                <a:gd name="T22" fmla="*/ 5 w 107"/>
                <a:gd name="T23" fmla="*/ 5 h 107"/>
                <a:gd name="T24" fmla="*/ 2 w 107"/>
                <a:gd name="T25" fmla="*/ 10 h 107"/>
                <a:gd name="T26" fmla="*/ 0 w 107"/>
                <a:gd name="T27" fmla="*/ 16 h 107"/>
                <a:gd name="T28" fmla="*/ 2 w 107"/>
                <a:gd name="T29" fmla="*/ 21 h 107"/>
                <a:gd name="T30" fmla="*/ 5 w 107"/>
                <a:gd name="T31" fmla="*/ 26 h 107"/>
                <a:gd name="T32" fmla="*/ 81 w 107"/>
                <a:gd name="T33" fmla="*/ 102 h 107"/>
                <a:gd name="T34" fmla="*/ 86 w 107"/>
                <a:gd name="T35" fmla="*/ 105 h 107"/>
                <a:gd name="T36" fmla="*/ 91 w 107"/>
                <a:gd name="T3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107">
                  <a:moveTo>
                    <a:pt x="91" y="107"/>
                  </a:moveTo>
                  <a:lnTo>
                    <a:pt x="97" y="105"/>
                  </a:lnTo>
                  <a:lnTo>
                    <a:pt x="102" y="102"/>
                  </a:lnTo>
                  <a:lnTo>
                    <a:pt x="105" y="97"/>
                  </a:lnTo>
                  <a:lnTo>
                    <a:pt x="107" y="91"/>
                  </a:lnTo>
                  <a:lnTo>
                    <a:pt x="105" y="86"/>
                  </a:lnTo>
                  <a:lnTo>
                    <a:pt x="102" y="81"/>
                  </a:lnTo>
                  <a:lnTo>
                    <a:pt x="26" y="5"/>
                  </a:lnTo>
                  <a:lnTo>
                    <a:pt x="21" y="2"/>
                  </a:lnTo>
                  <a:lnTo>
                    <a:pt x="16" y="0"/>
                  </a:lnTo>
                  <a:lnTo>
                    <a:pt x="10" y="2"/>
                  </a:lnTo>
                  <a:lnTo>
                    <a:pt x="5" y="5"/>
                  </a:lnTo>
                  <a:lnTo>
                    <a:pt x="2" y="10"/>
                  </a:lnTo>
                  <a:lnTo>
                    <a:pt x="0" y="16"/>
                  </a:lnTo>
                  <a:lnTo>
                    <a:pt x="2" y="21"/>
                  </a:lnTo>
                  <a:lnTo>
                    <a:pt x="5" y="26"/>
                  </a:lnTo>
                  <a:lnTo>
                    <a:pt x="81" y="102"/>
                  </a:lnTo>
                  <a:lnTo>
                    <a:pt x="86" y="105"/>
                  </a:lnTo>
                  <a:lnTo>
                    <a:pt x="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32" name="Freeform 2136"/>
            <p:cNvSpPr>
              <a:spLocks/>
            </p:cNvSpPr>
            <p:nvPr/>
          </p:nvSpPr>
          <p:spPr bwMode="auto">
            <a:xfrm>
              <a:off x="11171238" y="835025"/>
              <a:ext cx="9525" cy="28575"/>
            </a:xfrm>
            <a:custGeom>
              <a:avLst/>
              <a:gdLst>
                <a:gd name="T0" fmla="*/ 15 w 29"/>
                <a:gd name="T1" fmla="*/ 90 h 90"/>
                <a:gd name="T2" fmla="*/ 21 w 29"/>
                <a:gd name="T3" fmla="*/ 89 h 90"/>
                <a:gd name="T4" fmla="*/ 26 w 29"/>
                <a:gd name="T5" fmla="*/ 87 h 90"/>
                <a:gd name="T6" fmla="*/ 28 w 29"/>
                <a:gd name="T7" fmla="*/ 82 h 90"/>
                <a:gd name="T8" fmla="*/ 29 w 29"/>
                <a:gd name="T9" fmla="*/ 76 h 90"/>
                <a:gd name="T10" fmla="*/ 29 w 29"/>
                <a:gd name="T11" fmla="*/ 16 h 90"/>
                <a:gd name="T12" fmla="*/ 28 w 29"/>
                <a:gd name="T13" fmla="*/ 10 h 90"/>
                <a:gd name="T14" fmla="*/ 26 w 29"/>
                <a:gd name="T15" fmla="*/ 5 h 90"/>
                <a:gd name="T16" fmla="*/ 21 w 29"/>
                <a:gd name="T17" fmla="*/ 1 h 90"/>
                <a:gd name="T18" fmla="*/ 15 w 29"/>
                <a:gd name="T19" fmla="*/ 0 h 90"/>
                <a:gd name="T20" fmla="*/ 9 w 29"/>
                <a:gd name="T21" fmla="*/ 1 h 90"/>
                <a:gd name="T22" fmla="*/ 4 w 29"/>
                <a:gd name="T23" fmla="*/ 5 h 90"/>
                <a:gd name="T24" fmla="*/ 1 w 29"/>
                <a:gd name="T25" fmla="*/ 10 h 90"/>
                <a:gd name="T26" fmla="*/ 0 w 29"/>
                <a:gd name="T27" fmla="*/ 16 h 90"/>
                <a:gd name="T28" fmla="*/ 0 w 29"/>
                <a:gd name="T29" fmla="*/ 76 h 90"/>
                <a:gd name="T30" fmla="*/ 1 w 29"/>
                <a:gd name="T31" fmla="*/ 82 h 90"/>
                <a:gd name="T32" fmla="*/ 4 w 29"/>
                <a:gd name="T33" fmla="*/ 87 h 90"/>
                <a:gd name="T34" fmla="*/ 9 w 29"/>
                <a:gd name="T35" fmla="*/ 89 h 90"/>
                <a:gd name="T36" fmla="*/ 15 w 29"/>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90">
                  <a:moveTo>
                    <a:pt x="15" y="90"/>
                  </a:moveTo>
                  <a:lnTo>
                    <a:pt x="21" y="89"/>
                  </a:lnTo>
                  <a:lnTo>
                    <a:pt x="26" y="87"/>
                  </a:lnTo>
                  <a:lnTo>
                    <a:pt x="28" y="82"/>
                  </a:lnTo>
                  <a:lnTo>
                    <a:pt x="29" y="76"/>
                  </a:lnTo>
                  <a:lnTo>
                    <a:pt x="29" y="16"/>
                  </a:lnTo>
                  <a:lnTo>
                    <a:pt x="28" y="10"/>
                  </a:lnTo>
                  <a:lnTo>
                    <a:pt x="26" y="5"/>
                  </a:lnTo>
                  <a:lnTo>
                    <a:pt x="21" y="1"/>
                  </a:lnTo>
                  <a:lnTo>
                    <a:pt x="15" y="0"/>
                  </a:lnTo>
                  <a:lnTo>
                    <a:pt x="9" y="1"/>
                  </a:lnTo>
                  <a:lnTo>
                    <a:pt x="4" y="5"/>
                  </a:lnTo>
                  <a:lnTo>
                    <a:pt x="1" y="10"/>
                  </a:lnTo>
                  <a:lnTo>
                    <a:pt x="0" y="16"/>
                  </a:lnTo>
                  <a:lnTo>
                    <a:pt x="0" y="76"/>
                  </a:lnTo>
                  <a:lnTo>
                    <a:pt x="1" y="82"/>
                  </a:lnTo>
                  <a:lnTo>
                    <a:pt x="4" y="87"/>
                  </a:lnTo>
                  <a:lnTo>
                    <a:pt x="9" y="89"/>
                  </a:lnTo>
                  <a:lnTo>
                    <a:pt x="1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33" name="Freeform 2137"/>
            <p:cNvSpPr>
              <a:spLocks/>
            </p:cNvSpPr>
            <p:nvPr/>
          </p:nvSpPr>
          <p:spPr bwMode="auto">
            <a:xfrm>
              <a:off x="11242675" y="863600"/>
              <a:ext cx="33338" cy="34925"/>
            </a:xfrm>
            <a:custGeom>
              <a:avLst/>
              <a:gdLst>
                <a:gd name="T0" fmla="*/ 101 w 106"/>
                <a:gd name="T1" fmla="*/ 5 h 107"/>
                <a:gd name="T2" fmla="*/ 96 w 106"/>
                <a:gd name="T3" fmla="*/ 2 h 107"/>
                <a:gd name="T4" fmla="*/ 90 w 106"/>
                <a:gd name="T5" fmla="*/ 0 h 107"/>
                <a:gd name="T6" fmla="*/ 85 w 106"/>
                <a:gd name="T7" fmla="*/ 2 h 107"/>
                <a:gd name="T8" fmla="*/ 80 w 106"/>
                <a:gd name="T9" fmla="*/ 5 h 107"/>
                <a:gd name="T10" fmla="*/ 5 w 106"/>
                <a:gd name="T11" fmla="*/ 80 h 107"/>
                <a:gd name="T12" fmla="*/ 1 w 106"/>
                <a:gd name="T13" fmla="*/ 86 h 107"/>
                <a:gd name="T14" fmla="*/ 0 w 106"/>
                <a:gd name="T15" fmla="*/ 91 h 107"/>
                <a:gd name="T16" fmla="*/ 1 w 106"/>
                <a:gd name="T17" fmla="*/ 97 h 107"/>
                <a:gd name="T18" fmla="*/ 5 w 106"/>
                <a:gd name="T19" fmla="*/ 102 h 107"/>
                <a:gd name="T20" fmla="*/ 10 w 106"/>
                <a:gd name="T21" fmla="*/ 105 h 107"/>
                <a:gd name="T22" fmla="*/ 16 w 106"/>
                <a:gd name="T23" fmla="*/ 107 h 107"/>
                <a:gd name="T24" fmla="*/ 21 w 106"/>
                <a:gd name="T25" fmla="*/ 105 h 107"/>
                <a:gd name="T26" fmla="*/ 25 w 106"/>
                <a:gd name="T27" fmla="*/ 102 h 107"/>
                <a:gd name="T28" fmla="*/ 101 w 106"/>
                <a:gd name="T29" fmla="*/ 26 h 107"/>
                <a:gd name="T30" fmla="*/ 105 w 106"/>
                <a:gd name="T31" fmla="*/ 21 h 107"/>
                <a:gd name="T32" fmla="*/ 106 w 106"/>
                <a:gd name="T33" fmla="*/ 16 h 107"/>
                <a:gd name="T34" fmla="*/ 105 w 106"/>
                <a:gd name="T35" fmla="*/ 10 h 107"/>
                <a:gd name="T36" fmla="*/ 101 w 106"/>
                <a:gd name="T37"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07">
                  <a:moveTo>
                    <a:pt x="101" y="5"/>
                  </a:moveTo>
                  <a:lnTo>
                    <a:pt x="96" y="2"/>
                  </a:lnTo>
                  <a:lnTo>
                    <a:pt x="90" y="0"/>
                  </a:lnTo>
                  <a:lnTo>
                    <a:pt x="85" y="2"/>
                  </a:lnTo>
                  <a:lnTo>
                    <a:pt x="80" y="5"/>
                  </a:lnTo>
                  <a:lnTo>
                    <a:pt x="5" y="80"/>
                  </a:lnTo>
                  <a:lnTo>
                    <a:pt x="1" y="86"/>
                  </a:lnTo>
                  <a:lnTo>
                    <a:pt x="0" y="91"/>
                  </a:lnTo>
                  <a:lnTo>
                    <a:pt x="1" y="97"/>
                  </a:lnTo>
                  <a:lnTo>
                    <a:pt x="5" y="102"/>
                  </a:lnTo>
                  <a:lnTo>
                    <a:pt x="10" y="105"/>
                  </a:lnTo>
                  <a:lnTo>
                    <a:pt x="16" y="107"/>
                  </a:lnTo>
                  <a:lnTo>
                    <a:pt x="21" y="105"/>
                  </a:lnTo>
                  <a:lnTo>
                    <a:pt x="25" y="102"/>
                  </a:lnTo>
                  <a:lnTo>
                    <a:pt x="101" y="26"/>
                  </a:lnTo>
                  <a:lnTo>
                    <a:pt x="105" y="21"/>
                  </a:lnTo>
                  <a:lnTo>
                    <a:pt x="106" y="16"/>
                  </a:lnTo>
                  <a:lnTo>
                    <a:pt x="105" y="10"/>
                  </a:lnTo>
                  <a:lnTo>
                    <a:pt x="10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34" name="Freeform 2138"/>
            <p:cNvSpPr>
              <a:spLocks/>
            </p:cNvSpPr>
            <p:nvPr/>
          </p:nvSpPr>
          <p:spPr bwMode="auto">
            <a:xfrm>
              <a:off x="11276013" y="949325"/>
              <a:ext cx="28575" cy="11113"/>
            </a:xfrm>
            <a:custGeom>
              <a:avLst/>
              <a:gdLst>
                <a:gd name="T0" fmla="*/ 75 w 90"/>
                <a:gd name="T1" fmla="*/ 0 h 31"/>
                <a:gd name="T2" fmla="*/ 15 w 90"/>
                <a:gd name="T3" fmla="*/ 0 h 31"/>
                <a:gd name="T4" fmla="*/ 9 w 90"/>
                <a:gd name="T5" fmla="*/ 2 h 31"/>
                <a:gd name="T6" fmla="*/ 4 w 90"/>
                <a:gd name="T7" fmla="*/ 5 h 31"/>
                <a:gd name="T8" fmla="*/ 1 w 90"/>
                <a:gd name="T9" fmla="*/ 10 h 31"/>
                <a:gd name="T10" fmla="*/ 0 w 90"/>
                <a:gd name="T11" fmla="*/ 15 h 31"/>
                <a:gd name="T12" fmla="*/ 1 w 90"/>
                <a:gd name="T13" fmla="*/ 21 h 31"/>
                <a:gd name="T14" fmla="*/ 4 w 90"/>
                <a:gd name="T15" fmla="*/ 26 h 31"/>
                <a:gd name="T16" fmla="*/ 9 w 90"/>
                <a:gd name="T17" fmla="*/ 30 h 31"/>
                <a:gd name="T18" fmla="*/ 15 w 90"/>
                <a:gd name="T19" fmla="*/ 31 h 31"/>
                <a:gd name="T20" fmla="*/ 75 w 90"/>
                <a:gd name="T21" fmla="*/ 31 h 31"/>
                <a:gd name="T22" fmla="*/ 81 w 90"/>
                <a:gd name="T23" fmla="*/ 30 h 31"/>
                <a:gd name="T24" fmla="*/ 86 w 90"/>
                <a:gd name="T25" fmla="*/ 26 h 31"/>
                <a:gd name="T26" fmla="*/ 89 w 90"/>
                <a:gd name="T27" fmla="*/ 21 h 31"/>
                <a:gd name="T28" fmla="*/ 90 w 90"/>
                <a:gd name="T29" fmla="*/ 15 h 31"/>
                <a:gd name="T30" fmla="*/ 89 w 90"/>
                <a:gd name="T31" fmla="*/ 10 h 31"/>
                <a:gd name="T32" fmla="*/ 86 w 90"/>
                <a:gd name="T33" fmla="*/ 5 h 31"/>
                <a:gd name="T34" fmla="*/ 81 w 90"/>
                <a:gd name="T35" fmla="*/ 2 h 31"/>
                <a:gd name="T36" fmla="*/ 75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5" y="0"/>
                  </a:moveTo>
                  <a:lnTo>
                    <a:pt x="15" y="0"/>
                  </a:lnTo>
                  <a:lnTo>
                    <a:pt x="9" y="2"/>
                  </a:lnTo>
                  <a:lnTo>
                    <a:pt x="4" y="5"/>
                  </a:lnTo>
                  <a:lnTo>
                    <a:pt x="1" y="10"/>
                  </a:lnTo>
                  <a:lnTo>
                    <a:pt x="0" y="15"/>
                  </a:lnTo>
                  <a:lnTo>
                    <a:pt x="1" y="21"/>
                  </a:lnTo>
                  <a:lnTo>
                    <a:pt x="4" y="26"/>
                  </a:lnTo>
                  <a:lnTo>
                    <a:pt x="9" y="30"/>
                  </a:lnTo>
                  <a:lnTo>
                    <a:pt x="15" y="31"/>
                  </a:lnTo>
                  <a:lnTo>
                    <a:pt x="75" y="31"/>
                  </a:lnTo>
                  <a:lnTo>
                    <a:pt x="81" y="30"/>
                  </a:lnTo>
                  <a:lnTo>
                    <a:pt x="86" y="26"/>
                  </a:lnTo>
                  <a:lnTo>
                    <a:pt x="89" y="21"/>
                  </a:lnTo>
                  <a:lnTo>
                    <a:pt x="90" y="15"/>
                  </a:lnTo>
                  <a:lnTo>
                    <a:pt x="89" y="10"/>
                  </a:lnTo>
                  <a:lnTo>
                    <a:pt x="86" y="5"/>
                  </a:lnTo>
                  <a:lnTo>
                    <a:pt x="81" y="2"/>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grpSp>
        <p:nvGrpSpPr>
          <p:cNvPr id="7" name="Group 6"/>
          <p:cNvGrpSpPr/>
          <p:nvPr/>
        </p:nvGrpSpPr>
        <p:grpSpPr>
          <a:xfrm>
            <a:off x="457200" y="1140433"/>
            <a:ext cx="11734801" cy="1168658"/>
            <a:chOff x="457200" y="1140433"/>
            <a:chExt cx="11734801" cy="1168658"/>
          </a:xfrm>
        </p:grpSpPr>
        <p:sp>
          <p:nvSpPr>
            <p:cNvPr id="72" name="Right Triangle 71"/>
            <p:cNvSpPr/>
            <p:nvPr/>
          </p:nvSpPr>
          <p:spPr>
            <a:xfrm flipH="1" flipV="1">
              <a:off x="457200" y="1920928"/>
              <a:ext cx="214942" cy="214942"/>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80" name="Oval 79"/>
            <p:cNvSpPr/>
            <p:nvPr/>
          </p:nvSpPr>
          <p:spPr>
            <a:xfrm rot="16200000">
              <a:off x="155433" y="1610530"/>
              <a:ext cx="1111673" cy="228466"/>
            </a:xfrm>
            <a:prstGeom prst="ellipse">
              <a:avLst/>
            </a:prstGeom>
            <a:gradFill flip="none" rotWithShape="1">
              <a:gsLst>
                <a:gs pos="0">
                  <a:schemeClr val="tx1">
                    <a:alpha val="70000"/>
                  </a:schemeClr>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69" name="Rectangle 68"/>
            <p:cNvSpPr/>
            <p:nvPr/>
          </p:nvSpPr>
          <p:spPr>
            <a:xfrm>
              <a:off x="676275" y="1140433"/>
              <a:ext cx="11515726" cy="1168658"/>
            </a:xfrm>
            <a:prstGeom prst="rect">
              <a:avLst/>
            </a:prstGeom>
            <a:pattFill prst="dk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73" name="Parallelogram 72"/>
            <p:cNvSpPr/>
            <p:nvPr/>
          </p:nvSpPr>
          <p:spPr>
            <a:xfrm>
              <a:off x="457200" y="1345224"/>
              <a:ext cx="3524250" cy="575704"/>
            </a:xfrm>
            <a:prstGeom prst="parallelogram">
              <a:avLst>
                <a:gd name="adj" fmla="val 37133"/>
              </a:avLst>
            </a:prstGeom>
            <a:gradFill flip="none" rotWithShape="1">
              <a:gsLst>
                <a:gs pos="100000">
                  <a:srgbClr val="81BC15"/>
                </a:gs>
                <a:gs pos="0">
                  <a:srgbClr val="0F83C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78" name="Freeform 77"/>
            <p:cNvSpPr/>
            <p:nvPr/>
          </p:nvSpPr>
          <p:spPr>
            <a:xfrm>
              <a:off x="457200" y="1374376"/>
              <a:ext cx="3322785" cy="546552"/>
            </a:xfrm>
            <a:custGeom>
              <a:avLst/>
              <a:gdLst>
                <a:gd name="connsiteX0" fmla="*/ 202951 w 3322785"/>
                <a:gd name="connsiteY0" fmla="*/ 0 h 546552"/>
                <a:gd name="connsiteX1" fmla="*/ 3322785 w 3322785"/>
                <a:gd name="connsiteY1" fmla="*/ 513399 h 546552"/>
                <a:gd name="connsiteX2" fmla="*/ 3310474 w 3322785"/>
                <a:gd name="connsiteY2" fmla="*/ 546552 h 546552"/>
                <a:gd name="connsiteX3" fmla="*/ 0 w 3322785"/>
                <a:gd name="connsiteY3" fmla="*/ 546552 h 546552"/>
              </a:gdLst>
              <a:ahLst/>
              <a:cxnLst>
                <a:cxn ang="0">
                  <a:pos x="connsiteX0" y="connsiteY0"/>
                </a:cxn>
                <a:cxn ang="0">
                  <a:pos x="connsiteX1" y="connsiteY1"/>
                </a:cxn>
                <a:cxn ang="0">
                  <a:pos x="connsiteX2" y="connsiteY2"/>
                </a:cxn>
                <a:cxn ang="0">
                  <a:pos x="connsiteX3" y="connsiteY3"/>
                </a:cxn>
              </a:cxnLst>
              <a:rect l="l" t="t" r="r" b="b"/>
              <a:pathLst>
                <a:path w="3322785" h="546552">
                  <a:moveTo>
                    <a:pt x="202951" y="0"/>
                  </a:moveTo>
                  <a:lnTo>
                    <a:pt x="3322785" y="513399"/>
                  </a:lnTo>
                  <a:lnTo>
                    <a:pt x="3310474" y="546552"/>
                  </a:lnTo>
                  <a:lnTo>
                    <a:pt x="0" y="546552"/>
                  </a:lnTo>
                  <a:close/>
                </a:path>
              </a:pathLst>
            </a:custGeom>
            <a:gradFill flip="none" rotWithShape="1">
              <a:gsLst>
                <a:gs pos="100000">
                  <a:schemeClr val="bg1">
                    <a:alpha val="0"/>
                  </a:schemeClr>
                </a:gs>
                <a:gs pos="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74" name="Content Placeholder 2"/>
            <p:cNvSpPr txBox="1">
              <a:spLocks/>
            </p:cNvSpPr>
            <p:nvPr/>
          </p:nvSpPr>
          <p:spPr bwMode="auto">
            <a:xfrm>
              <a:off x="872002" y="1522277"/>
              <a:ext cx="2694648"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600" b="1">
                  <a:solidFill>
                    <a:schemeClr val="bg1"/>
                  </a:solidFill>
                  <a:effectLst>
                    <a:outerShdw blurRad="38100" dist="38100" dir="2700000" algn="tl">
                      <a:srgbClr val="000000">
                        <a:alpha val="20000"/>
                      </a:srgbClr>
                    </a:outerShdw>
                  </a:effectLst>
                  <a:latin typeface="Source Sans Pro"/>
                </a:rPr>
                <a:t>Optimized Delivery Pipeline</a:t>
              </a:r>
            </a:p>
          </p:txBody>
        </p:sp>
        <p:grpSp>
          <p:nvGrpSpPr>
            <p:cNvPr id="3" name="Group 2"/>
            <p:cNvGrpSpPr/>
            <p:nvPr/>
          </p:nvGrpSpPr>
          <p:grpSpPr>
            <a:xfrm>
              <a:off x="4593895" y="1365079"/>
              <a:ext cx="7015125" cy="720380"/>
              <a:chOff x="4593895" y="1365079"/>
              <a:chExt cx="7015125" cy="720380"/>
            </a:xfrm>
          </p:grpSpPr>
          <p:sp>
            <p:nvSpPr>
              <p:cNvPr id="79" name="Rectangle 78"/>
              <p:cNvSpPr/>
              <p:nvPr/>
            </p:nvSpPr>
            <p:spPr>
              <a:xfrm>
                <a:off x="4593895" y="1365494"/>
                <a:ext cx="1630119" cy="718537"/>
              </a:xfrm>
              <a:prstGeom prst="rect">
                <a:avLst/>
              </a:prstGeom>
              <a:solidFill>
                <a:schemeClr val="bg1">
                  <a:alpha val="4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81" name="Rectangle 80"/>
              <p:cNvSpPr/>
              <p:nvPr/>
            </p:nvSpPr>
            <p:spPr>
              <a:xfrm>
                <a:off x="6386195" y="1365079"/>
                <a:ext cx="1641951" cy="718537"/>
              </a:xfrm>
              <a:prstGeom prst="rect">
                <a:avLst/>
              </a:prstGeom>
              <a:solidFill>
                <a:schemeClr val="bg1">
                  <a:alpha val="4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82" name="Rectangle 81"/>
              <p:cNvSpPr/>
              <p:nvPr/>
            </p:nvSpPr>
            <p:spPr>
              <a:xfrm>
                <a:off x="8176632" y="1366922"/>
                <a:ext cx="1641951" cy="718537"/>
              </a:xfrm>
              <a:prstGeom prst="rect">
                <a:avLst/>
              </a:prstGeom>
              <a:solidFill>
                <a:schemeClr val="bg1">
                  <a:alpha val="4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85" name="Content Placeholder 2"/>
              <p:cNvSpPr txBox="1">
                <a:spLocks/>
              </p:cNvSpPr>
              <p:nvPr/>
            </p:nvSpPr>
            <p:spPr bwMode="auto">
              <a:xfrm>
                <a:off x="5010292" y="1516209"/>
                <a:ext cx="1225554"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pPr>
                <a:r>
                  <a:rPr lang="en-US" sz="1400">
                    <a:solidFill>
                      <a:schemeClr val="tx1">
                        <a:lumMod val="75000"/>
                        <a:lumOff val="25000"/>
                      </a:schemeClr>
                    </a:solidFill>
                    <a:latin typeface="Source Sans Pro"/>
                  </a:rPr>
                  <a:t>Innovation Throughput</a:t>
                </a:r>
              </a:p>
            </p:txBody>
          </p:sp>
          <p:sp>
            <p:nvSpPr>
              <p:cNvPr id="86" name="Content Placeholder 2"/>
              <p:cNvSpPr txBox="1">
                <a:spLocks/>
              </p:cNvSpPr>
              <p:nvPr/>
            </p:nvSpPr>
            <p:spPr bwMode="auto">
              <a:xfrm>
                <a:off x="6802592" y="1540850"/>
                <a:ext cx="1225554"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pPr>
                <a:r>
                  <a:rPr lang="en-US" sz="1400">
                    <a:solidFill>
                      <a:schemeClr val="tx1">
                        <a:lumMod val="75000"/>
                        <a:lumOff val="25000"/>
                      </a:schemeClr>
                    </a:solidFill>
                    <a:latin typeface="Source Sans Pro"/>
                  </a:rPr>
                  <a:t>Quality of Output</a:t>
                </a:r>
              </a:p>
            </p:txBody>
          </p:sp>
          <p:sp>
            <p:nvSpPr>
              <p:cNvPr id="87" name="Content Placeholder 2"/>
              <p:cNvSpPr txBox="1">
                <a:spLocks/>
              </p:cNvSpPr>
              <p:nvPr/>
            </p:nvSpPr>
            <p:spPr bwMode="auto">
              <a:xfrm>
                <a:off x="8591767" y="1642648"/>
                <a:ext cx="704777"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pPr>
                <a:r>
                  <a:rPr lang="en-US" sz="1400">
                    <a:solidFill>
                      <a:schemeClr val="tx1">
                        <a:lumMod val="75000"/>
                        <a:lumOff val="25000"/>
                      </a:schemeClr>
                    </a:solidFill>
                    <a:latin typeface="Source Sans Pro"/>
                  </a:rPr>
                  <a:t>Time</a:t>
                </a:r>
              </a:p>
            </p:txBody>
          </p:sp>
          <p:grpSp>
            <p:nvGrpSpPr>
              <p:cNvPr id="88" name="Group 87"/>
              <p:cNvGrpSpPr/>
              <p:nvPr/>
            </p:nvGrpSpPr>
            <p:grpSpPr>
              <a:xfrm>
                <a:off x="6499588" y="1610458"/>
                <a:ext cx="229353" cy="304057"/>
                <a:chOff x="4867275" y="717550"/>
                <a:chExt cx="277813" cy="368301"/>
              </a:xfrm>
              <a:gradFill>
                <a:gsLst>
                  <a:gs pos="25000">
                    <a:srgbClr val="81BC15"/>
                  </a:gs>
                  <a:gs pos="100000">
                    <a:srgbClr val="0F83C2"/>
                  </a:gs>
                </a:gsLst>
                <a:lin ang="4200000" scaled="0"/>
              </a:gradFill>
            </p:grpSpPr>
            <p:sp>
              <p:nvSpPr>
                <p:cNvPr id="89" name="Freeform 66"/>
                <p:cNvSpPr>
                  <a:spLocks/>
                </p:cNvSpPr>
                <p:nvPr/>
              </p:nvSpPr>
              <p:spPr bwMode="auto">
                <a:xfrm>
                  <a:off x="4938713" y="979488"/>
                  <a:ext cx="134938" cy="106363"/>
                </a:xfrm>
                <a:custGeom>
                  <a:avLst/>
                  <a:gdLst>
                    <a:gd name="T0" fmla="*/ 29 w 36"/>
                    <a:gd name="T1" fmla="*/ 0 h 28"/>
                    <a:gd name="T2" fmla="*/ 18 w 36"/>
                    <a:gd name="T3" fmla="*/ 5 h 28"/>
                    <a:gd name="T4" fmla="*/ 7 w 36"/>
                    <a:gd name="T5" fmla="*/ 0 h 28"/>
                    <a:gd name="T6" fmla="*/ 0 w 36"/>
                    <a:gd name="T7" fmla="*/ 0 h 28"/>
                    <a:gd name="T8" fmla="*/ 0 w 36"/>
                    <a:gd name="T9" fmla="*/ 26 h 28"/>
                    <a:gd name="T10" fmla="*/ 1 w 36"/>
                    <a:gd name="T11" fmla="*/ 28 h 28"/>
                    <a:gd name="T12" fmla="*/ 3 w 36"/>
                    <a:gd name="T13" fmla="*/ 27 h 28"/>
                    <a:gd name="T14" fmla="*/ 18 w 36"/>
                    <a:gd name="T15" fmla="*/ 13 h 28"/>
                    <a:gd name="T16" fmla="*/ 33 w 36"/>
                    <a:gd name="T17" fmla="*/ 27 h 28"/>
                    <a:gd name="T18" fmla="*/ 34 w 36"/>
                    <a:gd name="T19" fmla="*/ 28 h 28"/>
                    <a:gd name="T20" fmla="*/ 35 w 36"/>
                    <a:gd name="T21" fmla="*/ 28 h 28"/>
                    <a:gd name="T22" fmla="*/ 36 w 36"/>
                    <a:gd name="T23" fmla="*/ 26 h 28"/>
                    <a:gd name="T24" fmla="*/ 36 w 36"/>
                    <a:gd name="T25" fmla="*/ 0 h 28"/>
                    <a:gd name="T26" fmla="*/ 29 w 36"/>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8">
                      <a:moveTo>
                        <a:pt x="29" y="0"/>
                      </a:moveTo>
                      <a:cubicBezTo>
                        <a:pt x="26" y="3"/>
                        <a:pt x="22" y="5"/>
                        <a:pt x="18" y="5"/>
                      </a:cubicBezTo>
                      <a:cubicBezTo>
                        <a:pt x="14" y="5"/>
                        <a:pt x="10" y="3"/>
                        <a:pt x="7" y="0"/>
                      </a:cubicBezTo>
                      <a:cubicBezTo>
                        <a:pt x="5" y="0"/>
                        <a:pt x="2" y="0"/>
                        <a:pt x="0" y="0"/>
                      </a:cubicBezTo>
                      <a:cubicBezTo>
                        <a:pt x="0" y="26"/>
                        <a:pt x="0" y="26"/>
                        <a:pt x="0" y="26"/>
                      </a:cubicBezTo>
                      <a:cubicBezTo>
                        <a:pt x="0" y="27"/>
                        <a:pt x="1" y="28"/>
                        <a:pt x="1" y="28"/>
                      </a:cubicBezTo>
                      <a:cubicBezTo>
                        <a:pt x="2" y="28"/>
                        <a:pt x="3" y="28"/>
                        <a:pt x="3" y="27"/>
                      </a:cubicBezTo>
                      <a:cubicBezTo>
                        <a:pt x="18" y="13"/>
                        <a:pt x="18" y="13"/>
                        <a:pt x="18" y="13"/>
                      </a:cubicBezTo>
                      <a:cubicBezTo>
                        <a:pt x="33" y="27"/>
                        <a:pt x="33" y="27"/>
                        <a:pt x="33" y="27"/>
                      </a:cubicBezTo>
                      <a:cubicBezTo>
                        <a:pt x="33" y="28"/>
                        <a:pt x="34" y="28"/>
                        <a:pt x="34" y="28"/>
                      </a:cubicBezTo>
                      <a:cubicBezTo>
                        <a:pt x="34" y="28"/>
                        <a:pt x="35" y="28"/>
                        <a:pt x="35" y="28"/>
                      </a:cubicBezTo>
                      <a:cubicBezTo>
                        <a:pt x="36" y="28"/>
                        <a:pt x="36" y="27"/>
                        <a:pt x="36" y="26"/>
                      </a:cubicBezTo>
                      <a:cubicBezTo>
                        <a:pt x="36" y="0"/>
                        <a:pt x="36" y="0"/>
                        <a:pt x="36" y="0"/>
                      </a:cubicBezTo>
                      <a:cubicBezTo>
                        <a:pt x="34" y="0"/>
                        <a:pt x="31" y="0"/>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90" name="Freeform 67"/>
                <p:cNvSpPr>
                  <a:spLocks noEditPoints="1"/>
                </p:cNvSpPr>
                <p:nvPr/>
              </p:nvSpPr>
              <p:spPr bwMode="auto">
                <a:xfrm>
                  <a:off x="4867275" y="717550"/>
                  <a:ext cx="277813" cy="266700"/>
                </a:xfrm>
                <a:custGeom>
                  <a:avLst/>
                  <a:gdLst>
                    <a:gd name="T0" fmla="*/ 68 w 74"/>
                    <a:gd name="T1" fmla="*/ 36 h 71"/>
                    <a:gd name="T2" fmla="*/ 62 w 74"/>
                    <a:gd name="T3" fmla="*/ 19 h 71"/>
                    <a:gd name="T4" fmla="*/ 47 w 74"/>
                    <a:gd name="T5" fmla="*/ 8 h 71"/>
                    <a:gd name="T6" fmla="*/ 27 w 74"/>
                    <a:gd name="T7" fmla="*/ 8 h 71"/>
                    <a:gd name="T8" fmla="*/ 12 w 74"/>
                    <a:gd name="T9" fmla="*/ 19 h 71"/>
                    <a:gd name="T10" fmla="*/ 6 w 74"/>
                    <a:gd name="T11" fmla="*/ 36 h 71"/>
                    <a:gd name="T12" fmla="*/ 12 w 74"/>
                    <a:gd name="T13" fmla="*/ 54 h 71"/>
                    <a:gd name="T14" fmla="*/ 27 w 74"/>
                    <a:gd name="T15" fmla="*/ 65 h 71"/>
                    <a:gd name="T16" fmla="*/ 37 w 74"/>
                    <a:gd name="T17" fmla="*/ 71 h 71"/>
                    <a:gd name="T18" fmla="*/ 47 w 74"/>
                    <a:gd name="T19" fmla="*/ 65 h 71"/>
                    <a:gd name="T20" fmla="*/ 62 w 74"/>
                    <a:gd name="T21" fmla="*/ 54 h 71"/>
                    <a:gd name="T22" fmla="*/ 68 w 74"/>
                    <a:gd name="T23" fmla="*/ 36 h 71"/>
                    <a:gd name="T24" fmla="*/ 56 w 74"/>
                    <a:gd name="T25" fmla="*/ 32 h 71"/>
                    <a:gd name="T26" fmla="*/ 47 w 74"/>
                    <a:gd name="T27" fmla="*/ 39 h 71"/>
                    <a:gd name="T28" fmla="*/ 51 w 74"/>
                    <a:gd name="T29" fmla="*/ 51 h 71"/>
                    <a:gd name="T30" fmla="*/ 50 w 74"/>
                    <a:gd name="T31" fmla="*/ 54 h 71"/>
                    <a:gd name="T32" fmla="*/ 49 w 74"/>
                    <a:gd name="T33" fmla="*/ 54 h 71"/>
                    <a:gd name="T34" fmla="*/ 48 w 74"/>
                    <a:gd name="T35" fmla="*/ 54 h 71"/>
                    <a:gd name="T36" fmla="*/ 37 w 74"/>
                    <a:gd name="T37" fmla="*/ 47 h 71"/>
                    <a:gd name="T38" fmla="*/ 26 w 74"/>
                    <a:gd name="T39" fmla="*/ 54 h 71"/>
                    <a:gd name="T40" fmla="*/ 24 w 74"/>
                    <a:gd name="T41" fmla="*/ 54 h 71"/>
                    <a:gd name="T42" fmla="*/ 23 w 74"/>
                    <a:gd name="T43" fmla="*/ 51 h 71"/>
                    <a:gd name="T44" fmla="*/ 27 w 74"/>
                    <a:gd name="T45" fmla="*/ 39 h 71"/>
                    <a:gd name="T46" fmla="*/ 18 w 74"/>
                    <a:gd name="T47" fmla="*/ 32 h 71"/>
                    <a:gd name="T48" fmla="*/ 17 w 74"/>
                    <a:gd name="T49" fmla="*/ 29 h 71"/>
                    <a:gd name="T50" fmla="*/ 19 w 74"/>
                    <a:gd name="T51" fmla="*/ 28 h 71"/>
                    <a:gd name="T52" fmla="*/ 30 w 74"/>
                    <a:gd name="T53" fmla="*/ 28 h 71"/>
                    <a:gd name="T54" fmla="*/ 35 w 74"/>
                    <a:gd name="T55" fmla="*/ 17 h 71"/>
                    <a:gd name="T56" fmla="*/ 39 w 74"/>
                    <a:gd name="T57" fmla="*/ 17 h 71"/>
                    <a:gd name="T58" fmla="*/ 44 w 74"/>
                    <a:gd name="T59" fmla="*/ 28 h 71"/>
                    <a:gd name="T60" fmla="*/ 55 w 74"/>
                    <a:gd name="T61" fmla="*/ 28 h 71"/>
                    <a:gd name="T62" fmla="*/ 57 w 74"/>
                    <a:gd name="T63" fmla="*/ 29 h 71"/>
                    <a:gd name="T64" fmla="*/ 56 w 74"/>
                    <a:gd name="T65"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71">
                      <a:moveTo>
                        <a:pt x="68" y="36"/>
                      </a:moveTo>
                      <a:cubicBezTo>
                        <a:pt x="74" y="30"/>
                        <a:pt x="71" y="20"/>
                        <a:pt x="62" y="19"/>
                      </a:cubicBezTo>
                      <a:cubicBezTo>
                        <a:pt x="63" y="10"/>
                        <a:pt x="55" y="4"/>
                        <a:pt x="47" y="8"/>
                      </a:cubicBezTo>
                      <a:cubicBezTo>
                        <a:pt x="43" y="1"/>
                        <a:pt x="32" y="0"/>
                        <a:pt x="27" y="8"/>
                      </a:cubicBezTo>
                      <a:cubicBezTo>
                        <a:pt x="19" y="4"/>
                        <a:pt x="11" y="10"/>
                        <a:pt x="12" y="19"/>
                      </a:cubicBezTo>
                      <a:cubicBezTo>
                        <a:pt x="4" y="20"/>
                        <a:pt x="0" y="30"/>
                        <a:pt x="6" y="36"/>
                      </a:cubicBezTo>
                      <a:cubicBezTo>
                        <a:pt x="0" y="43"/>
                        <a:pt x="4" y="53"/>
                        <a:pt x="12" y="54"/>
                      </a:cubicBezTo>
                      <a:cubicBezTo>
                        <a:pt x="11" y="61"/>
                        <a:pt x="17" y="69"/>
                        <a:pt x="27" y="65"/>
                      </a:cubicBezTo>
                      <a:cubicBezTo>
                        <a:pt x="30" y="69"/>
                        <a:pt x="33" y="71"/>
                        <a:pt x="37" y="71"/>
                      </a:cubicBezTo>
                      <a:cubicBezTo>
                        <a:pt x="41" y="71"/>
                        <a:pt x="44" y="69"/>
                        <a:pt x="47" y="65"/>
                      </a:cubicBezTo>
                      <a:cubicBezTo>
                        <a:pt x="57" y="69"/>
                        <a:pt x="63" y="61"/>
                        <a:pt x="62" y="54"/>
                      </a:cubicBezTo>
                      <a:cubicBezTo>
                        <a:pt x="70" y="53"/>
                        <a:pt x="74" y="43"/>
                        <a:pt x="68" y="36"/>
                      </a:cubicBezTo>
                      <a:close/>
                      <a:moveTo>
                        <a:pt x="56" y="32"/>
                      </a:moveTo>
                      <a:cubicBezTo>
                        <a:pt x="47" y="39"/>
                        <a:pt x="47" y="39"/>
                        <a:pt x="47" y="39"/>
                      </a:cubicBezTo>
                      <a:cubicBezTo>
                        <a:pt x="51" y="51"/>
                        <a:pt x="51" y="51"/>
                        <a:pt x="51" y="51"/>
                      </a:cubicBezTo>
                      <a:cubicBezTo>
                        <a:pt x="51" y="52"/>
                        <a:pt x="51" y="53"/>
                        <a:pt x="50" y="54"/>
                      </a:cubicBezTo>
                      <a:cubicBezTo>
                        <a:pt x="50" y="54"/>
                        <a:pt x="49" y="54"/>
                        <a:pt x="49" y="54"/>
                      </a:cubicBezTo>
                      <a:cubicBezTo>
                        <a:pt x="49" y="54"/>
                        <a:pt x="48" y="54"/>
                        <a:pt x="48" y="54"/>
                      </a:cubicBezTo>
                      <a:cubicBezTo>
                        <a:pt x="37" y="47"/>
                        <a:pt x="37" y="47"/>
                        <a:pt x="37" y="47"/>
                      </a:cubicBezTo>
                      <a:cubicBezTo>
                        <a:pt x="26" y="54"/>
                        <a:pt x="26" y="54"/>
                        <a:pt x="26" y="54"/>
                      </a:cubicBezTo>
                      <a:cubicBezTo>
                        <a:pt x="25" y="54"/>
                        <a:pt x="24" y="54"/>
                        <a:pt x="24" y="54"/>
                      </a:cubicBezTo>
                      <a:cubicBezTo>
                        <a:pt x="23" y="53"/>
                        <a:pt x="23" y="52"/>
                        <a:pt x="23" y="51"/>
                      </a:cubicBezTo>
                      <a:cubicBezTo>
                        <a:pt x="27" y="39"/>
                        <a:pt x="27" y="39"/>
                        <a:pt x="27" y="39"/>
                      </a:cubicBezTo>
                      <a:cubicBezTo>
                        <a:pt x="18" y="32"/>
                        <a:pt x="18" y="32"/>
                        <a:pt x="18" y="32"/>
                      </a:cubicBezTo>
                      <a:cubicBezTo>
                        <a:pt x="17" y="31"/>
                        <a:pt x="17" y="30"/>
                        <a:pt x="17" y="29"/>
                      </a:cubicBezTo>
                      <a:cubicBezTo>
                        <a:pt x="17" y="29"/>
                        <a:pt x="18" y="28"/>
                        <a:pt x="19" y="28"/>
                      </a:cubicBezTo>
                      <a:cubicBezTo>
                        <a:pt x="30" y="28"/>
                        <a:pt x="30" y="28"/>
                        <a:pt x="30" y="28"/>
                      </a:cubicBezTo>
                      <a:cubicBezTo>
                        <a:pt x="35" y="17"/>
                        <a:pt x="35" y="17"/>
                        <a:pt x="35" y="17"/>
                      </a:cubicBezTo>
                      <a:cubicBezTo>
                        <a:pt x="36" y="16"/>
                        <a:pt x="38" y="16"/>
                        <a:pt x="39" y="17"/>
                      </a:cubicBezTo>
                      <a:cubicBezTo>
                        <a:pt x="44" y="28"/>
                        <a:pt x="44" y="28"/>
                        <a:pt x="44" y="28"/>
                      </a:cubicBezTo>
                      <a:cubicBezTo>
                        <a:pt x="55" y="28"/>
                        <a:pt x="55" y="28"/>
                        <a:pt x="55" y="28"/>
                      </a:cubicBezTo>
                      <a:cubicBezTo>
                        <a:pt x="56" y="28"/>
                        <a:pt x="57" y="29"/>
                        <a:pt x="57" y="29"/>
                      </a:cubicBezTo>
                      <a:cubicBezTo>
                        <a:pt x="57" y="30"/>
                        <a:pt x="57" y="31"/>
                        <a:pt x="5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91" name="Group 90"/>
              <p:cNvGrpSpPr/>
              <p:nvPr/>
            </p:nvGrpSpPr>
            <p:grpSpPr>
              <a:xfrm>
                <a:off x="8309217" y="1662643"/>
                <a:ext cx="210161" cy="198485"/>
                <a:chOff x="333622" y="4212342"/>
                <a:chExt cx="285751" cy="269875"/>
              </a:xfrm>
              <a:gradFill>
                <a:gsLst>
                  <a:gs pos="25000">
                    <a:srgbClr val="81BC15"/>
                  </a:gs>
                  <a:gs pos="100000">
                    <a:srgbClr val="0F83C2"/>
                  </a:gs>
                </a:gsLst>
                <a:lin ang="4200000" scaled="0"/>
              </a:gradFill>
            </p:grpSpPr>
            <p:sp>
              <p:nvSpPr>
                <p:cNvPr id="92" name="Freeform 4461"/>
                <p:cNvSpPr>
                  <a:spLocks/>
                </p:cNvSpPr>
                <p:nvPr/>
              </p:nvSpPr>
              <p:spPr bwMode="auto">
                <a:xfrm>
                  <a:off x="387597" y="4467929"/>
                  <a:ext cx="15875" cy="14288"/>
                </a:xfrm>
                <a:custGeom>
                  <a:avLst/>
                  <a:gdLst>
                    <a:gd name="T0" fmla="*/ 4 w 52"/>
                    <a:gd name="T1" fmla="*/ 23 h 49"/>
                    <a:gd name="T2" fmla="*/ 2 w 52"/>
                    <a:gd name="T3" fmla="*/ 25 h 49"/>
                    <a:gd name="T4" fmla="*/ 1 w 52"/>
                    <a:gd name="T5" fmla="*/ 28 h 49"/>
                    <a:gd name="T6" fmla="*/ 0 w 52"/>
                    <a:gd name="T7" fmla="*/ 31 h 49"/>
                    <a:gd name="T8" fmla="*/ 0 w 52"/>
                    <a:gd name="T9" fmla="*/ 33 h 49"/>
                    <a:gd name="T10" fmla="*/ 0 w 52"/>
                    <a:gd name="T11" fmla="*/ 37 h 49"/>
                    <a:gd name="T12" fmla="*/ 1 w 52"/>
                    <a:gd name="T13" fmla="*/ 40 h 49"/>
                    <a:gd name="T14" fmla="*/ 2 w 52"/>
                    <a:gd name="T15" fmla="*/ 43 h 49"/>
                    <a:gd name="T16" fmla="*/ 4 w 52"/>
                    <a:gd name="T17" fmla="*/ 45 h 49"/>
                    <a:gd name="T18" fmla="*/ 6 w 52"/>
                    <a:gd name="T19" fmla="*/ 47 h 49"/>
                    <a:gd name="T20" fmla="*/ 9 w 52"/>
                    <a:gd name="T21" fmla="*/ 48 h 49"/>
                    <a:gd name="T22" fmla="*/ 11 w 52"/>
                    <a:gd name="T23" fmla="*/ 49 h 49"/>
                    <a:gd name="T24" fmla="*/ 15 w 52"/>
                    <a:gd name="T25" fmla="*/ 49 h 49"/>
                    <a:gd name="T26" fmla="*/ 18 w 52"/>
                    <a:gd name="T27" fmla="*/ 49 h 49"/>
                    <a:gd name="T28" fmla="*/ 20 w 52"/>
                    <a:gd name="T29" fmla="*/ 48 h 49"/>
                    <a:gd name="T30" fmla="*/ 23 w 52"/>
                    <a:gd name="T31" fmla="*/ 47 h 49"/>
                    <a:gd name="T32" fmla="*/ 25 w 52"/>
                    <a:gd name="T33" fmla="*/ 45 h 49"/>
                    <a:gd name="T34" fmla="*/ 52 w 52"/>
                    <a:gd name="T35" fmla="*/ 18 h 49"/>
                    <a:gd name="T36" fmla="*/ 39 w 52"/>
                    <a:gd name="T37" fmla="*/ 9 h 49"/>
                    <a:gd name="T38" fmla="*/ 26 w 52"/>
                    <a:gd name="T39" fmla="*/ 0 h 49"/>
                    <a:gd name="T40" fmla="*/ 4 w 52"/>
                    <a:gd name="T41"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9">
                      <a:moveTo>
                        <a:pt x="4" y="23"/>
                      </a:moveTo>
                      <a:lnTo>
                        <a:pt x="2" y="25"/>
                      </a:lnTo>
                      <a:lnTo>
                        <a:pt x="1" y="28"/>
                      </a:lnTo>
                      <a:lnTo>
                        <a:pt x="0" y="31"/>
                      </a:lnTo>
                      <a:lnTo>
                        <a:pt x="0" y="33"/>
                      </a:lnTo>
                      <a:lnTo>
                        <a:pt x="0" y="37"/>
                      </a:lnTo>
                      <a:lnTo>
                        <a:pt x="1" y="40"/>
                      </a:lnTo>
                      <a:lnTo>
                        <a:pt x="2" y="43"/>
                      </a:lnTo>
                      <a:lnTo>
                        <a:pt x="4" y="45"/>
                      </a:lnTo>
                      <a:lnTo>
                        <a:pt x="6" y="47"/>
                      </a:lnTo>
                      <a:lnTo>
                        <a:pt x="9" y="48"/>
                      </a:lnTo>
                      <a:lnTo>
                        <a:pt x="11" y="49"/>
                      </a:lnTo>
                      <a:lnTo>
                        <a:pt x="15" y="49"/>
                      </a:lnTo>
                      <a:lnTo>
                        <a:pt x="18" y="49"/>
                      </a:lnTo>
                      <a:lnTo>
                        <a:pt x="20" y="48"/>
                      </a:lnTo>
                      <a:lnTo>
                        <a:pt x="23" y="47"/>
                      </a:lnTo>
                      <a:lnTo>
                        <a:pt x="25" y="45"/>
                      </a:lnTo>
                      <a:lnTo>
                        <a:pt x="52" y="18"/>
                      </a:lnTo>
                      <a:lnTo>
                        <a:pt x="39" y="9"/>
                      </a:lnTo>
                      <a:lnTo>
                        <a:pt x="26" y="0"/>
                      </a:ln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93" name="Freeform 4462"/>
                <p:cNvSpPr>
                  <a:spLocks/>
                </p:cNvSpPr>
                <p:nvPr/>
              </p:nvSpPr>
              <p:spPr bwMode="auto">
                <a:xfrm>
                  <a:off x="544760" y="4464754"/>
                  <a:ext cx="19050" cy="17463"/>
                </a:xfrm>
                <a:custGeom>
                  <a:avLst/>
                  <a:gdLst>
                    <a:gd name="T0" fmla="*/ 24 w 61"/>
                    <a:gd name="T1" fmla="*/ 0 h 59"/>
                    <a:gd name="T2" fmla="*/ 12 w 61"/>
                    <a:gd name="T3" fmla="*/ 9 h 59"/>
                    <a:gd name="T4" fmla="*/ 0 w 61"/>
                    <a:gd name="T5" fmla="*/ 18 h 59"/>
                    <a:gd name="T6" fmla="*/ 36 w 61"/>
                    <a:gd name="T7" fmla="*/ 55 h 59"/>
                    <a:gd name="T8" fmla="*/ 39 w 61"/>
                    <a:gd name="T9" fmla="*/ 57 h 59"/>
                    <a:gd name="T10" fmla="*/ 41 w 61"/>
                    <a:gd name="T11" fmla="*/ 58 h 59"/>
                    <a:gd name="T12" fmla="*/ 44 w 61"/>
                    <a:gd name="T13" fmla="*/ 59 h 59"/>
                    <a:gd name="T14" fmla="*/ 46 w 61"/>
                    <a:gd name="T15" fmla="*/ 59 h 59"/>
                    <a:gd name="T16" fmla="*/ 49 w 61"/>
                    <a:gd name="T17" fmla="*/ 59 h 59"/>
                    <a:gd name="T18" fmla="*/ 53 w 61"/>
                    <a:gd name="T19" fmla="*/ 58 h 59"/>
                    <a:gd name="T20" fmla="*/ 55 w 61"/>
                    <a:gd name="T21" fmla="*/ 57 h 59"/>
                    <a:gd name="T22" fmla="*/ 57 w 61"/>
                    <a:gd name="T23" fmla="*/ 55 h 59"/>
                    <a:gd name="T24" fmla="*/ 59 w 61"/>
                    <a:gd name="T25" fmla="*/ 53 h 59"/>
                    <a:gd name="T26" fmla="*/ 60 w 61"/>
                    <a:gd name="T27" fmla="*/ 50 h 59"/>
                    <a:gd name="T28" fmla="*/ 61 w 61"/>
                    <a:gd name="T29" fmla="*/ 47 h 59"/>
                    <a:gd name="T30" fmla="*/ 61 w 61"/>
                    <a:gd name="T31" fmla="*/ 43 h 59"/>
                    <a:gd name="T32" fmla="*/ 61 w 61"/>
                    <a:gd name="T33" fmla="*/ 41 h 59"/>
                    <a:gd name="T34" fmla="*/ 60 w 61"/>
                    <a:gd name="T35" fmla="*/ 38 h 59"/>
                    <a:gd name="T36" fmla="*/ 59 w 61"/>
                    <a:gd name="T37" fmla="*/ 35 h 59"/>
                    <a:gd name="T38" fmla="*/ 57 w 61"/>
                    <a:gd name="T39" fmla="*/ 33 h 59"/>
                    <a:gd name="T40" fmla="*/ 24 w 61"/>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59">
                      <a:moveTo>
                        <a:pt x="24" y="0"/>
                      </a:moveTo>
                      <a:lnTo>
                        <a:pt x="12" y="9"/>
                      </a:lnTo>
                      <a:lnTo>
                        <a:pt x="0" y="18"/>
                      </a:lnTo>
                      <a:lnTo>
                        <a:pt x="36" y="55"/>
                      </a:lnTo>
                      <a:lnTo>
                        <a:pt x="39" y="57"/>
                      </a:lnTo>
                      <a:lnTo>
                        <a:pt x="41" y="58"/>
                      </a:lnTo>
                      <a:lnTo>
                        <a:pt x="44" y="59"/>
                      </a:lnTo>
                      <a:lnTo>
                        <a:pt x="46" y="59"/>
                      </a:lnTo>
                      <a:lnTo>
                        <a:pt x="49" y="59"/>
                      </a:lnTo>
                      <a:lnTo>
                        <a:pt x="53" y="58"/>
                      </a:lnTo>
                      <a:lnTo>
                        <a:pt x="55" y="57"/>
                      </a:lnTo>
                      <a:lnTo>
                        <a:pt x="57" y="55"/>
                      </a:lnTo>
                      <a:lnTo>
                        <a:pt x="59" y="53"/>
                      </a:lnTo>
                      <a:lnTo>
                        <a:pt x="60" y="50"/>
                      </a:lnTo>
                      <a:lnTo>
                        <a:pt x="61" y="47"/>
                      </a:lnTo>
                      <a:lnTo>
                        <a:pt x="61" y="43"/>
                      </a:lnTo>
                      <a:lnTo>
                        <a:pt x="61" y="41"/>
                      </a:lnTo>
                      <a:lnTo>
                        <a:pt x="60" y="38"/>
                      </a:lnTo>
                      <a:lnTo>
                        <a:pt x="59" y="35"/>
                      </a:lnTo>
                      <a:lnTo>
                        <a:pt x="57" y="33"/>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94" name="Freeform 4463"/>
                <p:cNvSpPr>
                  <a:spLocks/>
                </p:cNvSpPr>
                <p:nvPr/>
              </p:nvSpPr>
              <p:spPr bwMode="auto">
                <a:xfrm>
                  <a:off x="333622" y="4212342"/>
                  <a:ext cx="93663" cy="90488"/>
                </a:xfrm>
                <a:custGeom>
                  <a:avLst/>
                  <a:gdLst>
                    <a:gd name="T0" fmla="*/ 286 w 291"/>
                    <a:gd name="T1" fmla="*/ 91 h 283"/>
                    <a:gd name="T2" fmla="*/ 276 w 291"/>
                    <a:gd name="T3" fmla="*/ 70 h 283"/>
                    <a:gd name="T4" fmla="*/ 262 w 291"/>
                    <a:gd name="T5" fmla="*/ 52 h 283"/>
                    <a:gd name="T6" fmla="*/ 246 w 291"/>
                    <a:gd name="T7" fmla="*/ 36 h 283"/>
                    <a:gd name="T8" fmla="*/ 228 w 291"/>
                    <a:gd name="T9" fmla="*/ 23 h 283"/>
                    <a:gd name="T10" fmla="*/ 207 w 291"/>
                    <a:gd name="T11" fmla="*/ 13 h 283"/>
                    <a:gd name="T12" fmla="*/ 185 w 291"/>
                    <a:gd name="T13" fmla="*/ 5 h 283"/>
                    <a:gd name="T14" fmla="*/ 161 w 291"/>
                    <a:gd name="T15" fmla="*/ 1 h 283"/>
                    <a:gd name="T16" fmla="*/ 133 w 291"/>
                    <a:gd name="T17" fmla="*/ 1 h 283"/>
                    <a:gd name="T18" fmla="*/ 105 w 291"/>
                    <a:gd name="T19" fmla="*/ 7 h 283"/>
                    <a:gd name="T20" fmla="*/ 78 w 291"/>
                    <a:gd name="T21" fmla="*/ 18 h 283"/>
                    <a:gd name="T22" fmla="*/ 54 w 291"/>
                    <a:gd name="T23" fmla="*/ 34 h 283"/>
                    <a:gd name="T24" fmla="*/ 34 w 291"/>
                    <a:gd name="T25" fmla="*/ 54 h 283"/>
                    <a:gd name="T26" fmla="*/ 18 w 291"/>
                    <a:gd name="T27" fmla="*/ 79 h 283"/>
                    <a:gd name="T28" fmla="*/ 6 w 291"/>
                    <a:gd name="T29" fmla="*/ 106 h 283"/>
                    <a:gd name="T30" fmla="*/ 1 w 291"/>
                    <a:gd name="T31" fmla="*/ 135 h 283"/>
                    <a:gd name="T32" fmla="*/ 0 w 291"/>
                    <a:gd name="T33" fmla="*/ 160 h 283"/>
                    <a:gd name="T34" fmla="*/ 3 w 291"/>
                    <a:gd name="T35" fmla="*/ 182 h 283"/>
                    <a:gd name="T36" fmla="*/ 8 w 291"/>
                    <a:gd name="T37" fmla="*/ 201 h 283"/>
                    <a:gd name="T38" fmla="*/ 17 w 291"/>
                    <a:gd name="T39" fmla="*/ 220 h 283"/>
                    <a:gd name="T40" fmla="*/ 28 w 291"/>
                    <a:gd name="T41" fmla="*/ 237 h 283"/>
                    <a:gd name="T42" fmla="*/ 40 w 291"/>
                    <a:gd name="T43" fmla="*/ 252 h 283"/>
                    <a:gd name="T44" fmla="*/ 55 w 291"/>
                    <a:gd name="T45" fmla="*/ 266 h 283"/>
                    <a:gd name="T46" fmla="*/ 71 w 291"/>
                    <a:gd name="T47" fmla="*/ 278 h 283"/>
                    <a:gd name="T48" fmla="*/ 90 w 291"/>
                    <a:gd name="T49" fmla="*/ 267 h 283"/>
                    <a:gd name="T50" fmla="*/ 110 w 291"/>
                    <a:gd name="T51" fmla="*/ 238 h 283"/>
                    <a:gd name="T52" fmla="*/ 131 w 291"/>
                    <a:gd name="T53" fmla="*/ 212 h 283"/>
                    <a:gd name="T54" fmla="*/ 156 w 291"/>
                    <a:gd name="T55" fmla="*/ 186 h 283"/>
                    <a:gd name="T56" fmla="*/ 183 w 291"/>
                    <a:gd name="T57" fmla="*/ 163 h 283"/>
                    <a:gd name="T58" fmla="*/ 212 w 291"/>
                    <a:gd name="T59" fmla="*/ 142 h 283"/>
                    <a:gd name="T60" fmla="*/ 242 w 291"/>
                    <a:gd name="T61" fmla="*/ 124 h 283"/>
                    <a:gd name="T62" fmla="*/ 274 w 291"/>
                    <a:gd name="T63"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283">
                      <a:moveTo>
                        <a:pt x="291" y="102"/>
                      </a:moveTo>
                      <a:lnTo>
                        <a:pt x="286" y="91"/>
                      </a:lnTo>
                      <a:lnTo>
                        <a:pt x="281" y="81"/>
                      </a:lnTo>
                      <a:lnTo>
                        <a:pt x="276" y="70"/>
                      </a:lnTo>
                      <a:lnTo>
                        <a:pt x="269" y="62"/>
                      </a:lnTo>
                      <a:lnTo>
                        <a:pt x="262" y="52"/>
                      </a:lnTo>
                      <a:lnTo>
                        <a:pt x="254" y="44"/>
                      </a:lnTo>
                      <a:lnTo>
                        <a:pt x="246" y="36"/>
                      </a:lnTo>
                      <a:lnTo>
                        <a:pt x="237" y="30"/>
                      </a:lnTo>
                      <a:lnTo>
                        <a:pt x="228" y="23"/>
                      </a:lnTo>
                      <a:lnTo>
                        <a:pt x="217" y="17"/>
                      </a:lnTo>
                      <a:lnTo>
                        <a:pt x="207" y="13"/>
                      </a:lnTo>
                      <a:lnTo>
                        <a:pt x="196" y="8"/>
                      </a:lnTo>
                      <a:lnTo>
                        <a:pt x="185" y="5"/>
                      </a:lnTo>
                      <a:lnTo>
                        <a:pt x="173" y="2"/>
                      </a:lnTo>
                      <a:lnTo>
                        <a:pt x="161" y="1"/>
                      </a:lnTo>
                      <a:lnTo>
                        <a:pt x="149" y="0"/>
                      </a:lnTo>
                      <a:lnTo>
                        <a:pt x="133" y="1"/>
                      </a:lnTo>
                      <a:lnTo>
                        <a:pt x="120" y="3"/>
                      </a:lnTo>
                      <a:lnTo>
                        <a:pt x="105" y="7"/>
                      </a:lnTo>
                      <a:lnTo>
                        <a:pt x="91" y="12"/>
                      </a:lnTo>
                      <a:lnTo>
                        <a:pt x="78" y="18"/>
                      </a:lnTo>
                      <a:lnTo>
                        <a:pt x="66" y="25"/>
                      </a:lnTo>
                      <a:lnTo>
                        <a:pt x="54" y="34"/>
                      </a:lnTo>
                      <a:lnTo>
                        <a:pt x="44" y="45"/>
                      </a:lnTo>
                      <a:lnTo>
                        <a:pt x="34" y="54"/>
                      </a:lnTo>
                      <a:lnTo>
                        <a:pt x="25" y="66"/>
                      </a:lnTo>
                      <a:lnTo>
                        <a:pt x="18" y="79"/>
                      </a:lnTo>
                      <a:lnTo>
                        <a:pt x="11" y="92"/>
                      </a:lnTo>
                      <a:lnTo>
                        <a:pt x="6" y="106"/>
                      </a:lnTo>
                      <a:lnTo>
                        <a:pt x="3" y="120"/>
                      </a:lnTo>
                      <a:lnTo>
                        <a:pt x="1" y="135"/>
                      </a:lnTo>
                      <a:lnTo>
                        <a:pt x="0" y="150"/>
                      </a:lnTo>
                      <a:lnTo>
                        <a:pt x="0" y="160"/>
                      </a:lnTo>
                      <a:lnTo>
                        <a:pt x="1" y="171"/>
                      </a:lnTo>
                      <a:lnTo>
                        <a:pt x="3" y="182"/>
                      </a:lnTo>
                      <a:lnTo>
                        <a:pt x="5" y="191"/>
                      </a:lnTo>
                      <a:lnTo>
                        <a:pt x="8" y="201"/>
                      </a:lnTo>
                      <a:lnTo>
                        <a:pt x="13" y="211"/>
                      </a:lnTo>
                      <a:lnTo>
                        <a:pt x="17" y="220"/>
                      </a:lnTo>
                      <a:lnTo>
                        <a:pt x="22" y="229"/>
                      </a:lnTo>
                      <a:lnTo>
                        <a:pt x="28" y="237"/>
                      </a:lnTo>
                      <a:lnTo>
                        <a:pt x="34" y="245"/>
                      </a:lnTo>
                      <a:lnTo>
                        <a:pt x="40" y="252"/>
                      </a:lnTo>
                      <a:lnTo>
                        <a:pt x="48" y="260"/>
                      </a:lnTo>
                      <a:lnTo>
                        <a:pt x="55" y="266"/>
                      </a:lnTo>
                      <a:lnTo>
                        <a:pt x="63" y="273"/>
                      </a:lnTo>
                      <a:lnTo>
                        <a:pt x="71" y="278"/>
                      </a:lnTo>
                      <a:lnTo>
                        <a:pt x="81" y="283"/>
                      </a:lnTo>
                      <a:lnTo>
                        <a:pt x="90" y="267"/>
                      </a:lnTo>
                      <a:lnTo>
                        <a:pt x="99" y="253"/>
                      </a:lnTo>
                      <a:lnTo>
                        <a:pt x="110" y="238"/>
                      </a:lnTo>
                      <a:lnTo>
                        <a:pt x="121" y="224"/>
                      </a:lnTo>
                      <a:lnTo>
                        <a:pt x="131" y="212"/>
                      </a:lnTo>
                      <a:lnTo>
                        <a:pt x="144" y="199"/>
                      </a:lnTo>
                      <a:lnTo>
                        <a:pt x="156" y="186"/>
                      </a:lnTo>
                      <a:lnTo>
                        <a:pt x="169" y="174"/>
                      </a:lnTo>
                      <a:lnTo>
                        <a:pt x="183" y="163"/>
                      </a:lnTo>
                      <a:lnTo>
                        <a:pt x="197" y="153"/>
                      </a:lnTo>
                      <a:lnTo>
                        <a:pt x="212" y="142"/>
                      </a:lnTo>
                      <a:lnTo>
                        <a:pt x="227" y="133"/>
                      </a:lnTo>
                      <a:lnTo>
                        <a:pt x="242" y="124"/>
                      </a:lnTo>
                      <a:lnTo>
                        <a:pt x="258" y="116"/>
                      </a:lnTo>
                      <a:lnTo>
                        <a:pt x="274" y="109"/>
                      </a:lnTo>
                      <a:lnTo>
                        <a:pt x="29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95" name="Freeform 4464"/>
                <p:cNvSpPr>
                  <a:spLocks/>
                </p:cNvSpPr>
                <p:nvPr/>
              </p:nvSpPr>
              <p:spPr bwMode="auto">
                <a:xfrm>
                  <a:off x="525710" y="4212342"/>
                  <a:ext cx="93663" cy="93663"/>
                </a:xfrm>
                <a:custGeom>
                  <a:avLst/>
                  <a:gdLst>
                    <a:gd name="T0" fmla="*/ 132 w 293"/>
                    <a:gd name="T1" fmla="*/ 1 h 293"/>
                    <a:gd name="T2" fmla="*/ 106 w 293"/>
                    <a:gd name="T3" fmla="*/ 5 h 293"/>
                    <a:gd name="T4" fmla="*/ 84 w 293"/>
                    <a:gd name="T5" fmla="*/ 14 h 293"/>
                    <a:gd name="T6" fmla="*/ 62 w 293"/>
                    <a:gd name="T7" fmla="*/ 25 h 293"/>
                    <a:gd name="T8" fmla="*/ 43 w 293"/>
                    <a:gd name="T9" fmla="*/ 40 h 293"/>
                    <a:gd name="T10" fmla="*/ 27 w 293"/>
                    <a:gd name="T11" fmla="*/ 58 h 293"/>
                    <a:gd name="T12" fmla="*/ 13 w 293"/>
                    <a:gd name="T13" fmla="*/ 78 h 293"/>
                    <a:gd name="T14" fmla="*/ 3 w 293"/>
                    <a:gd name="T15" fmla="*/ 100 h 293"/>
                    <a:gd name="T16" fmla="*/ 15 w 293"/>
                    <a:gd name="T17" fmla="*/ 120 h 293"/>
                    <a:gd name="T18" fmla="*/ 44 w 293"/>
                    <a:gd name="T19" fmla="*/ 137 h 293"/>
                    <a:gd name="T20" fmla="*/ 71 w 293"/>
                    <a:gd name="T21" fmla="*/ 156 h 293"/>
                    <a:gd name="T22" fmla="*/ 96 w 293"/>
                    <a:gd name="T23" fmla="*/ 176 h 293"/>
                    <a:gd name="T24" fmla="*/ 121 w 293"/>
                    <a:gd name="T25" fmla="*/ 200 h 293"/>
                    <a:gd name="T26" fmla="*/ 142 w 293"/>
                    <a:gd name="T27" fmla="*/ 224 h 293"/>
                    <a:gd name="T28" fmla="*/ 163 w 293"/>
                    <a:gd name="T29" fmla="*/ 250 h 293"/>
                    <a:gd name="T30" fmla="*/ 180 w 293"/>
                    <a:gd name="T31" fmla="*/ 279 h 293"/>
                    <a:gd name="T32" fmla="*/ 199 w 293"/>
                    <a:gd name="T33" fmla="*/ 290 h 293"/>
                    <a:gd name="T34" fmla="*/ 221 w 293"/>
                    <a:gd name="T35" fmla="*/ 279 h 293"/>
                    <a:gd name="T36" fmla="*/ 240 w 293"/>
                    <a:gd name="T37" fmla="*/ 265 h 293"/>
                    <a:gd name="T38" fmla="*/ 257 w 293"/>
                    <a:gd name="T39" fmla="*/ 249 h 293"/>
                    <a:gd name="T40" fmla="*/ 271 w 293"/>
                    <a:gd name="T41" fmla="*/ 230 h 293"/>
                    <a:gd name="T42" fmla="*/ 282 w 293"/>
                    <a:gd name="T43" fmla="*/ 209 h 293"/>
                    <a:gd name="T44" fmla="*/ 289 w 293"/>
                    <a:gd name="T45" fmla="*/ 186 h 293"/>
                    <a:gd name="T46" fmla="*/ 293 w 293"/>
                    <a:gd name="T47" fmla="*/ 162 h 293"/>
                    <a:gd name="T48" fmla="*/ 293 w 293"/>
                    <a:gd name="T49" fmla="*/ 135 h 293"/>
                    <a:gd name="T50" fmla="*/ 287 w 293"/>
                    <a:gd name="T51" fmla="*/ 106 h 293"/>
                    <a:gd name="T52" fmla="*/ 276 w 293"/>
                    <a:gd name="T53" fmla="*/ 79 h 293"/>
                    <a:gd name="T54" fmla="*/ 260 w 293"/>
                    <a:gd name="T55" fmla="*/ 54 h 293"/>
                    <a:gd name="T56" fmla="*/ 240 w 293"/>
                    <a:gd name="T57" fmla="*/ 34 h 293"/>
                    <a:gd name="T58" fmla="*/ 215 w 293"/>
                    <a:gd name="T59" fmla="*/ 18 h 293"/>
                    <a:gd name="T60" fmla="*/ 188 w 293"/>
                    <a:gd name="T61" fmla="*/ 7 h 293"/>
                    <a:gd name="T62" fmla="*/ 160 w 293"/>
                    <a:gd name="T63"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93">
                      <a:moveTo>
                        <a:pt x="145" y="0"/>
                      </a:moveTo>
                      <a:lnTo>
                        <a:pt x="132" y="1"/>
                      </a:lnTo>
                      <a:lnTo>
                        <a:pt x="119" y="3"/>
                      </a:lnTo>
                      <a:lnTo>
                        <a:pt x="106" y="5"/>
                      </a:lnTo>
                      <a:lnTo>
                        <a:pt x="94" y="8"/>
                      </a:lnTo>
                      <a:lnTo>
                        <a:pt x="84" y="14"/>
                      </a:lnTo>
                      <a:lnTo>
                        <a:pt x="72" y="19"/>
                      </a:lnTo>
                      <a:lnTo>
                        <a:pt x="62" y="25"/>
                      </a:lnTo>
                      <a:lnTo>
                        <a:pt x="53" y="32"/>
                      </a:lnTo>
                      <a:lnTo>
                        <a:pt x="43" y="40"/>
                      </a:lnTo>
                      <a:lnTo>
                        <a:pt x="34" y="49"/>
                      </a:lnTo>
                      <a:lnTo>
                        <a:pt x="27" y="58"/>
                      </a:lnTo>
                      <a:lnTo>
                        <a:pt x="19" y="68"/>
                      </a:lnTo>
                      <a:lnTo>
                        <a:pt x="13" y="78"/>
                      </a:lnTo>
                      <a:lnTo>
                        <a:pt x="8" y="90"/>
                      </a:lnTo>
                      <a:lnTo>
                        <a:pt x="3" y="100"/>
                      </a:lnTo>
                      <a:lnTo>
                        <a:pt x="0" y="112"/>
                      </a:lnTo>
                      <a:lnTo>
                        <a:pt x="15" y="120"/>
                      </a:lnTo>
                      <a:lnTo>
                        <a:pt x="29" y="128"/>
                      </a:lnTo>
                      <a:lnTo>
                        <a:pt x="44" y="137"/>
                      </a:lnTo>
                      <a:lnTo>
                        <a:pt x="58" y="146"/>
                      </a:lnTo>
                      <a:lnTo>
                        <a:pt x="71" y="156"/>
                      </a:lnTo>
                      <a:lnTo>
                        <a:pt x="84" y="166"/>
                      </a:lnTo>
                      <a:lnTo>
                        <a:pt x="96" y="176"/>
                      </a:lnTo>
                      <a:lnTo>
                        <a:pt x="109" y="188"/>
                      </a:lnTo>
                      <a:lnTo>
                        <a:pt x="121" y="200"/>
                      </a:lnTo>
                      <a:lnTo>
                        <a:pt x="132" y="212"/>
                      </a:lnTo>
                      <a:lnTo>
                        <a:pt x="142" y="224"/>
                      </a:lnTo>
                      <a:lnTo>
                        <a:pt x="153" y="237"/>
                      </a:lnTo>
                      <a:lnTo>
                        <a:pt x="163" y="250"/>
                      </a:lnTo>
                      <a:lnTo>
                        <a:pt x="171" y="264"/>
                      </a:lnTo>
                      <a:lnTo>
                        <a:pt x="180" y="279"/>
                      </a:lnTo>
                      <a:lnTo>
                        <a:pt x="188" y="293"/>
                      </a:lnTo>
                      <a:lnTo>
                        <a:pt x="199" y="290"/>
                      </a:lnTo>
                      <a:lnTo>
                        <a:pt x="211" y="284"/>
                      </a:lnTo>
                      <a:lnTo>
                        <a:pt x="221" y="279"/>
                      </a:lnTo>
                      <a:lnTo>
                        <a:pt x="230" y="273"/>
                      </a:lnTo>
                      <a:lnTo>
                        <a:pt x="240" y="265"/>
                      </a:lnTo>
                      <a:lnTo>
                        <a:pt x="248" y="258"/>
                      </a:lnTo>
                      <a:lnTo>
                        <a:pt x="257" y="249"/>
                      </a:lnTo>
                      <a:lnTo>
                        <a:pt x="264" y="239"/>
                      </a:lnTo>
                      <a:lnTo>
                        <a:pt x="271" y="230"/>
                      </a:lnTo>
                      <a:lnTo>
                        <a:pt x="276" y="220"/>
                      </a:lnTo>
                      <a:lnTo>
                        <a:pt x="282" y="209"/>
                      </a:lnTo>
                      <a:lnTo>
                        <a:pt x="286" y="198"/>
                      </a:lnTo>
                      <a:lnTo>
                        <a:pt x="289" y="186"/>
                      </a:lnTo>
                      <a:lnTo>
                        <a:pt x="292" y="174"/>
                      </a:lnTo>
                      <a:lnTo>
                        <a:pt x="293" y="162"/>
                      </a:lnTo>
                      <a:lnTo>
                        <a:pt x="293" y="150"/>
                      </a:lnTo>
                      <a:lnTo>
                        <a:pt x="293" y="135"/>
                      </a:lnTo>
                      <a:lnTo>
                        <a:pt x="291" y="120"/>
                      </a:lnTo>
                      <a:lnTo>
                        <a:pt x="287" y="106"/>
                      </a:lnTo>
                      <a:lnTo>
                        <a:pt x="282" y="92"/>
                      </a:lnTo>
                      <a:lnTo>
                        <a:pt x="276" y="79"/>
                      </a:lnTo>
                      <a:lnTo>
                        <a:pt x="269" y="66"/>
                      </a:lnTo>
                      <a:lnTo>
                        <a:pt x="260" y="54"/>
                      </a:lnTo>
                      <a:lnTo>
                        <a:pt x="249" y="45"/>
                      </a:lnTo>
                      <a:lnTo>
                        <a:pt x="240" y="34"/>
                      </a:lnTo>
                      <a:lnTo>
                        <a:pt x="228" y="25"/>
                      </a:lnTo>
                      <a:lnTo>
                        <a:pt x="215" y="18"/>
                      </a:lnTo>
                      <a:lnTo>
                        <a:pt x="202" y="12"/>
                      </a:lnTo>
                      <a:lnTo>
                        <a:pt x="188" y="7"/>
                      </a:lnTo>
                      <a:lnTo>
                        <a:pt x="175" y="3"/>
                      </a:lnTo>
                      <a:lnTo>
                        <a:pt x="160"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96" name="Freeform 4465"/>
                <p:cNvSpPr>
                  <a:spLocks noEditPoints="1"/>
                </p:cNvSpPr>
                <p:nvPr/>
              </p:nvSpPr>
              <p:spPr bwMode="auto">
                <a:xfrm>
                  <a:off x="352672" y="4245679"/>
                  <a:ext cx="238125" cy="236538"/>
                </a:xfrm>
                <a:custGeom>
                  <a:avLst/>
                  <a:gdLst>
                    <a:gd name="T0" fmla="*/ 418 w 748"/>
                    <a:gd name="T1" fmla="*/ 394 h 747"/>
                    <a:gd name="T2" fmla="*/ 413 w 748"/>
                    <a:gd name="T3" fmla="*/ 401 h 747"/>
                    <a:gd name="T4" fmla="*/ 404 w 748"/>
                    <a:gd name="T5" fmla="*/ 404 h 747"/>
                    <a:gd name="T6" fmla="*/ 248 w 748"/>
                    <a:gd name="T7" fmla="*/ 403 h 747"/>
                    <a:gd name="T8" fmla="*/ 241 w 748"/>
                    <a:gd name="T9" fmla="*/ 398 h 747"/>
                    <a:gd name="T10" fmla="*/ 238 w 748"/>
                    <a:gd name="T11" fmla="*/ 389 h 747"/>
                    <a:gd name="T12" fmla="*/ 241 w 748"/>
                    <a:gd name="T13" fmla="*/ 380 h 747"/>
                    <a:gd name="T14" fmla="*/ 248 w 748"/>
                    <a:gd name="T15" fmla="*/ 375 h 747"/>
                    <a:gd name="T16" fmla="*/ 389 w 748"/>
                    <a:gd name="T17" fmla="*/ 374 h 747"/>
                    <a:gd name="T18" fmla="*/ 391 w 748"/>
                    <a:gd name="T19" fmla="*/ 160 h 747"/>
                    <a:gd name="T20" fmla="*/ 397 w 748"/>
                    <a:gd name="T21" fmla="*/ 154 h 747"/>
                    <a:gd name="T22" fmla="*/ 404 w 748"/>
                    <a:gd name="T23" fmla="*/ 150 h 747"/>
                    <a:gd name="T24" fmla="*/ 413 w 748"/>
                    <a:gd name="T25" fmla="*/ 154 h 747"/>
                    <a:gd name="T26" fmla="*/ 418 w 748"/>
                    <a:gd name="T27" fmla="*/ 160 h 747"/>
                    <a:gd name="T28" fmla="*/ 419 w 748"/>
                    <a:gd name="T29" fmla="*/ 389 h 747"/>
                    <a:gd name="T30" fmla="*/ 336 w 748"/>
                    <a:gd name="T31" fmla="*/ 2 h 747"/>
                    <a:gd name="T32" fmla="*/ 280 w 748"/>
                    <a:gd name="T33" fmla="*/ 11 h 747"/>
                    <a:gd name="T34" fmla="*/ 228 w 748"/>
                    <a:gd name="T35" fmla="*/ 30 h 747"/>
                    <a:gd name="T36" fmla="*/ 179 w 748"/>
                    <a:gd name="T37" fmla="*/ 54 h 747"/>
                    <a:gd name="T38" fmla="*/ 136 w 748"/>
                    <a:gd name="T39" fmla="*/ 86 h 747"/>
                    <a:gd name="T40" fmla="*/ 97 w 748"/>
                    <a:gd name="T41" fmla="*/ 123 h 747"/>
                    <a:gd name="T42" fmla="*/ 64 w 748"/>
                    <a:gd name="T43" fmla="*/ 165 h 747"/>
                    <a:gd name="T44" fmla="*/ 36 w 748"/>
                    <a:gd name="T45" fmla="*/ 212 h 747"/>
                    <a:gd name="T46" fmla="*/ 17 w 748"/>
                    <a:gd name="T47" fmla="*/ 263 h 747"/>
                    <a:gd name="T48" fmla="*/ 4 w 748"/>
                    <a:gd name="T49" fmla="*/ 317 h 747"/>
                    <a:gd name="T50" fmla="*/ 0 w 748"/>
                    <a:gd name="T51" fmla="*/ 374 h 747"/>
                    <a:gd name="T52" fmla="*/ 4 w 748"/>
                    <a:gd name="T53" fmla="*/ 431 h 747"/>
                    <a:gd name="T54" fmla="*/ 17 w 748"/>
                    <a:gd name="T55" fmla="*/ 485 h 747"/>
                    <a:gd name="T56" fmla="*/ 36 w 748"/>
                    <a:gd name="T57" fmla="*/ 536 h 747"/>
                    <a:gd name="T58" fmla="*/ 64 w 748"/>
                    <a:gd name="T59" fmla="*/ 583 h 747"/>
                    <a:gd name="T60" fmla="*/ 97 w 748"/>
                    <a:gd name="T61" fmla="*/ 625 h 747"/>
                    <a:gd name="T62" fmla="*/ 136 w 748"/>
                    <a:gd name="T63" fmla="*/ 662 h 747"/>
                    <a:gd name="T64" fmla="*/ 179 w 748"/>
                    <a:gd name="T65" fmla="*/ 694 h 747"/>
                    <a:gd name="T66" fmla="*/ 228 w 748"/>
                    <a:gd name="T67" fmla="*/ 719 h 747"/>
                    <a:gd name="T68" fmla="*/ 280 w 748"/>
                    <a:gd name="T69" fmla="*/ 736 h 747"/>
                    <a:gd name="T70" fmla="*/ 336 w 748"/>
                    <a:gd name="T71" fmla="*/ 745 h 747"/>
                    <a:gd name="T72" fmla="*/ 392 w 748"/>
                    <a:gd name="T73" fmla="*/ 747 h 747"/>
                    <a:gd name="T74" fmla="*/ 449 w 748"/>
                    <a:gd name="T75" fmla="*/ 740 h 747"/>
                    <a:gd name="T76" fmla="*/ 501 w 748"/>
                    <a:gd name="T77" fmla="*/ 725 h 747"/>
                    <a:gd name="T78" fmla="*/ 552 w 748"/>
                    <a:gd name="T79" fmla="*/ 702 h 747"/>
                    <a:gd name="T80" fmla="*/ 597 w 748"/>
                    <a:gd name="T81" fmla="*/ 674 h 747"/>
                    <a:gd name="T82" fmla="*/ 637 w 748"/>
                    <a:gd name="T83" fmla="*/ 638 h 747"/>
                    <a:gd name="T84" fmla="*/ 673 w 748"/>
                    <a:gd name="T85" fmla="*/ 598 h 747"/>
                    <a:gd name="T86" fmla="*/ 702 w 748"/>
                    <a:gd name="T87" fmla="*/ 552 h 747"/>
                    <a:gd name="T88" fmla="*/ 724 w 748"/>
                    <a:gd name="T89" fmla="*/ 502 h 747"/>
                    <a:gd name="T90" fmla="*/ 739 w 748"/>
                    <a:gd name="T91" fmla="*/ 449 h 747"/>
                    <a:gd name="T92" fmla="*/ 746 w 748"/>
                    <a:gd name="T93" fmla="*/ 393 h 747"/>
                    <a:gd name="T94" fmla="*/ 745 w 748"/>
                    <a:gd name="T95" fmla="*/ 336 h 747"/>
                    <a:gd name="T96" fmla="*/ 736 w 748"/>
                    <a:gd name="T97" fmla="*/ 281 h 747"/>
                    <a:gd name="T98" fmla="*/ 718 w 748"/>
                    <a:gd name="T99" fmla="*/ 229 h 747"/>
                    <a:gd name="T100" fmla="*/ 693 w 748"/>
                    <a:gd name="T101" fmla="*/ 180 h 747"/>
                    <a:gd name="T102" fmla="*/ 662 w 748"/>
                    <a:gd name="T103" fmla="*/ 137 h 747"/>
                    <a:gd name="T104" fmla="*/ 624 w 748"/>
                    <a:gd name="T105" fmla="*/ 98 h 747"/>
                    <a:gd name="T106" fmla="*/ 582 w 748"/>
                    <a:gd name="T107" fmla="*/ 64 h 747"/>
                    <a:gd name="T108" fmla="*/ 536 w 748"/>
                    <a:gd name="T109" fmla="*/ 37 h 747"/>
                    <a:gd name="T110" fmla="*/ 484 w 748"/>
                    <a:gd name="T111" fmla="*/ 17 h 747"/>
                    <a:gd name="T112" fmla="*/ 430 w 748"/>
                    <a:gd name="T113" fmla="*/ 4 h 747"/>
                    <a:gd name="T114" fmla="*/ 373 w 748"/>
                    <a:gd name="T11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 h="747">
                      <a:moveTo>
                        <a:pt x="419" y="389"/>
                      </a:moveTo>
                      <a:lnTo>
                        <a:pt x="419" y="392"/>
                      </a:lnTo>
                      <a:lnTo>
                        <a:pt x="418" y="394"/>
                      </a:lnTo>
                      <a:lnTo>
                        <a:pt x="417" y="398"/>
                      </a:lnTo>
                      <a:lnTo>
                        <a:pt x="415" y="400"/>
                      </a:lnTo>
                      <a:lnTo>
                        <a:pt x="413" y="401"/>
                      </a:lnTo>
                      <a:lnTo>
                        <a:pt x="410" y="403"/>
                      </a:lnTo>
                      <a:lnTo>
                        <a:pt x="407" y="403"/>
                      </a:lnTo>
                      <a:lnTo>
                        <a:pt x="404" y="404"/>
                      </a:lnTo>
                      <a:lnTo>
                        <a:pt x="253" y="404"/>
                      </a:lnTo>
                      <a:lnTo>
                        <a:pt x="251" y="403"/>
                      </a:lnTo>
                      <a:lnTo>
                        <a:pt x="248" y="403"/>
                      </a:lnTo>
                      <a:lnTo>
                        <a:pt x="246" y="401"/>
                      </a:lnTo>
                      <a:lnTo>
                        <a:pt x="244" y="400"/>
                      </a:lnTo>
                      <a:lnTo>
                        <a:pt x="241" y="398"/>
                      </a:lnTo>
                      <a:lnTo>
                        <a:pt x="240" y="394"/>
                      </a:lnTo>
                      <a:lnTo>
                        <a:pt x="239" y="392"/>
                      </a:lnTo>
                      <a:lnTo>
                        <a:pt x="238" y="389"/>
                      </a:lnTo>
                      <a:lnTo>
                        <a:pt x="239" y="386"/>
                      </a:lnTo>
                      <a:lnTo>
                        <a:pt x="240" y="384"/>
                      </a:lnTo>
                      <a:lnTo>
                        <a:pt x="241" y="380"/>
                      </a:lnTo>
                      <a:lnTo>
                        <a:pt x="244" y="378"/>
                      </a:lnTo>
                      <a:lnTo>
                        <a:pt x="246" y="376"/>
                      </a:lnTo>
                      <a:lnTo>
                        <a:pt x="248" y="375"/>
                      </a:lnTo>
                      <a:lnTo>
                        <a:pt x="251" y="374"/>
                      </a:lnTo>
                      <a:lnTo>
                        <a:pt x="253" y="374"/>
                      </a:lnTo>
                      <a:lnTo>
                        <a:pt x="389" y="374"/>
                      </a:lnTo>
                      <a:lnTo>
                        <a:pt x="389" y="165"/>
                      </a:lnTo>
                      <a:lnTo>
                        <a:pt x="390" y="163"/>
                      </a:lnTo>
                      <a:lnTo>
                        <a:pt x="391" y="160"/>
                      </a:lnTo>
                      <a:lnTo>
                        <a:pt x="392" y="158"/>
                      </a:lnTo>
                      <a:lnTo>
                        <a:pt x="394" y="156"/>
                      </a:lnTo>
                      <a:lnTo>
                        <a:pt x="397" y="154"/>
                      </a:lnTo>
                      <a:lnTo>
                        <a:pt x="399" y="153"/>
                      </a:lnTo>
                      <a:lnTo>
                        <a:pt x="402" y="152"/>
                      </a:lnTo>
                      <a:lnTo>
                        <a:pt x="404" y="150"/>
                      </a:lnTo>
                      <a:lnTo>
                        <a:pt x="407" y="152"/>
                      </a:lnTo>
                      <a:lnTo>
                        <a:pt x="410" y="153"/>
                      </a:lnTo>
                      <a:lnTo>
                        <a:pt x="413" y="154"/>
                      </a:lnTo>
                      <a:lnTo>
                        <a:pt x="415" y="156"/>
                      </a:lnTo>
                      <a:lnTo>
                        <a:pt x="417" y="158"/>
                      </a:lnTo>
                      <a:lnTo>
                        <a:pt x="418" y="160"/>
                      </a:lnTo>
                      <a:lnTo>
                        <a:pt x="419" y="163"/>
                      </a:lnTo>
                      <a:lnTo>
                        <a:pt x="419" y="165"/>
                      </a:lnTo>
                      <a:lnTo>
                        <a:pt x="419" y="389"/>
                      </a:lnTo>
                      <a:close/>
                      <a:moveTo>
                        <a:pt x="373" y="0"/>
                      </a:moveTo>
                      <a:lnTo>
                        <a:pt x="354" y="1"/>
                      </a:lnTo>
                      <a:lnTo>
                        <a:pt x="336" y="2"/>
                      </a:lnTo>
                      <a:lnTo>
                        <a:pt x="316" y="4"/>
                      </a:lnTo>
                      <a:lnTo>
                        <a:pt x="298" y="7"/>
                      </a:lnTo>
                      <a:lnTo>
                        <a:pt x="280" y="11"/>
                      </a:lnTo>
                      <a:lnTo>
                        <a:pt x="262" y="17"/>
                      </a:lnTo>
                      <a:lnTo>
                        <a:pt x="245" y="23"/>
                      </a:lnTo>
                      <a:lnTo>
                        <a:pt x="228" y="30"/>
                      </a:lnTo>
                      <a:lnTo>
                        <a:pt x="211" y="37"/>
                      </a:lnTo>
                      <a:lnTo>
                        <a:pt x="195" y="46"/>
                      </a:lnTo>
                      <a:lnTo>
                        <a:pt x="179" y="54"/>
                      </a:lnTo>
                      <a:lnTo>
                        <a:pt x="164" y="64"/>
                      </a:lnTo>
                      <a:lnTo>
                        <a:pt x="149" y="74"/>
                      </a:lnTo>
                      <a:lnTo>
                        <a:pt x="136" y="86"/>
                      </a:lnTo>
                      <a:lnTo>
                        <a:pt x="122" y="98"/>
                      </a:lnTo>
                      <a:lnTo>
                        <a:pt x="109" y="110"/>
                      </a:lnTo>
                      <a:lnTo>
                        <a:pt x="97" y="123"/>
                      </a:lnTo>
                      <a:lnTo>
                        <a:pt x="85" y="137"/>
                      </a:lnTo>
                      <a:lnTo>
                        <a:pt x="73" y="150"/>
                      </a:lnTo>
                      <a:lnTo>
                        <a:pt x="64" y="165"/>
                      </a:lnTo>
                      <a:lnTo>
                        <a:pt x="53" y="180"/>
                      </a:lnTo>
                      <a:lnTo>
                        <a:pt x="45" y="196"/>
                      </a:lnTo>
                      <a:lnTo>
                        <a:pt x="36" y="212"/>
                      </a:lnTo>
                      <a:lnTo>
                        <a:pt x="29" y="229"/>
                      </a:lnTo>
                      <a:lnTo>
                        <a:pt x="22" y="246"/>
                      </a:lnTo>
                      <a:lnTo>
                        <a:pt x="17" y="263"/>
                      </a:lnTo>
                      <a:lnTo>
                        <a:pt x="11" y="281"/>
                      </a:lnTo>
                      <a:lnTo>
                        <a:pt x="7" y="299"/>
                      </a:lnTo>
                      <a:lnTo>
                        <a:pt x="4" y="317"/>
                      </a:lnTo>
                      <a:lnTo>
                        <a:pt x="2" y="336"/>
                      </a:lnTo>
                      <a:lnTo>
                        <a:pt x="0" y="355"/>
                      </a:lnTo>
                      <a:lnTo>
                        <a:pt x="0" y="374"/>
                      </a:lnTo>
                      <a:lnTo>
                        <a:pt x="0" y="393"/>
                      </a:lnTo>
                      <a:lnTo>
                        <a:pt x="2" y="411"/>
                      </a:lnTo>
                      <a:lnTo>
                        <a:pt x="4" y="431"/>
                      </a:lnTo>
                      <a:lnTo>
                        <a:pt x="7" y="449"/>
                      </a:lnTo>
                      <a:lnTo>
                        <a:pt x="11" y="467"/>
                      </a:lnTo>
                      <a:lnTo>
                        <a:pt x="17" y="485"/>
                      </a:lnTo>
                      <a:lnTo>
                        <a:pt x="22" y="502"/>
                      </a:lnTo>
                      <a:lnTo>
                        <a:pt x="29" y="520"/>
                      </a:lnTo>
                      <a:lnTo>
                        <a:pt x="36" y="536"/>
                      </a:lnTo>
                      <a:lnTo>
                        <a:pt x="45" y="552"/>
                      </a:lnTo>
                      <a:lnTo>
                        <a:pt x="53" y="568"/>
                      </a:lnTo>
                      <a:lnTo>
                        <a:pt x="64" y="583"/>
                      </a:lnTo>
                      <a:lnTo>
                        <a:pt x="73" y="598"/>
                      </a:lnTo>
                      <a:lnTo>
                        <a:pt x="85" y="612"/>
                      </a:lnTo>
                      <a:lnTo>
                        <a:pt x="97" y="625"/>
                      </a:lnTo>
                      <a:lnTo>
                        <a:pt x="109" y="638"/>
                      </a:lnTo>
                      <a:lnTo>
                        <a:pt x="122" y="650"/>
                      </a:lnTo>
                      <a:lnTo>
                        <a:pt x="136" y="662"/>
                      </a:lnTo>
                      <a:lnTo>
                        <a:pt x="149" y="674"/>
                      </a:lnTo>
                      <a:lnTo>
                        <a:pt x="164" y="683"/>
                      </a:lnTo>
                      <a:lnTo>
                        <a:pt x="179" y="694"/>
                      </a:lnTo>
                      <a:lnTo>
                        <a:pt x="195" y="702"/>
                      </a:lnTo>
                      <a:lnTo>
                        <a:pt x="211" y="711"/>
                      </a:lnTo>
                      <a:lnTo>
                        <a:pt x="228" y="719"/>
                      </a:lnTo>
                      <a:lnTo>
                        <a:pt x="245" y="725"/>
                      </a:lnTo>
                      <a:lnTo>
                        <a:pt x="262" y="730"/>
                      </a:lnTo>
                      <a:lnTo>
                        <a:pt x="280" y="736"/>
                      </a:lnTo>
                      <a:lnTo>
                        <a:pt x="298" y="740"/>
                      </a:lnTo>
                      <a:lnTo>
                        <a:pt x="316" y="743"/>
                      </a:lnTo>
                      <a:lnTo>
                        <a:pt x="336" y="745"/>
                      </a:lnTo>
                      <a:lnTo>
                        <a:pt x="354" y="747"/>
                      </a:lnTo>
                      <a:lnTo>
                        <a:pt x="373" y="747"/>
                      </a:lnTo>
                      <a:lnTo>
                        <a:pt x="392" y="747"/>
                      </a:lnTo>
                      <a:lnTo>
                        <a:pt x="412" y="745"/>
                      </a:lnTo>
                      <a:lnTo>
                        <a:pt x="430" y="743"/>
                      </a:lnTo>
                      <a:lnTo>
                        <a:pt x="449" y="740"/>
                      </a:lnTo>
                      <a:lnTo>
                        <a:pt x="466" y="736"/>
                      </a:lnTo>
                      <a:lnTo>
                        <a:pt x="484" y="730"/>
                      </a:lnTo>
                      <a:lnTo>
                        <a:pt x="501" y="725"/>
                      </a:lnTo>
                      <a:lnTo>
                        <a:pt x="519" y="719"/>
                      </a:lnTo>
                      <a:lnTo>
                        <a:pt x="536" y="711"/>
                      </a:lnTo>
                      <a:lnTo>
                        <a:pt x="552" y="702"/>
                      </a:lnTo>
                      <a:lnTo>
                        <a:pt x="567" y="694"/>
                      </a:lnTo>
                      <a:lnTo>
                        <a:pt x="582" y="683"/>
                      </a:lnTo>
                      <a:lnTo>
                        <a:pt x="597" y="674"/>
                      </a:lnTo>
                      <a:lnTo>
                        <a:pt x="611" y="662"/>
                      </a:lnTo>
                      <a:lnTo>
                        <a:pt x="624" y="650"/>
                      </a:lnTo>
                      <a:lnTo>
                        <a:pt x="637" y="638"/>
                      </a:lnTo>
                      <a:lnTo>
                        <a:pt x="650" y="625"/>
                      </a:lnTo>
                      <a:lnTo>
                        <a:pt x="662" y="612"/>
                      </a:lnTo>
                      <a:lnTo>
                        <a:pt x="673" y="598"/>
                      </a:lnTo>
                      <a:lnTo>
                        <a:pt x="683" y="583"/>
                      </a:lnTo>
                      <a:lnTo>
                        <a:pt x="693" y="568"/>
                      </a:lnTo>
                      <a:lnTo>
                        <a:pt x="702" y="552"/>
                      </a:lnTo>
                      <a:lnTo>
                        <a:pt x="710" y="536"/>
                      </a:lnTo>
                      <a:lnTo>
                        <a:pt x="718" y="520"/>
                      </a:lnTo>
                      <a:lnTo>
                        <a:pt x="724" y="502"/>
                      </a:lnTo>
                      <a:lnTo>
                        <a:pt x="730" y="485"/>
                      </a:lnTo>
                      <a:lnTo>
                        <a:pt x="736" y="467"/>
                      </a:lnTo>
                      <a:lnTo>
                        <a:pt x="739" y="449"/>
                      </a:lnTo>
                      <a:lnTo>
                        <a:pt x="743" y="431"/>
                      </a:lnTo>
                      <a:lnTo>
                        <a:pt x="745" y="411"/>
                      </a:lnTo>
                      <a:lnTo>
                        <a:pt x="746" y="393"/>
                      </a:lnTo>
                      <a:lnTo>
                        <a:pt x="748" y="374"/>
                      </a:lnTo>
                      <a:lnTo>
                        <a:pt x="746" y="355"/>
                      </a:lnTo>
                      <a:lnTo>
                        <a:pt x="745" y="336"/>
                      </a:lnTo>
                      <a:lnTo>
                        <a:pt x="743" y="317"/>
                      </a:lnTo>
                      <a:lnTo>
                        <a:pt x="739" y="299"/>
                      </a:lnTo>
                      <a:lnTo>
                        <a:pt x="736" y="281"/>
                      </a:lnTo>
                      <a:lnTo>
                        <a:pt x="730" y="263"/>
                      </a:lnTo>
                      <a:lnTo>
                        <a:pt x="724" y="246"/>
                      </a:lnTo>
                      <a:lnTo>
                        <a:pt x="718" y="229"/>
                      </a:lnTo>
                      <a:lnTo>
                        <a:pt x="710" y="212"/>
                      </a:lnTo>
                      <a:lnTo>
                        <a:pt x="702" y="196"/>
                      </a:lnTo>
                      <a:lnTo>
                        <a:pt x="693" y="180"/>
                      </a:lnTo>
                      <a:lnTo>
                        <a:pt x="683" y="165"/>
                      </a:lnTo>
                      <a:lnTo>
                        <a:pt x="673" y="150"/>
                      </a:lnTo>
                      <a:lnTo>
                        <a:pt x="662" y="137"/>
                      </a:lnTo>
                      <a:lnTo>
                        <a:pt x="650" y="123"/>
                      </a:lnTo>
                      <a:lnTo>
                        <a:pt x="637" y="110"/>
                      </a:lnTo>
                      <a:lnTo>
                        <a:pt x="624" y="98"/>
                      </a:lnTo>
                      <a:lnTo>
                        <a:pt x="611" y="86"/>
                      </a:lnTo>
                      <a:lnTo>
                        <a:pt x="597" y="74"/>
                      </a:lnTo>
                      <a:lnTo>
                        <a:pt x="582" y="64"/>
                      </a:lnTo>
                      <a:lnTo>
                        <a:pt x="567" y="54"/>
                      </a:lnTo>
                      <a:lnTo>
                        <a:pt x="552" y="46"/>
                      </a:lnTo>
                      <a:lnTo>
                        <a:pt x="536" y="37"/>
                      </a:lnTo>
                      <a:lnTo>
                        <a:pt x="519" y="30"/>
                      </a:lnTo>
                      <a:lnTo>
                        <a:pt x="501" y="23"/>
                      </a:lnTo>
                      <a:lnTo>
                        <a:pt x="484" y="17"/>
                      </a:lnTo>
                      <a:lnTo>
                        <a:pt x="466" y="11"/>
                      </a:lnTo>
                      <a:lnTo>
                        <a:pt x="449" y="7"/>
                      </a:lnTo>
                      <a:lnTo>
                        <a:pt x="430" y="4"/>
                      </a:lnTo>
                      <a:lnTo>
                        <a:pt x="412" y="2"/>
                      </a:lnTo>
                      <a:lnTo>
                        <a:pt x="392" y="1"/>
                      </a:lnTo>
                      <a:lnTo>
                        <a:pt x="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grpSp>
            <p:nvGrpSpPr>
              <p:cNvPr id="97" name="Group 96"/>
              <p:cNvGrpSpPr/>
              <p:nvPr/>
            </p:nvGrpSpPr>
            <p:grpSpPr>
              <a:xfrm>
                <a:off x="4654078" y="1581228"/>
                <a:ext cx="282563" cy="282561"/>
                <a:chOff x="11045825" y="835025"/>
                <a:chExt cx="258763" cy="258763"/>
              </a:xfrm>
              <a:gradFill>
                <a:gsLst>
                  <a:gs pos="25000">
                    <a:srgbClr val="81BC15"/>
                  </a:gs>
                  <a:gs pos="100000">
                    <a:srgbClr val="0F83C2"/>
                  </a:gs>
                </a:gsLst>
                <a:lin ang="4200000" scaled="0"/>
              </a:gradFill>
            </p:grpSpPr>
            <p:sp>
              <p:nvSpPr>
                <p:cNvPr id="98" name="Freeform 2131"/>
                <p:cNvSpPr>
                  <a:spLocks/>
                </p:cNvSpPr>
                <p:nvPr/>
              </p:nvSpPr>
              <p:spPr bwMode="auto">
                <a:xfrm>
                  <a:off x="11156950" y="1065213"/>
                  <a:ext cx="38100" cy="9525"/>
                </a:xfrm>
                <a:custGeom>
                  <a:avLst/>
                  <a:gdLst>
                    <a:gd name="T0" fmla="*/ 105 w 120"/>
                    <a:gd name="T1" fmla="*/ 0 h 29"/>
                    <a:gd name="T2" fmla="*/ 14 w 120"/>
                    <a:gd name="T3" fmla="*/ 0 h 29"/>
                    <a:gd name="T4" fmla="*/ 8 w 120"/>
                    <a:gd name="T5" fmla="*/ 1 h 29"/>
                    <a:gd name="T6" fmla="*/ 3 w 120"/>
                    <a:gd name="T7" fmla="*/ 4 h 29"/>
                    <a:gd name="T8" fmla="*/ 1 w 120"/>
                    <a:gd name="T9" fmla="*/ 9 h 29"/>
                    <a:gd name="T10" fmla="*/ 0 w 120"/>
                    <a:gd name="T11" fmla="*/ 15 h 29"/>
                    <a:gd name="T12" fmla="*/ 1 w 120"/>
                    <a:gd name="T13" fmla="*/ 21 h 29"/>
                    <a:gd name="T14" fmla="*/ 3 w 120"/>
                    <a:gd name="T15" fmla="*/ 26 h 29"/>
                    <a:gd name="T16" fmla="*/ 8 w 120"/>
                    <a:gd name="T17" fmla="*/ 28 h 29"/>
                    <a:gd name="T18" fmla="*/ 14 w 120"/>
                    <a:gd name="T19" fmla="*/ 29 h 29"/>
                    <a:gd name="T20" fmla="*/ 105 w 120"/>
                    <a:gd name="T21" fmla="*/ 29 h 29"/>
                    <a:gd name="T22" fmla="*/ 111 w 120"/>
                    <a:gd name="T23" fmla="*/ 28 h 29"/>
                    <a:gd name="T24" fmla="*/ 116 w 120"/>
                    <a:gd name="T25" fmla="*/ 26 h 29"/>
                    <a:gd name="T26" fmla="*/ 118 w 120"/>
                    <a:gd name="T27" fmla="*/ 21 h 29"/>
                    <a:gd name="T28" fmla="*/ 120 w 120"/>
                    <a:gd name="T29" fmla="*/ 15 h 29"/>
                    <a:gd name="T30" fmla="*/ 118 w 120"/>
                    <a:gd name="T31" fmla="*/ 9 h 29"/>
                    <a:gd name="T32" fmla="*/ 116 w 120"/>
                    <a:gd name="T33" fmla="*/ 4 h 29"/>
                    <a:gd name="T34" fmla="*/ 111 w 120"/>
                    <a:gd name="T35" fmla="*/ 1 h 29"/>
                    <a:gd name="T36" fmla="*/ 105 w 1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29">
                      <a:moveTo>
                        <a:pt x="105" y="0"/>
                      </a:moveTo>
                      <a:lnTo>
                        <a:pt x="14" y="0"/>
                      </a:lnTo>
                      <a:lnTo>
                        <a:pt x="8" y="1"/>
                      </a:lnTo>
                      <a:lnTo>
                        <a:pt x="3" y="4"/>
                      </a:lnTo>
                      <a:lnTo>
                        <a:pt x="1" y="9"/>
                      </a:lnTo>
                      <a:lnTo>
                        <a:pt x="0" y="15"/>
                      </a:lnTo>
                      <a:lnTo>
                        <a:pt x="1" y="21"/>
                      </a:lnTo>
                      <a:lnTo>
                        <a:pt x="3" y="26"/>
                      </a:lnTo>
                      <a:lnTo>
                        <a:pt x="8" y="28"/>
                      </a:lnTo>
                      <a:lnTo>
                        <a:pt x="14" y="29"/>
                      </a:lnTo>
                      <a:lnTo>
                        <a:pt x="105" y="29"/>
                      </a:lnTo>
                      <a:lnTo>
                        <a:pt x="111" y="28"/>
                      </a:lnTo>
                      <a:lnTo>
                        <a:pt x="116" y="26"/>
                      </a:lnTo>
                      <a:lnTo>
                        <a:pt x="118" y="21"/>
                      </a:lnTo>
                      <a:lnTo>
                        <a:pt x="120" y="15"/>
                      </a:lnTo>
                      <a:lnTo>
                        <a:pt x="118" y="9"/>
                      </a:lnTo>
                      <a:lnTo>
                        <a:pt x="116" y="4"/>
                      </a:lnTo>
                      <a:lnTo>
                        <a:pt x="111" y="1"/>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99" name="Freeform 2132"/>
                <p:cNvSpPr>
                  <a:spLocks/>
                </p:cNvSpPr>
                <p:nvPr/>
              </p:nvSpPr>
              <p:spPr bwMode="auto">
                <a:xfrm>
                  <a:off x="11166475" y="1084263"/>
                  <a:ext cx="19050" cy="9525"/>
                </a:xfrm>
                <a:custGeom>
                  <a:avLst/>
                  <a:gdLst>
                    <a:gd name="T0" fmla="*/ 45 w 61"/>
                    <a:gd name="T1" fmla="*/ 0 h 30"/>
                    <a:gd name="T2" fmla="*/ 16 w 61"/>
                    <a:gd name="T3" fmla="*/ 0 h 30"/>
                    <a:gd name="T4" fmla="*/ 10 w 61"/>
                    <a:gd name="T5" fmla="*/ 1 h 30"/>
                    <a:gd name="T6" fmla="*/ 5 w 61"/>
                    <a:gd name="T7" fmla="*/ 5 h 30"/>
                    <a:gd name="T8" fmla="*/ 1 w 61"/>
                    <a:gd name="T9" fmla="*/ 8 h 30"/>
                    <a:gd name="T10" fmla="*/ 0 w 61"/>
                    <a:gd name="T11" fmla="*/ 14 h 30"/>
                    <a:gd name="T12" fmla="*/ 1 w 61"/>
                    <a:gd name="T13" fmla="*/ 21 h 30"/>
                    <a:gd name="T14" fmla="*/ 5 w 61"/>
                    <a:gd name="T15" fmla="*/ 25 h 30"/>
                    <a:gd name="T16" fmla="*/ 10 w 61"/>
                    <a:gd name="T17" fmla="*/ 29 h 30"/>
                    <a:gd name="T18" fmla="*/ 16 w 61"/>
                    <a:gd name="T19" fmla="*/ 30 h 30"/>
                    <a:gd name="T20" fmla="*/ 45 w 61"/>
                    <a:gd name="T21" fmla="*/ 30 h 30"/>
                    <a:gd name="T22" fmla="*/ 51 w 61"/>
                    <a:gd name="T23" fmla="*/ 29 h 30"/>
                    <a:gd name="T24" fmla="*/ 56 w 61"/>
                    <a:gd name="T25" fmla="*/ 25 h 30"/>
                    <a:gd name="T26" fmla="*/ 60 w 61"/>
                    <a:gd name="T27" fmla="*/ 21 h 30"/>
                    <a:gd name="T28" fmla="*/ 61 w 61"/>
                    <a:gd name="T29" fmla="*/ 14 h 30"/>
                    <a:gd name="T30" fmla="*/ 60 w 61"/>
                    <a:gd name="T31" fmla="*/ 8 h 30"/>
                    <a:gd name="T32" fmla="*/ 56 w 61"/>
                    <a:gd name="T33" fmla="*/ 5 h 30"/>
                    <a:gd name="T34" fmla="*/ 51 w 61"/>
                    <a:gd name="T35" fmla="*/ 1 h 30"/>
                    <a:gd name="T36" fmla="*/ 45 w 61"/>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30">
                      <a:moveTo>
                        <a:pt x="45" y="0"/>
                      </a:moveTo>
                      <a:lnTo>
                        <a:pt x="16" y="0"/>
                      </a:lnTo>
                      <a:lnTo>
                        <a:pt x="10" y="1"/>
                      </a:lnTo>
                      <a:lnTo>
                        <a:pt x="5" y="5"/>
                      </a:lnTo>
                      <a:lnTo>
                        <a:pt x="1" y="8"/>
                      </a:lnTo>
                      <a:lnTo>
                        <a:pt x="0" y="14"/>
                      </a:lnTo>
                      <a:lnTo>
                        <a:pt x="1" y="21"/>
                      </a:lnTo>
                      <a:lnTo>
                        <a:pt x="5" y="25"/>
                      </a:lnTo>
                      <a:lnTo>
                        <a:pt x="10" y="29"/>
                      </a:lnTo>
                      <a:lnTo>
                        <a:pt x="16" y="30"/>
                      </a:lnTo>
                      <a:lnTo>
                        <a:pt x="45" y="30"/>
                      </a:lnTo>
                      <a:lnTo>
                        <a:pt x="51" y="29"/>
                      </a:lnTo>
                      <a:lnTo>
                        <a:pt x="56" y="25"/>
                      </a:lnTo>
                      <a:lnTo>
                        <a:pt x="60" y="21"/>
                      </a:lnTo>
                      <a:lnTo>
                        <a:pt x="61" y="14"/>
                      </a:lnTo>
                      <a:lnTo>
                        <a:pt x="60" y="8"/>
                      </a:lnTo>
                      <a:lnTo>
                        <a:pt x="56" y="5"/>
                      </a:lnTo>
                      <a:lnTo>
                        <a:pt x="51" y="1"/>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00" name="Freeform 2133"/>
                <p:cNvSpPr>
                  <a:spLocks/>
                </p:cNvSpPr>
                <p:nvPr/>
              </p:nvSpPr>
              <p:spPr bwMode="auto">
                <a:xfrm>
                  <a:off x="11095038" y="877888"/>
                  <a:ext cx="161925" cy="177800"/>
                </a:xfrm>
                <a:custGeom>
                  <a:avLst/>
                  <a:gdLst>
                    <a:gd name="T0" fmla="*/ 242 w 511"/>
                    <a:gd name="T1" fmla="*/ 1 h 556"/>
                    <a:gd name="T2" fmla="*/ 217 w 511"/>
                    <a:gd name="T3" fmla="*/ 3 h 556"/>
                    <a:gd name="T4" fmla="*/ 192 w 511"/>
                    <a:gd name="T5" fmla="*/ 8 h 556"/>
                    <a:gd name="T6" fmla="*/ 168 w 511"/>
                    <a:gd name="T7" fmla="*/ 15 h 556"/>
                    <a:gd name="T8" fmla="*/ 134 w 511"/>
                    <a:gd name="T9" fmla="*/ 31 h 556"/>
                    <a:gd name="T10" fmla="*/ 93 w 511"/>
                    <a:gd name="T11" fmla="*/ 58 h 556"/>
                    <a:gd name="T12" fmla="*/ 59 w 511"/>
                    <a:gd name="T13" fmla="*/ 94 h 556"/>
                    <a:gd name="T14" fmla="*/ 31 w 511"/>
                    <a:gd name="T15" fmla="*/ 134 h 556"/>
                    <a:gd name="T16" fmla="*/ 15 w 511"/>
                    <a:gd name="T17" fmla="*/ 168 h 556"/>
                    <a:gd name="T18" fmla="*/ 8 w 511"/>
                    <a:gd name="T19" fmla="*/ 191 h 556"/>
                    <a:gd name="T20" fmla="*/ 3 w 511"/>
                    <a:gd name="T21" fmla="*/ 217 h 556"/>
                    <a:gd name="T22" fmla="*/ 0 w 511"/>
                    <a:gd name="T23" fmla="*/ 243 h 556"/>
                    <a:gd name="T24" fmla="*/ 0 w 511"/>
                    <a:gd name="T25" fmla="*/ 277 h 556"/>
                    <a:gd name="T26" fmla="*/ 8 w 511"/>
                    <a:gd name="T27" fmla="*/ 317 h 556"/>
                    <a:gd name="T28" fmla="*/ 20 w 511"/>
                    <a:gd name="T29" fmla="*/ 355 h 556"/>
                    <a:gd name="T30" fmla="*/ 39 w 511"/>
                    <a:gd name="T31" fmla="*/ 392 h 556"/>
                    <a:gd name="T32" fmla="*/ 63 w 511"/>
                    <a:gd name="T33" fmla="*/ 423 h 556"/>
                    <a:gd name="T34" fmla="*/ 91 w 511"/>
                    <a:gd name="T35" fmla="*/ 451 h 556"/>
                    <a:gd name="T36" fmla="*/ 124 w 511"/>
                    <a:gd name="T37" fmla="*/ 475 h 556"/>
                    <a:gd name="T38" fmla="*/ 160 w 511"/>
                    <a:gd name="T39" fmla="*/ 493 h 556"/>
                    <a:gd name="T40" fmla="*/ 180 w 511"/>
                    <a:gd name="T41" fmla="*/ 542 h 556"/>
                    <a:gd name="T42" fmla="*/ 185 w 511"/>
                    <a:gd name="T43" fmla="*/ 552 h 556"/>
                    <a:gd name="T44" fmla="*/ 196 w 511"/>
                    <a:gd name="T45" fmla="*/ 556 h 556"/>
                    <a:gd name="T46" fmla="*/ 322 w 511"/>
                    <a:gd name="T47" fmla="*/ 555 h 556"/>
                    <a:gd name="T48" fmla="*/ 330 w 511"/>
                    <a:gd name="T49" fmla="*/ 547 h 556"/>
                    <a:gd name="T50" fmla="*/ 331 w 511"/>
                    <a:gd name="T51" fmla="*/ 500 h 556"/>
                    <a:gd name="T52" fmla="*/ 369 w 511"/>
                    <a:gd name="T53" fmla="*/ 484 h 556"/>
                    <a:gd name="T54" fmla="*/ 405 w 511"/>
                    <a:gd name="T55" fmla="*/ 464 h 556"/>
                    <a:gd name="T56" fmla="*/ 435 w 511"/>
                    <a:gd name="T57" fmla="*/ 438 h 556"/>
                    <a:gd name="T58" fmla="*/ 461 w 511"/>
                    <a:gd name="T59" fmla="*/ 407 h 556"/>
                    <a:gd name="T60" fmla="*/ 483 w 511"/>
                    <a:gd name="T61" fmla="*/ 373 h 556"/>
                    <a:gd name="T62" fmla="*/ 499 w 511"/>
                    <a:gd name="T63" fmla="*/ 337 h 556"/>
                    <a:gd name="T64" fmla="*/ 508 w 511"/>
                    <a:gd name="T65" fmla="*/ 298 h 556"/>
                    <a:gd name="T66" fmla="*/ 511 w 511"/>
                    <a:gd name="T67" fmla="*/ 256 h 556"/>
                    <a:gd name="T68" fmla="*/ 510 w 511"/>
                    <a:gd name="T69" fmla="*/ 229 h 556"/>
                    <a:gd name="T70" fmla="*/ 506 w 511"/>
                    <a:gd name="T71" fmla="*/ 205 h 556"/>
                    <a:gd name="T72" fmla="*/ 500 w 511"/>
                    <a:gd name="T73" fmla="*/ 179 h 556"/>
                    <a:gd name="T74" fmla="*/ 491 w 511"/>
                    <a:gd name="T75" fmla="*/ 156 h 556"/>
                    <a:gd name="T76" fmla="*/ 468 w 511"/>
                    <a:gd name="T77" fmla="*/ 113 h 556"/>
                    <a:gd name="T78" fmla="*/ 436 w 511"/>
                    <a:gd name="T79" fmla="*/ 75 h 556"/>
                    <a:gd name="T80" fmla="*/ 399 w 511"/>
                    <a:gd name="T81" fmla="*/ 44 h 556"/>
                    <a:gd name="T82" fmla="*/ 355 w 511"/>
                    <a:gd name="T83" fmla="*/ 20 h 556"/>
                    <a:gd name="T84" fmla="*/ 331 w 511"/>
                    <a:gd name="T85" fmla="*/ 12 h 556"/>
                    <a:gd name="T86" fmla="*/ 307 w 511"/>
                    <a:gd name="T87" fmla="*/ 6 h 556"/>
                    <a:gd name="T88" fmla="*/ 281 w 511"/>
                    <a:gd name="T89" fmla="*/ 1 h 556"/>
                    <a:gd name="T90" fmla="*/ 256 w 511"/>
                    <a:gd name="T9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1" h="556">
                      <a:moveTo>
                        <a:pt x="256" y="0"/>
                      </a:moveTo>
                      <a:lnTo>
                        <a:pt x="242" y="1"/>
                      </a:lnTo>
                      <a:lnTo>
                        <a:pt x="230" y="1"/>
                      </a:lnTo>
                      <a:lnTo>
                        <a:pt x="217" y="3"/>
                      </a:lnTo>
                      <a:lnTo>
                        <a:pt x="204" y="6"/>
                      </a:lnTo>
                      <a:lnTo>
                        <a:pt x="192" y="8"/>
                      </a:lnTo>
                      <a:lnTo>
                        <a:pt x="180" y="12"/>
                      </a:lnTo>
                      <a:lnTo>
                        <a:pt x="168" y="15"/>
                      </a:lnTo>
                      <a:lnTo>
                        <a:pt x="157" y="20"/>
                      </a:lnTo>
                      <a:lnTo>
                        <a:pt x="134" y="31"/>
                      </a:lnTo>
                      <a:lnTo>
                        <a:pt x="113" y="44"/>
                      </a:lnTo>
                      <a:lnTo>
                        <a:pt x="93" y="58"/>
                      </a:lnTo>
                      <a:lnTo>
                        <a:pt x="75" y="75"/>
                      </a:lnTo>
                      <a:lnTo>
                        <a:pt x="59" y="94"/>
                      </a:lnTo>
                      <a:lnTo>
                        <a:pt x="43" y="113"/>
                      </a:lnTo>
                      <a:lnTo>
                        <a:pt x="31" y="134"/>
                      </a:lnTo>
                      <a:lnTo>
                        <a:pt x="20" y="156"/>
                      </a:lnTo>
                      <a:lnTo>
                        <a:pt x="15" y="168"/>
                      </a:lnTo>
                      <a:lnTo>
                        <a:pt x="11" y="179"/>
                      </a:lnTo>
                      <a:lnTo>
                        <a:pt x="8" y="191"/>
                      </a:lnTo>
                      <a:lnTo>
                        <a:pt x="5" y="205"/>
                      </a:lnTo>
                      <a:lnTo>
                        <a:pt x="3" y="217"/>
                      </a:lnTo>
                      <a:lnTo>
                        <a:pt x="2" y="229"/>
                      </a:lnTo>
                      <a:lnTo>
                        <a:pt x="0" y="243"/>
                      </a:lnTo>
                      <a:lnTo>
                        <a:pt x="0" y="256"/>
                      </a:lnTo>
                      <a:lnTo>
                        <a:pt x="0" y="277"/>
                      </a:lnTo>
                      <a:lnTo>
                        <a:pt x="3" y="298"/>
                      </a:lnTo>
                      <a:lnTo>
                        <a:pt x="8" y="317"/>
                      </a:lnTo>
                      <a:lnTo>
                        <a:pt x="13" y="337"/>
                      </a:lnTo>
                      <a:lnTo>
                        <a:pt x="20" y="355"/>
                      </a:lnTo>
                      <a:lnTo>
                        <a:pt x="28" y="373"/>
                      </a:lnTo>
                      <a:lnTo>
                        <a:pt x="39" y="392"/>
                      </a:lnTo>
                      <a:lnTo>
                        <a:pt x="50" y="407"/>
                      </a:lnTo>
                      <a:lnTo>
                        <a:pt x="63" y="423"/>
                      </a:lnTo>
                      <a:lnTo>
                        <a:pt x="76" y="438"/>
                      </a:lnTo>
                      <a:lnTo>
                        <a:pt x="91" y="451"/>
                      </a:lnTo>
                      <a:lnTo>
                        <a:pt x="107" y="464"/>
                      </a:lnTo>
                      <a:lnTo>
                        <a:pt x="124" y="475"/>
                      </a:lnTo>
                      <a:lnTo>
                        <a:pt x="142" y="484"/>
                      </a:lnTo>
                      <a:lnTo>
                        <a:pt x="160" y="493"/>
                      </a:lnTo>
                      <a:lnTo>
                        <a:pt x="180" y="500"/>
                      </a:lnTo>
                      <a:lnTo>
                        <a:pt x="180" y="542"/>
                      </a:lnTo>
                      <a:lnTo>
                        <a:pt x="181" y="547"/>
                      </a:lnTo>
                      <a:lnTo>
                        <a:pt x="185" y="552"/>
                      </a:lnTo>
                      <a:lnTo>
                        <a:pt x="190" y="555"/>
                      </a:lnTo>
                      <a:lnTo>
                        <a:pt x="196" y="556"/>
                      </a:lnTo>
                      <a:lnTo>
                        <a:pt x="316" y="556"/>
                      </a:lnTo>
                      <a:lnTo>
                        <a:pt x="322" y="555"/>
                      </a:lnTo>
                      <a:lnTo>
                        <a:pt x="327" y="552"/>
                      </a:lnTo>
                      <a:lnTo>
                        <a:pt x="330" y="547"/>
                      </a:lnTo>
                      <a:lnTo>
                        <a:pt x="331" y="542"/>
                      </a:lnTo>
                      <a:lnTo>
                        <a:pt x="331" y="500"/>
                      </a:lnTo>
                      <a:lnTo>
                        <a:pt x="351" y="493"/>
                      </a:lnTo>
                      <a:lnTo>
                        <a:pt x="369" y="484"/>
                      </a:lnTo>
                      <a:lnTo>
                        <a:pt x="388" y="475"/>
                      </a:lnTo>
                      <a:lnTo>
                        <a:pt x="405" y="464"/>
                      </a:lnTo>
                      <a:lnTo>
                        <a:pt x="421" y="451"/>
                      </a:lnTo>
                      <a:lnTo>
                        <a:pt x="435" y="438"/>
                      </a:lnTo>
                      <a:lnTo>
                        <a:pt x="449" y="423"/>
                      </a:lnTo>
                      <a:lnTo>
                        <a:pt x="461" y="407"/>
                      </a:lnTo>
                      <a:lnTo>
                        <a:pt x="473" y="392"/>
                      </a:lnTo>
                      <a:lnTo>
                        <a:pt x="483" y="373"/>
                      </a:lnTo>
                      <a:lnTo>
                        <a:pt x="491" y="355"/>
                      </a:lnTo>
                      <a:lnTo>
                        <a:pt x="499" y="337"/>
                      </a:lnTo>
                      <a:lnTo>
                        <a:pt x="504" y="317"/>
                      </a:lnTo>
                      <a:lnTo>
                        <a:pt x="508" y="298"/>
                      </a:lnTo>
                      <a:lnTo>
                        <a:pt x="511" y="277"/>
                      </a:lnTo>
                      <a:lnTo>
                        <a:pt x="511" y="256"/>
                      </a:lnTo>
                      <a:lnTo>
                        <a:pt x="511" y="243"/>
                      </a:lnTo>
                      <a:lnTo>
                        <a:pt x="510" y="229"/>
                      </a:lnTo>
                      <a:lnTo>
                        <a:pt x="508" y="217"/>
                      </a:lnTo>
                      <a:lnTo>
                        <a:pt x="506" y="205"/>
                      </a:lnTo>
                      <a:lnTo>
                        <a:pt x="504" y="191"/>
                      </a:lnTo>
                      <a:lnTo>
                        <a:pt x="500" y="179"/>
                      </a:lnTo>
                      <a:lnTo>
                        <a:pt x="496" y="168"/>
                      </a:lnTo>
                      <a:lnTo>
                        <a:pt x="491" y="156"/>
                      </a:lnTo>
                      <a:lnTo>
                        <a:pt x="480" y="134"/>
                      </a:lnTo>
                      <a:lnTo>
                        <a:pt x="468" y="113"/>
                      </a:lnTo>
                      <a:lnTo>
                        <a:pt x="452" y="94"/>
                      </a:lnTo>
                      <a:lnTo>
                        <a:pt x="436" y="75"/>
                      </a:lnTo>
                      <a:lnTo>
                        <a:pt x="418" y="58"/>
                      </a:lnTo>
                      <a:lnTo>
                        <a:pt x="399" y="44"/>
                      </a:lnTo>
                      <a:lnTo>
                        <a:pt x="378" y="31"/>
                      </a:lnTo>
                      <a:lnTo>
                        <a:pt x="355" y="20"/>
                      </a:lnTo>
                      <a:lnTo>
                        <a:pt x="344" y="15"/>
                      </a:lnTo>
                      <a:lnTo>
                        <a:pt x="331" y="12"/>
                      </a:lnTo>
                      <a:lnTo>
                        <a:pt x="319" y="8"/>
                      </a:lnTo>
                      <a:lnTo>
                        <a:pt x="307" y="6"/>
                      </a:lnTo>
                      <a:lnTo>
                        <a:pt x="295" y="3"/>
                      </a:lnTo>
                      <a:lnTo>
                        <a:pt x="281" y="1"/>
                      </a:lnTo>
                      <a:lnTo>
                        <a:pt x="269" y="1"/>
                      </a:lnTo>
                      <a:lnTo>
                        <a:pt x="2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01" name="Freeform 2134"/>
                <p:cNvSpPr>
                  <a:spLocks/>
                </p:cNvSpPr>
                <p:nvPr/>
              </p:nvSpPr>
              <p:spPr bwMode="auto">
                <a:xfrm>
                  <a:off x="11045825" y="949325"/>
                  <a:ext cx="28575" cy="11113"/>
                </a:xfrm>
                <a:custGeom>
                  <a:avLst/>
                  <a:gdLst>
                    <a:gd name="T0" fmla="*/ 76 w 90"/>
                    <a:gd name="T1" fmla="*/ 0 h 31"/>
                    <a:gd name="T2" fmla="*/ 16 w 90"/>
                    <a:gd name="T3" fmla="*/ 0 h 31"/>
                    <a:gd name="T4" fmla="*/ 10 w 90"/>
                    <a:gd name="T5" fmla="*/ 2 h 31"/>
                    <a:gd name="T6" fmla="*/ 5 w 90"/>
                    <a:gd name="T7" fmla="*/ 5 h 31"/>
                    <a:gd name="T8" fmla="*/ 1 w 90"/>
                    <a:gd name="T9" fmla="*/ 10 h 31"/>
                    <a:gd name="T10" fmla="*/ 0 w 90"/>
                    <a:gd name="T11" fmla="*/ 15 h 31"/>
                    <a:gd name="T12" fmla="*/ 1 w 90"/>
                    <a:gd name="T13" fmla="*/ 21 h 31"/>
                    <a:gd name="T14" fmla="*/ 5 w 90"/>
                    <a:gd name="T15" fmla="*/ 26 h 31"/>
                    <a:gd name="T16" fmla="*/ 10 w 90"/>
                    <a:gd name="T17" fmla="*/ 30 h 31"/>
                    <a:gd name="T18" fmla="*/ 16 w 90"/>
                    <a:gd name="T19" fmla="*/ 31 h 31"/>
                    <a:gd name="T20" fmla="*/ 76 w 90"/>
                    <a:gd name="T21" fmla="*/ 31 h 31"/>
                    <a:gd name="T22" fmla="*/ 82 w 90"/>
                    <a:gd name="T23" fmla="*/ 30 h 31"/>
                    <a:gd name="T24" fmla="*/ 87 w 90"/>
                    <a:gd name="T25" fmla="*/ 26 h 31"/>
                    <a:gd name="T26" fmla="*/ 89 w 90"/>
                    <a:gd name="T27" fmla="*/ 21 h 31"/>
                    <a:gd name="T28" fmla="*/ 90 w 90"/>
                    <a:gd name="T29" fmla="*/ 15 h 31"/>
                    <a:gd name="T30" fmla="*/ 89 w 90"/>
                    <a:gd name="T31" fmla="*/ 10 h 31"/>
                    <a:gd name="T32" fmla="*/ 87 w 90"/>
                    <a:gd name="T33" fmla="*/ 5 h 31"/>
                    <a:gd name="T34" fmla="*/ 82 w 90"/>
                    <a:gd name="T35" fmla="*/ 2 h 31"/>
                    <a:gd name="T36" fmla="*/ 76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6" y="0"/>
                      </a:moveTo>
                      <a:lnTo>
                        <a:pt x="16" y="0"/>
                      </a:lnTo>
                      <a:lnTo>
                        <a:pt x="10" y="2"/>
                      </a:lnTo>
                      <a:lnTo>
                        <a:pt x="5" y="5"/>
                      </a:lnTo>
                      <a:lnTo>
                        <a:pt x="1" y="10"/>
                      </a:lnTo>
                      <a:lnTo>
                        <a:pt x="0" y="15"/>
                      </a:lnTo>
                      <a:lnTo>
                        <a:pt x="1" y="21"/>
                      </a:lnTo>
                      <a:lnTo>
                        <a:pt x="5" y="26"/>
                      </a:lnTo>
                      <a:lnTo>
                        <a:pt x="10" y="30"/>
                      </a:lnTo>
                      <a:lnTo>
                        <a:pt x="16" y="31"/>
                      </a:lnTo>
                      <a:lnTo>
                        <a:pt x="76" y="31"/>
                      </a:lnTo>
                      <a:lnTo>
                        <a:pt x="82" y="30"/>
                      </a:lnTo>
                      <a:lnTo>
                        <a:pt x="87" y="26"/>
                      </a:lnTo>
                      <a:lnTo>
                        <a:pt x="89" y="21"/>
                      </a:lnTo>
                      <a:lnTo>
                        <a:pt x="90" y="15"/>
                      </a:lnTo>
                      <a:lnTo>
                        <a:pt x="89" y="10"/>
                      </a:lnTo>
                      <a:lnTo>
                        <a:pt x="87" y="5"/>
                      </a:lnTo>
                      <a:lnTo>
                        <a:pt x="82" y="2"/>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02" name="Freeform 2135"/>
                <p:cNvSpPr>
                  <a:spLocks/>
                </p:cNvSpPr>
                <p:nvPr/>
              </p:nvSpPr>
              <p:spPr bwMode="auto">
                <a:xfrm>
                  <a:off x="11074400" y="863600"/>
                  <a:ext cx="34925" cy="34925"/>
                </a:xfrm>
                <a:custGeom>
                  <a:avLst/>
                  <a:gdLst>
                    <a:gd name="T0" fmla="*/ 91 w 107"/>
                    <a:gd name="T1" fmla="*/ 107 h 107"/>
                    <a:gd name="T2" fmla="*/ 97 w 107"/>
                    <a:gd name="T3" fmla="*/ 105 h 107"/>
                    <a:gd name="T4" fmla="*/ 102 w 107"/>
                    <a:gd name="T5" fmla="*/ 102 h 107"/>
                    <a:gd name="T6" fmla="*/ 105 w 107"/>
                    <a:gd name="T7" fmla="*/ 97 h 107"/>
                    <a:gd name="T8" fmla="*/ 107 w 107"/>
                    <a:gd name="T9" fmla="*/ 91 h 107"/>
                    <a:gd name="T10" fmla="*/ 105 w 107"/>
                    <a:gd name="T11" fmla="*/ 86 h 107"/>
                    <a:gd name="T12" fmla="*/ 102 w 107"/>
                    <a:gd name="T13" fmla="*/ 81 h 107"/>
                    <a:gd name="T14" fmla="*/ 26 w 107"/>
                    <a:gd name="T15" fmla="*/ 5 h 107"/>
                    <a:gd name="T16" fmla="*/ 21 w 107"/>
                    <a:gd name="T17" fmla="*/ 2 h 107"/>
                    <a:gd name="T18" fmla="*/ 16 w 107"/>
                    <a:gd name="T19" fmla="*/ 0 h 107"/>
                    <a:gd name="T20" fmla="*/ 10 w 107"/>
                    <a:gd name="T21" fmla="*/ 2 h 107"/>
                    <a:gd name="T22" fmla="*/ 5 w 107"/>
                    <a:gd name="T23" fmla="*/ 5 h 107"/>
                    <a:gd name="T24" fmla="*/ 2 w 107"/>
                    <a:gd name="T25" fmla="*/ 10 h 107"/>
                    <a:gd name="T26" fmla="*/ 0 w 107"/>
                    <a:gd name="T27" fmla="*/ 16 h 107"/>
                    <a:gd name="T28" fmla="*/ 2 w 107"/>
                    <a:gd name="T29" fmla="*/ 21 h 107"/>
                    <a:gd name="T30" fmla="*/ 5 w 107"/>
                    <a:gd name="T31" fmla="*/ 26 h 107"/>
                    <a:gd name="T32" fmla="*/ 81 w 107"/>
                    <a:gd name="T33" fmla="*/ 102 h 107"/>
                    <a:gd name="T34" fmla="*/ 86 w 107"/>
                    <a:gd name="T35" fmla="*/ 105 h 107"/>
                    <a:gd name="T36" fmla="*/ 91 w 107"/>
                    <a:gd name="T3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107">
                      <a:moveTo>
                        <a:pt x="91" y="107"/>
                      </a:moveTo>
                      <a:lnTo>
                        <a:pt x="97" y="105"/>
                      </a:lnTo>
                      <a:lnTo>
                        <a:pt x="102" y="102"/>
                      </a:lnTo>
                      <a:lnTo>
                        <a:pt x="105" y="97"/>
                      </a:lnTo>
                      <a:lnTo>
                        <a:pt x="107" y="91"/>
                      </a:lnTo>
                      <a:lnTo>
                        <a:pt x="105" y="86"/>
                      </a:lnTo>
                      <a:lnTo>
                        <a:pt x="102" y="81"/>
                      </a:lnTo>
                      <a:lnTo>
                        <a:pt x="26" y="5"/>
                      </a:lnTo>
                      <a:lnTo>
                        <a:pt x="21" y="2"/>
                      </a:lnTo>
                      <a:lnTo>
                        <a:pt x="16" y="0"/>
                      </a:lnTo>
                      <a:lnTo>
                        <a:pt x="10" y="2"/>
                      </a:lnTo>
                      <a:lnTo>
                        <a:pt x="5" y="5"/>
                      </a:lnTo>
                      <a:lnTo>
                        <a:pt x="2" y="10"/>
                      </a:lnTo>
                      <a:lnTo>
                        <a:pt x="0" y="16"/>
                      </a:lnTo>
                      <a:lnTo>
                        <a:pt x="2" y="21"/>
                      </a:lnTo>
                      <a:lnTo>
                        <a:pt x="5" y="26"/>
                      </a:lnTo>
                      <a:lnTo>
                        <a:pt x="81" y="102"/>
                      </a:lnTo>
                      <a:lnTo>
                        <a:pt x="86" y="105"/>
                      </a:lnTo>
                      <a:lnTo>
                        <a:pt x="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03" name="Freeform 2136"/>
                <p:cNvSpPr>
                  <a:spLocks/>
                </p:cNvSpPr>
                <p:nvPr/>
              </p:nvSpPr>
              <p:spPr bwMode="auto">
                <a:xfrm>
                  <a:off x="11171238" y="835025"/>
                  <a:ext cx="9525" cy="28575"/>
                </a:xfrm>
                <a:custGeom>
                  <a:avLst/>
                  <a:gdLst>
                    <a:gd name="T0" fmla="*/ 15 w 29"/>
                    <a:gd name="T1" fmla="*/ 90 h 90"/>
                    <a:gd name="T2" fmla="*/ 21 w 29"/>
                    <a:gd name="T3" fmla="*/ 89 h 90"/>
                    <a:gd name="T4" fmla="*/ 26 w 29"/>
                    <a:gd name="T5" fmla="*/ 87 h 90"/>
                    <a:gd name="T6" fmla="*/ 28 w 29"/>
                    <a:gd name="T7" fmla="*/ 82 h 90"/>
                    <a:gd name="T8" fmla="*/ 29 w 29"/>
                    <a:gd name="T9" fmla="*/ 76 h 90"/>
                    <a:gd name="T10" fmla="*/ 29 w 29"/>
                    <a:gd name="T11" fmla="*/ 16 h 90"/>
                    <a:gd name="T12" fmla="*/ 28 w 29"/>
                    <a:gd name="T13" fmla="*/ 10 h 90"/>
                    <a:gd name="T14" fmla="*/ 26 w 29"/>
                    <a:gd name="T15" fmla="*/ 5 h 90"/>
                    <a:gd name="T16" fmla="*/ 21 w 29"/>
                    <a:gd name="T17" fmla="*/ 1 h 90"/>
                    <a:gd name="T18" fmla="*/ 15 w 29"/>
                    <a:gd name="T19" fmla="*/ 0 h 90"/>
                    <a:gd name="T20" fmla="*/ 9 w 29"/>
                    <a:gd name="T21" fmla="*/ 1 h 90"/>
                    <a:gd name="T22" fmla="*/ 4 w 29"/>
                    <a:gd name="T23" fmla="*/ 5 h 90"/>
                    <a:gd name="T24" fmla="*/ 1 w 29"/>
                    <a:gd name="T25" fmla="*/ 10 h 90"/>
                    <a:gd name="T26" fmla="*/ 0 w 29"/>
                    <a:gd name="T27" fmla="*/ 16 h 90"/>
                    <a:gd name="T28" fmla="*/ 0 w 29"/>
                    <a:gd name="T29" fmla="*/ 76 h 90"/>
                    <a:gd name="T30" fmla="*/ 1 w 29"/>
                    <a:gd name="T31" fmla="*/ 82 h 90"/>
                    <a:gd name="T32" fmla="*/ 4 w 29"/>
                    <a:gd name="T33" fmla="*/ 87 h 90"/>
                    <a:gd name="T34" fmla="*/ 9 w 29"/>
                    <a:gd name="T35" fmla="*/ 89 h 90"/>
                    <a:gd name="T36" fmla="*/ 15 w 29"/>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90">
                      <a:moveTo>
                        <a:pt x="15" y="90"/>
                      </a:moveTo>
                      <a:lnTo>
                        <a:pt x="21" y="89"/>
                      </a:lnTo>
                      <a:lnTo>
                        <a:pt x="26" y="87"/>
                      </a:lnTo>
                      <a:lnTo>
                        <a:pt x="28" y="82"/>
                      </a:lnTo>
                      <a:lnTo>
                        <a:pt x="29" y="76"/>
                      </a:lnTo>
                      <a:lnTo>
                        <a:pt x="29" y="16"/>
                      </a:lnTo>
                      <a:lnTo>
                        <a:pt x="28" y="10"/>
                      </a:lnTo>
                      <a:lnTo>
                        <a:pt x="26" y="5"/>
                      </a:lnTo>
                      <a:lnTo>
                        <a:pt x="21" y="1"/>
                      </a:lnTo>
                      <a:lnTo>
                        <a:pt x="15" y="0"/>
                      </a:lnTo>
                      <a:lnTo>
                        <a:pt x="9" y="1"/>
                      </a:lnTo>
                      <a:lnTo>
                        <a:pt x="4" y="5"/>
                      </a:lnTo>
                      <a:lnTo>
                        <a:pt x="1" y="10"/>
                      </a:lnTo>
                      <a:lnTo>
                        <a:pt x="0" y="16"/>
                      </a:lnTo>
                      <a:lnTo>
                        <a:pt x="0" y="76"/>
                      </a:lnTo>
                      <a:lnTo>
                        <a:pt x="1" y="82"/>
                      </a:lnTo>
                      <a:lnTo>
                        <a:pt x="4" y="87"/>
                      </a:lnTo>
                      <a:lnTo>
                        <a:pt x="9" y="89"/>
                      </a:lnTo>
                      <a:lnTo>
                        <a:pt x="1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04" name="Freeform 2137"/>
                <p:cNvSpPr>
                  <a:spLocks/>
                </p:cNvSpPr>
                <p:nvPr/>
              </p:nvSpPr>
              <p:spPr bwMode="auto">
                <a:xfrm>
                  <a:off x="11242675" y="863600"/>
                  <a:ext cx="33338" cy="34925"/>
                </a:xfrm>
                <a:custGeom>
                  <a:avLst/>
                  <a:gdLst>
                    <a:gd name="T0" fmla="*/ 101 w 106"/>
                    <a:gd name="T1" fmla="*/ 5 h 107"/>
                    <a:gd name="T2" fmla="*/ 96 w 106"/>
                    <a:gd name="T3" fmla="*/ 2 h 107"/>
                    <a:gd name="T4" fmla="*/ 90 w 106"/>
                    <a:gd name="T5" fmla="*/ 0 h 107"/>
                    <a:gd name="T6" fmla="*/ 85 w 106"/>
                    <a:gd name="T7" fmla="*/ 2 h 107"/>
                    <a:gd name="T8" fmla="*/ 80 w 106"/>
                    <a:gd name="T9" fmla="*/ 5 h 107"/>
                    <a:gd name="T10" fmla="*/ 5 w 106"/>
                    <a:gd name="T11" fmla="*/ 80 h 107"/>
                    <a:gd name="T12" fmla="*/ 1 w 106"/>
                    <a:gd name="T13" fmla="*/ 86 h 107"/>
                    <a:gd name="T14" fmla="*/ 0 w 106"/>
                    <a:gd name="T15" fmla="*/ 91 h 107"/>
                    <a:gd name="T16" fmla="*/ 1 w 106"/>
                    <a:gd name="T17" fmla="*/ 97 h 107"/>
                    <a:gd name="T18" fmla="*/ 5 w 106"/>
                    <a:gd name="T19" fmla="*/ 102 h 107"/>
                    <a:gd name="T20" fmla="*/ 10 w 106"/>
                    <a:gd name="T21" fmla="*/ 105 h 107"/>
                    <a:gd name="T22" fmla="*/ 16 w 106"/>
                    <a:gd name="T23" fmla="*/ 107 h 107"/>
                    <a:gd name="T24" fmla="*/ 21 w 106"/>
                    <a:gd name="T25" fmla="*/ 105 h 107"/>
                    <a:gd name="T26" fmla="*/ 25 w 106"/>
                    <a:gd name="T27" fmla="*/ 102 h 107"/>
                    <a:gd name="T28" fmla="*/ 101 w 106"/>
                    <a:gd name="T29" fmla="*/ 26 h 107"/>
                    <a:gd name="T30" fmla="*/ 105 w 106"/>
                    <a:gd name="T31" fmla="*/ 21 h 107"/>
                    <a:gd name="T32" fmla="*/ 106 w 106"/>
                    <a:gd name="T33" fmla="*/ 16 h 107"/>
                    <a:gd name="T34" fmla="*/ 105 w 106"/>
                    <a:gd name="T35" fmla="*/ 10 h 107"/>
                    <a:gd name="T36" fmla="*/ 101 w 106"/>
                    <a:gd name="T37"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07">
                      <a:moveTo>
                        <a:pt x="101" y="5"/>
                      </a:moveTo>
                      <a:lnTo>
                        <a:pt x="96" y="2"/>
                      </a:lnTo>
                      <a:lnTo>
                        <a:pt x="90" y="0"/>
                      </a:lnTo>
                      <a:lnTo>
                        <a:pt x="85" y="2"/>
                      </a:lnTo>
                      <a:lnTo>
                        <a:pt x="80" y="5"/>
                      </a:lnTo>
                      <a:lnTo>
                        <a:pt x="5" y="80"/>
                      </a:lnTo>
                      <a:lnTo>
                        <a:pt x="1" y="86"/>
                      </a:lnTo>
                      <a:lnTo>
                        <a:pt x="0" y="91"/>
                      </a:lnTo>
                      <a:lnTo>
                        <a:pt x="1" y="97"/>
                      </a:lnTo>
                      <a:lnTo>
                        <a:pt x="5" y="102"/>
                      </a:lnTo>
                      <a:lnTo>
                        <a:pt x="10" y="105"/>
                      </a:lnTo>
                      <a:lnTo>
                        <a:pt x="16" y="107"/>
                      </a:lnTo>
                      <a:lnTo>
                        <a:pt x="21" y="105"/>
                      </a:lnTo>
                      <a:lnTo>
                        <a:pt x="25" y="102"/>
                      </a:lnTo>
                      <a:lnTo>
                        <a:pt x="101" y="26"/>
                      </a:lnTo>
                      <a:lnTo>
                        <a:pt x="105" y="21"/>
                      </a:lnTo>
                      <a:lnTo>
                        <a:pt x="106" y="16"/>
                      </a:lnTo>
                      <a:lnTo>
                        <a:pt x="105" y="10"/>
                      </a:lnTo>
                      <a:lnTo>
                        <a:pt x="10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05" name="Freeform 2138"/>
                <p:cNvSpPr>
                  <a:spLocks/>
                </p:cNvSpPr>
                <p:nvPr/>
              </p:nvSpPr>
              <p:spPr bwMode="auto">
                <a:xfrm>
                  <a:off x="11276013" y="949325"/>
                  <a:ext cx="28575" cy="11113"/>
                </a:xfrm>
                <a:custGeom>
                  <a:avLst/>
                  <a:gdLst>
                    <a:gd name="T0" fmla="*/ 75 w 90"/>
                    <a:gd name="T1" fmla="*/ 0 h 31"/>
                    <a:gd name="T2" fmla="*/ 15 w 90"/>
                    <a:gd name="T3" fmla="*/ 0 h 31"/>
                    <a:gd name="T4" fmla="*/ 9 w 90"/>
                    <a:gd name="T5" fmla="*/ 2 h 31"/>
                    <a:gd name="T6" fmla="*/ 4 w 90"/>
                    <a:gd name="T7" fmla="*/ 5 h 31"/>
                    <a:gd name="T8" fmla="*/ 1 w 90"/>
                    <a:gd name="T9" fmla="*/ 10 h 31"/>
                    <a:gd name="T10" fmla="*/ 0 w 90"/>
                    <a:gd name="T11" fmla="*/ 15 h 31"/>
                    <a:gd name="T12" fmla="*/ 1 w 90"/>
                    <a:gd name="T13" fmla="*/ 21 h 31"/>
                    <a:gd name="T14" fmla="*/ 4 w 90"/>
                    <a:gd name="T15" fmla="*/ 26 h 31"/>
                    <a:gd name="T16" fmla="*/ 9 w 90"/>
                    <a:gd name="T17" fmla="*/ 30 h 31"/>
                    <a:gd name="T18" fmla="*/ 15 w 90"/>
                    <a:gd name="T19" fmla="*/ 31 h 31"/>
                    <a:gd name="T20" fmla="*/ 75 w 90"/>
                    <a:gd name="T21" fmla="*/ 31 h 31"/>
                    <a:gd name="T22" fmla="*/ 81 w 90"/>
                    <a:gd name="T23" fmla="*/ 30 h 31"/>
                    <a:gd name="T24" fmla="*/ 86 w 90"/>
                    <a:gd name="T25" fmla="*/ 26 h 31"/>
                    <a:gd name="T26" fmla="*/ 89 w 90"/>
                    <a:gd name="T27" fmla="*/ 21 h 31"/>
                    <a:gd name="T28" fmla="*/ 90 w 90"/>
                    <a:gd name="T29" fmla="*/ 15 h 31"/>
                    <a:gd name="T30" fmla="*/ 89 w 90"/>
                    <a:gd name="T31" fmla="*/ 10 h 31"/>
                    <a:gd name="T32" fmla="*/ 86 w 90"/>
                    <a:gd name="T33" fmla="*/ 5 h 31"/>
                    <a:gd name="T34" fmla="*/ 81 w 90"/>
                    <a:gd name="T35" fmla="*/ 2 h 31"/>
                    <a:gd name="T36" fmla="*/ 75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5" y="0"/>
                      </a:moveTo>
                      <a:lnTo>
                        <a:pt x="15" y="0"/>
                      </a:lnTo>
                      <a:lnTo>
                        <a:pt x="9" y="2"/>
                      </a:lnTo>
                      <a:lnTo>
                        <a:pt x="4" y="5"/>
                      </a:lnTo>
                      <a:lnTo>
                        <a:pt x="1" y="10"/>
                      </a:lnTo>
                      <a:lnTo>
                        <a:pt x="0" y="15"/>
                      </a:lnTo>
                      <a:lnTo>
                        <a:pt x="1" y="21"/>
                      </a:lnTo>
                      <a:lnTo>
                        <a:pt x="4" y="26"/>
                      </a:lnTo>
                      <a:lnTo>
                        <a:pt x="9" y="30"/>
                      </a:lnTo>
                      <a:lnTo>
                        <a:pt x="15" y="31"/>
                      </a:lnTo>
                      <a:lnTo>
                        <a:pt x="75" y="31"/>
                      </a:lnTo>
                      <a:lnTo>
                        <a:pt x="81" y="30"/>
                      </a:lnTo>
                      <a:lnTo>
                        <a:pt x="86" y="26"/>
                      </a:lnTo>
                      <a:lnTo>
                        <a:pt x="89" y="21"/>
                      </a:lnTo>
                      <a:lnTo>
                        <a:pt x="90" y="15"/>
                      </a:lnTo>
                      <a:lnTo>
                        <a:pt x="89" y="10"/>
                      </a:lnTo>
                      <a:lnTo>
                        <a:pt x="86" y="5"/>
                      </a:lnTo>
                      <a:lnTo>
                        <a:pt x="81" y="2"/>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sp>
            <p:nvSpPr>
              <p:cNvPr id="106" name="Freeform 27"/>
              <p:cNvSpPr>
                <a:spLocks/>
              </p:cNvSpPr>
              <p:nvPr/>
            </p:nvSpPr>
            <p:spPr bwMode="auto">
              <a:xfrm>
                <a:off x="5959283" y="1582830"/>
                <a:ext cx="217184" cy="283864"/>
              </a:xfrm>
              <a:custGeom>
                <a:avLst/>
                <a:gdLst>
                  <a:gd name="T0" fmla="*/ 454 w 456"/>
                  <a:gd name="T1" fmla="*/ 221 h 596"/>
                  <a:gd name="T2" fmla="*/ 235 w 456"/>
                  <a:gd name="T3" fmla="*/ 3 h 596"/>
                  <a:gd name="T4" fmla="*/ 232 w 456"/>
                  <a:gd name="T5" fmla="*/ 1 h 596"/>
                  <a:gd name="T6" fmla="*/ 228 w 456"/>
                  <a:gd name="T7" fmla="*/ 0 h 596"/>
                  <a:gd name="T8" fmla="*/ 224 w 456"/>
                  <a:gd name="T9" fmla="*/ 1 h 596"/>
                  <a:gd name="T10" fmla="*/ 221 w 456"/>
                  <a:gd name="T11" fmla="*/ 3 h 596"/>
                  <a:gd name="T12" fmla="*/ 3 w 456"/>
                  <a:gd name="T13" fmla="*/ 221 h 596"/>
                  <a:gd name="T14" fmla="*/ 1 w 456"/>
                  <a:gd name="T15" fmla="*/ 224 h 596"/>
                  <a:gd name="T16" fmla="*/ 0 w 456"/>
                  <a:gd name="T17" fmla="*/ 227 h 596"/>
                  <a:gd name="T18" fmla="*/ 0 w 456"/>
                  <a:gd name="T19" fmla="*/ 229 h 596"/>
                  <a:gd name="T20" fmla="*/ 1 w 456"/>
                  <a:gd name="T21" fmla="*/ 232 h 596"/>
                  <a:gd name="T22" fmla="*/ 2 w 456"/>
                  <a:gd name="T23" fmla="*/ 234 h 596"/>
                  <a:gd name="T24" fmla="*/ 4 w 456"/>
                  <a:gd name="T25" fmla="*/ 237 h 596"/>
                  <a:gd name="T26" fmla="*/ 7 w 456"/>
                  <a:gd name="T27" fmla="*/ 238 h 596"/>
                  <a:gd name="T28" fmla="*/ 9 w 456"/>
                  <a:gd name="T29" fmla="*/ 239 h 596"/>
                  <a:gd name="T30" fmla="*/ 129 w 456"/>
                  <a:gd name="T31" fmla="*/ 239 h 596"/>
                  <a:gd name="T32" fmla="*/ 129 w 456"/>
                  <a:gd name="T33" fmla="*/ 586 h 596"/>
                  <a:gd name="T34" fmla="*/ 129 w 456"/>
                  <a:gd name="T35" fmla="*/ 590 h 596"/>
                  <a:gd name="T36" fmla="*/ 131 w 456"/>
                  <a:gd name="T37" fmla="*/ 593 h 596"/>
                  <a:gd name="T38" fmla="*/ 134 w 456"/>
                  <a:gd name="T39" fmla="*/ 595 h 596"/>
                  <a:gd name="T40" fmla="*/ 139 w 456"/>
                  <a:gd name="T41" fmla="*/ 596 h 596"/>
                  <a:gd name="T42" fmla="*/ 317 w 456"/>
                  <a:gd name="T43" fmla="*/ 596 h 596"/>
                  <a:gd name="T44" fmla="*/ 321 w 456"/>
                  <a:gd name="T45" fmla="*/ 595 h 596"/>
                  <a:gd name="T46" fmla="*/ 325 w 456"/>
                  <a:gd name="T47" fmla="*/ 593 h 596"/>
                  <a:gd name="T48" fmla="*/ 327 w 456"/>
                  <a:gd name="T49" fmla="*/ 590 h 596"/>
                  <a:gd name="T50" fmla="*/ 328 w 456"/>
                  <a:gd name="T51" fmla="*/ 586 h 596"/>
                  <a:gd name="T52" fmla="*/ 328 w 456"/>
                  <a:gd name="T53" fmla="*/ 239 h 596"/>
                  <a:gd name="T54" fmla="*/ 447 w 456"/>
                  <a:gd name="T55" fmla="*/ 239 h 596"/>
                  <a:gd name="T56" fmla="*/ 450 w 456"/>
                  <a:gd name="T57" fmla="*/ 238 h 596"/>
                  <a:gd name="T58" fmla="*/ 452 w 456"/>
                  <a:gd name="T59" fmla="*/ 237 h 596"/>
                  <a:gd name="T60" fmla="*/ 454 w 456"/>
                  <a:gd name="T61" fmla="*/ 234 h 596"/>
                  <a:gd name="T62" fmla="*/ 456 w 456"/>
                  <a:gd name="T63" fmla="*/ 232 h 596"/>
                  <a:gd name="T64" fmla="*/ 456 w 456"/>
                  <a:gd name="T65" fmla="*/ 229 h 596"/>
                  <a:gd name="T66" fmla="*/ 456 w 456"/>
                  <a:gd name="T67" fmla="*/ 227 h 596"/>
                  <a:gd name="T68" fmla="*/ 455 w 456"/>
                  <a:gd name="T69" fmla="*/ 224 h 596"/>
                  <a:gd name="T70" fmla="*/ 454 w 456"/>
                  <a:gd name="T71" fmla="*/ 22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596">
                    <a:moveTo>
                      <a:pt x="454" y="221"/>
                    </a:moveTo>
                    <a:lnTo>
                      <a:pt x="235" y="3"/>
                    </a:lnTo>
                    <a:lnTo>
                      <a:pt x="232" y="1"/>
                    </a:lnTo>
                    <a:lnTo>
                      <a:pt x="228" y="0"/>
                    </a:lnTo>
                    <a:lnTo>
                      <a:pt x="224" y="1"/>
                    </a:lnTo>
                    <a:lnTo>
                      <a:pt x="221" y="3"/>
                    </a:lnTo>
                    <a:lnTo>
                      <a:pt x="3" y="221"/>
                    </a:lnTo>
                    <a:lnTo>
                      <a:pt x="1" y="224"/>
                    </a:lnTo>
                    <a:lnTo>
                      <a:pt x="0" y="227"/>
                    </a:lnTo>
                    <a:lnTo>
                      <a:pt x="0" y="229"/>
                    </a:lnTo>
                    <a:lnTo>
                      <a:pt x="1" y="232"/>
                    </a:lnTo>
                    <a:lnTo>
                      <a:pt x="2" y="234"/>
                    </a:lnTo>
                    <a:lnTo>
                      <a:pt x="4" y="237"/>
                    </a:lnTo>
                    <a:lnTo>
                      <a:pt x="7" y="238"/>
                    </a:lnTo>
                    <a:lnTo>
                      <a:pt x="9" y="239"/>
                    </a:lnTo>
                    <a:lnTo>
                      <a:pt x="129" y="239"/>
                    </a:lnTo>
                    <a:lnTo>
                      <a:pt x="129" y="586"/>
                    </a:lnTo>
                    <a:lnTo>
                      <a:pt x="129" y="590"/>
                    </a:lnTo>
                    <a:lnTo>
                      <a:pt x="131" y="593"/>
                    </a:lnTo>
                    <a:lnTo>
                      <a:pt x="134" y="595"/>
                    </a:lnTo>
                    <a:lnTo>
                      <a:pt x="139" y="596"/>
                    </a:lnTo>
                    <a:lnTo>
                      <a:pt x="317" y="596"/>
                    </a:lnTo>
                    <a:lnTo>
                      <a:pt x="321" y="595"/>
                    </a:lnTo>
                    <a:lnTo>
                      <a:pt x="325" y="593"/>
                    </a:lnTo>
                    <a:lnTo>
                      <a:pt x="327" y="590"/>
                    </a:lnTo>
                    <a:lnTo>
                      <a:pt x="328" y="586"/>
                    </a:lnTo>
                    <a:lnTo>
                      <a:pt x="328" y="239"/>
                    </a:lnTo>
                    <a:lnTo>
                      <a:pt x="447" y="239"/>
                    </a:lnTo>
                    <a:lnTo>
                      <a:pt x="450" y="238"/>
                    </a:lnTo>
                    <a:lnTo>
                      <a:pt x="452" y="237"/>
                    </a:lnTo>
                    <a:lnTo>
                      <a:pt x="454" y="234"/>
                    </a:lnTo>
                    <a:lnTo>
                      <a:pt x="456" y="232"/>
                    </a:lnTo>
                    <a:lnTo>
                      <a:pt x="456" y="229"/>
                    </a:lnTo>
                    <a:lnTo>
                      <a:pt x="456" y="227"/>
                    </a:lnTo>
                    <a:lnTo>
                      <a:pt x="455" y="224"/>
                    </a:lnTo>
                    <a:lnTo>
                      <a:pt x="454" y="22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109" name="Freeform 27"/>
              <p:cNvSpPr>
                <a:spLocks/>
              </p:cNvSpPr>
              <p:nvPr/>
            </p:nvSpPr>
            <p:spPr bwMode="auto">
              <a:xfrm>
                <a:off x="7751583" y="1607538"/>
                <a:ext cx="217184" cy="283864"/>
              </a:xfrm>
              <a:custGeom>
                <a:avLst/>
                <a:gdLst>
                  <a:gd name="T0" fmla="*/ 454 w 456"/>
                  <a:gd name="T1" fmla="*/ 221 h 596"/>
                  <a:gd name="T2" fmla="*/ 235 w 456"/>
                  <a:gd name="T3" fmla="*/ 3 h 596"/>
                  <a:gd name="T4" fmla="*/ 232 w 456"/>
                  <a:gd name="T5" fmla="*/ 1 h 596"/>
                  <a:gd name="T6" fmla="*/ 228 w 456"/>
                  <a:gd name="T7" fmla="*/ 0 h 596"/>
                  <a:gd name="T8" fmla="*/ 224 w 456"/>
                  <a:gd name="T9" fmla="*/ 1 h 596"/>
                  <a:gd name="T10" fmla="*/ 221 w 456"/>
                  <a:gd name="T11" fmla="*/ 3 h 596"/>
                  <a:gd name="T12" fmla="*/ 3 w 456"/>
                  <a:gd name="T13" fmla="*/ 221 h 596"/>
                  <a:gd name="T14" fmla="*/ 1 w 456"/>
                  <a:gd name="T15" fmla="*/ 224 h 596"/>
                  <a:gd name="T16" fmla="*/ 0 w 456"/>
                  <a:gd name="T17" fmla="*/ 227 h 596"/>
                  <a:gd name="T18" fmla="*/ 0 w 456"/>
                  <a:gd name="T19" fmla="*/ 229 h 596"/>
                  <a:gd name="T20" fmla="*/ 1 w 456"/>
                  <a:gd name="T21" fmla="*/ 232 h 596"/>
                  <a:gd name="T22" fmla="*/ 2 w 456"/>
                  <a:gd name="T23" fmla="*/ 234 h 596"/>
                  <a:gd name="T24" fmla="*/ 4 w 456"/>
                  <a:gd name="T25" fmla="*/ 237 h 596"/>
                  <a:gd name="T26" fmla="*/ 7 w 456"/>
                  <a:gd name="T27" fmla="*/ 238 h 596"/>
                  <a:gd name="T28" fmla="*/ 9 w 456"/>
                  <a:gd name="T29" fmla="*/ 239 h 596"/>
                  <a:gd name="T30" fmla="*/ 129 w 456"/>
                  <a:gd name="T31" fmla="*/ 239 h 596"/>
                  <a:gd name="T32" fmla="*/ 129 w 456"/>
                  <a:gd name="T33" fmla="*/ 586 h 596"/>
                  <a:gd name="T34" fmla="*/ 129 w 456"/>
                  <a:gd name="T35" fmla="*/ 590 h 596"/>
                  <a:gd name="T36" fmla="*/ 131 w 456"/>
                  <a:gd name="T37" fmla="*/ 593 h 596"/>
                  <a:gd name="T38" fmla="*/ 134 w 456"/>
                  <a:gd name="T39" fmla="*/ 595 h 596"/>
                  <a:gd name="T40" fmla="*/ 139 w 456"/>
                  <a:gd name="T41" fmla="*/ 596 h 596"/>
                  <a:gd name="T42" fmla="*/ 317 w 456"/>
                  <a:gd name="T43" fmla="*/ 596 h 596"/>
                  <a:gd name="T44" fmla="*/ 321 w 456"/>
                  <a:gd name="T45" fmla="*/ 595 h 596"/>
                  <a:gd name="T46" fmla="*/ 325 w 456"/>
                  <a:gd name="T47" fmla="*/ 593 h 596"/>
                  <a:gd name="T48" fmla="*/ 327 w 456"/>
                  <a:gd name="T49" fmla="*/ 590 h 596"/>
                  <a:gd name="T50" fmla="*/ 328 w 456"/>
                  <a:gd name="T51" fmla="*/ 586 h 596"/>
                  <a:gd name="T52" fmla="*/ 328 w 456"/>
                  <a:gd name="T53" fmla="*/ 239 h 596"/>
                  <a:gd name="T54" fmla="*/ 447 w 456"/>
                  <a:gd name="T55" fmla="*/ 239 h 596"/>
                  <a:gd name="T56" fmla="*/ 450 w 456"/>
                  <a:gd name="T57" fmla="*/ 238 h 596"/>
                  <a:gd name="T58" fmla="*/ 452 w 456"/>
                  <a:gd name="T59" fmla="*/ 237 h 596"/>
                  <a:gd name="T60" fmla="*/ 454 w 456"/>
                  <a:gd name="T61" fmla="*/ 234 h 596"/>
                  <a:gd name="T62" fmla="*/ 456 w 456"/>
                  <a:gd name="T63" fmla="*/ 232 h 596"/>
                  <a:gd name="T64" fmla="*/ 456 w 456"/>
                  <a:gd name="T65" fmla="*/ 229 h 596"/>
                  <a:gd name="T66" fmla="*/ 456 w 456"/>
                  <a:gd name="T67" fmla="*/ 227 h 596"/>
                  <a:gd name="T68" fmla="*/ 455 w 456"/>
                  <a:gd name="T69" fmla="*/ 224 h 596"/>
                  <a:gd name="T70" fmla="*/ 454 w 456"/>
                  <a:gd name="T71" fmla="*/ 22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596">
                    <a:moveTo>
                      <a:pt x="454" y="221"/>
                    </a:moveTo>
                    <a:lnTo>
                      <a:pt x="235" y="3"/>
                    </a:lnTo>
                    <a:lnTo>
                      <a:pt x="232" y="1"/>
                    </a:lnTo>
                    <a:lnTo>
                      <a:pt x="228" y="0"/>
                    </a:lnTo>
                    <a:lnTo>
                      <a:pt x="224" y="1"/>
                    </a:lnTo>
                    <a:lnTo>
                      <a:pt x="221" y="3"/>
                    </a:lnTo>
                    <a:lnTo>
                      <a:pt x="3" y="221"/>
                    </a:lnTo>
                    <a:lnTo>
                      <a:pt x="1" y="224"/>
                    </a:lnTo>
                    <a:lnTo>
                      <a:pt x="0" y="227"/>
                    </a:lnTo>
                    <a:lnTo>
                      <a:pt x="0" y="229"/>
                    </a:lnTo>
                    <a:lnTo>
                      <a:pt x="1" y="232"/>
                    </a:lnTo>
                    <a:lnTo>
                      <a:pt x="2" y="234"/>
                    </a:lnTo>
                    <a:lnTo>
                      <a:pt x="4" y="237"/>
                    </a:lnTo>
                    <a:lnTo>
                      <a:pt x="7" y="238"/>
                    </a:lnTo>
                    <a:lnTo>
                      <a:pt x="9" y="239"/>
                    </a:lnTo>
                    <a:lnTo>
                      <a:pt x="129" y="239"/>
                    </a:lnTo>
                    <a:lnTo>
                      <a:pt x="129" y="586"/>
                    </a:lnTo>
                    <a:lnTo>
                      <a:pt x="129" y="590"/>
                    </a:lnTo>
                    <a:lnTo>
                      <a:pt x="131" y="593"/>
                    </a:lnTo>
                    <a:lnTo>
                      <a:pt x="134" y="595"/>
                    </a:lnTo>
                    <a:lnTo>
                      <a:pt x="139" y="596"/>
                    </a:lnTo>
                    <a:lnTo>
                      <a:pt x="317" y="596"/>
                    </a:lnTo>
                    <a:lnTo>
                      <a:pt x="321" y="595"/>
                    </a:lnTo>
                    <a:lnTo>
                      <a:pt x="325" y="593"/>
                    </a:lnTo>
                    <a:lnTo>
                      <a:pt x="327" y="590"/>
                    </a:lnTo>
                    <a:lnTo>
                      <a:pt x="328" y="586"/>
                    </a:lnTo>
                    <a:lnTo>
                      <a:pt x="328" y="239"/>
                    </a:lnTo>
                    <a:lnTo>
                      <a:pt x="447" y="239"/>
                    </a:lnTo>
                    <a:lnTo>
                      <a:pt x="450" y="238"/>
                    </a:lnTo>
                    <a:lnTo>
                      <a:pt x="452" y="237"/>
                    </a:lnTo>
                    <a:lnTo>
                      <a:pt x="454" y="234"/>
                    </a:lnTo>
                    <a:lnTo>
                      <a:pt x="456" y="232"/>
                    </a:lnTo>
                    <a:lnTo>
                      <a:pt x="456" y="229"/>
                    </a:lnTo>
                    <a:lnTo>
                      <a:pt x="456" y="227"/>
                    </a:lnTo>
                    <a:lnTo>
                      <a:pt x="455" y="224"/>
                    </a:lnTo>
                    <a:lnTo>
                      <a:pt x="454" y="22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110" name="Freeform 27"/>
              <p:cNvSpPr>
                <a:spLocks/>
              </p:cNvSpPr>
              <p:nvPr/>
            </p:nvSpPr>
            <p:spPr bwMode="auto">
              <a:xfrm flipV="1">
                <a:off x="9542020" y="1608634"/>
                <a:ext cx="217184" cy="283864"/>
              </a:xfrm>
              <a:custGeom>
                <a:avLst/>
                <a:gdLst>
                  <a:gd name="T0" fmla="*/ 454 w 456"/>
                  <a:gd name="T1" fmla="*/ 221 h 596"/>
                  <a:gd name="T2" fmla="*/ 235 w 456"/>
                  <a:gd name="T3" fmla="*/ 3 h 596"/>
                  <a:gd name="T4" fmla="*/ 232 w 456"/>
                  <a:gd name="T5" fmla="*/ 1 h 596"/>
                  <a:gd name="T6" fmla="*/ 228 w 456"/>
                  <a:gd name="T7" fmla="*/ 0 h 596"/>
                  <a:gd name="T8" fmla="*/ 224 w 456"/>
                  <a:gd name="T9" fmla="*/ 1 h 596"/>
                  <a:gd name="T10" fmla="*/ 221 w 456"/>
                  <a:gd name="T11" fmla="*/ 3 h 596"/>
                  <a:gd name="T12" fmla="*/ 3 w 456"/>
                  <a:gd name="T13" fmla="*/ 221 h 596"/>
                  <a:gd name="T14" fmla="*/ 1 w 456"/>
                  <a:gd name="T15" fmla="*/ 224 h 596"/>
                  <a:gd name="T16" fmla="*/ 0 w 456"/>
                  <a:gd name="T17" fmla="*/ 227 h 596"/>
                  <a:gd name="T18" fmla="*/ 0 w 456"/>
                  <a:gd name="T19" fmla="*/ 229 h 596"/>
                  <a:gd name="T20" fmla="*/ 1 w 456"/>
                  <a:gd name="T21" fmla="*/ 232 h 596"/>
                  <a:gd name="T22" fmla="*/ 2 w 456"/>
                  <a:gd name="T23" fmla="*/ 234 h 596"/>
                  <a:gd name="T24" fmla="*/ 4 w 456"/>
                  <a:gd name="T25" fmla="*/ 237 h 596"/>
                  <a:gd name="T26" fmla="*/ 7 w 456"/>
                  <a:gd name="T27" fmla="*/ 238 h 596"/>
                  <a:gd name="T28" fmla="*/ 9 w 456"/>
                  <a:gd name="T29" fmla="*/ 239 h 596"/>
                  <a:gd name="T30" fmla="*/ 129 w 456"/>
                  <a:gd name="T31" fmla="*/ 239 h 596"/>
                  <a:gd name="T32" fmla="*/ 129 w 456"/>
                  <a:gd name="T33" fmla="*/ 586 h 596"/>
                  <a:gd name="T34" fmla="*/ 129 w 456"/>
                  <a:gd name="T35" fmla="*/ 590 h 596"/>
                  <a:gd name="T36" fmla="*/ 131 w 456"/>
                  <a:gd name="T37" fmla="*/ 593 h 596"/>
                  <a:gd name="T38" fmla="*/ 134 w 456"/>
                  <a:gd name="T39" fmla="*/ 595 h 596"/>
                  <a:gd name="T40" fmla="*/ 139 w 456"/>
                  <a:gd name="T41" fmla="*/ 596 h 596"/>
                  <a:gd name="T42" fmla="*/ 317 w 456"/>
                  <a:gd name="T43" fmla="*/ 596 h 596"/>
                  <a:gd name="T44" fmla="*/ 321 w 456"/>
                  <a:gd name="T45" fmla="*/ 595 h 596"/>
                  <a:gd name="T46" fmla="*/ 325 w 456"/>
                  <a:gd name="T47" fmla="*/ 593 h 596"/>
                  <a:gd name="T48" fmla="*/ 327 w 456"/>
                  <a:gd name="T49" fmla="*/ 590 h 596"/>
                  <a:gd name="T50" fmla="*/ 328 w 456"/>
                  <a:gd name="T51" fmla="*/ 586 h 596"/>
                  <a:gd name="T52" fmla="*/ 328 w 456"/>
                  <a:gd name="T53" fmla="*/ 239 h 596"/>
                  <a:gd name="T54" fmla="*/ 447 w 456"/>
                  <a:gd name="T55" fmla="*/ 239 h 596"/>
                  <a:gd name="T56" fmla="*/ 450 w 456"/>
                  <a:gd name="T57" fmla="*/ 238 h 596"/>
                  <a:gd name="T58" fmla="*/ 452 w 456"/>
                  <a:gd name="T59" fmla="*/ 237 h 596"/>
                  <a:gd name="T60" fmla="*/ 454 w 456"/>
                  <a:gd name="T61" fmla="*/ 234 h 596"/>
                  <a:gd name="T62" fmla="*/ 456 w 456"/>
                  <a:gd name="T63" fmla="*/ 232 h 596"/>
                  <a:gd name="T64" fmla="*/ 456 w 456"/>
                  <a:gd name="T65" fmla="*/ 229 h 596"/>
                  <a:gd name="T66" fmla="*/ 456 w 456"/>
                  <a:gd name="T67" fmla="*/ 227 h 596"/>
                  <a:gd name="T68" fmla="*/ 455 w 456"/>
                  <a:gd name="T69" fmla="*/ 224 h 596"/>
                  <a:gd name="T70" fmla="*/ 454 w 456"/>
                  <a:gd name="T71" fmla="*/ 22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596">
                    <a:moveTo>
                      <a:pt x="454" y="221"/>
                    </a:moveTo>
                    <a:lnTo>
                      <a:pt x="235" y="3"/>
                    </a:lnTo>
                    <a:lnTo>
                      <a:pt x="232" y="1"/>
                    </a:lnTo>
                    <a:lnTo>
                      <a:pt x="228" y="0"/>
                    </a:lnTo>
                    <a:lnTo>
                      <a:pt x="224" y="1"/>
                    </a:lnTo>
                    <a:lnTo>
                      <a:pt x="221" y="3"/>
                    </a:lnTo>
                    <a:lnTo>
                      <a:pt x="3" y="221"/>
                    </a:lnTo>
                    <a:lnTo>
                      <a:pt x="1" y="224"/>
                    </a:lnTo>
                    <a:lnTo>
                      <a:pt x="0" y="227"/>
                    </a:lnTo>
                    <a:lnTo>
                      <a:pt x="0" y="229"/>
                    </a:lnTo>
                    <a:lnTo>
                      <a:pt x="1" y="232"/>
                    </a:lnTo>
                    <a:lnTo>
                      <a:pt x="2" y="234"/>
                    </a:lnTo>
                    <a:lnTo>
                      <a:pt x="4" y="237"/>
                    </a:lnTo>
                    <a:lnTo>
                      <a:pt x="7" y="238"/>
                    </a:lnTo>
                    <a:lnTo>
                      <a:pt x="9" y="239"/>
                    </a:lnTo>
                    <a:lnTo>
                      <a:pt x="129" y="239"/>
                    </a:lnTo>
                    <a:lnTo>
                      <a:pt x="129" y="586"/>
                    </a:lnTo>
                    <a:lnTo>
                      <a:pt x="129" y="590"/>
                    </a:lnTo>
                    <a:lnTo>
                      <a:pt x="131" y="593"/>
                    </a:lnTo>
                    <a:lnTo>
                      <a:pt x="134" y="595"/>
                    </a:lnTo>
                    <a:lnTo>
                      <a:pt x="139" y="596"/>
                    </a:lnTo>
                    <a:lnTo>
                      <a:pt x="317" y="596"/>
                    </a:lnTo>
                    <a:lnTo>
                      <a:pt x="321" y="595"/>
                    </a:lnTo>
                    <a:lnTo>
                      <a:pt x="325" y="593"/>
                    </a:lnTo>
                    <a:lnTo>
                      <a:pt x="327" y="590"/>
                    </a:lnTo>
                    <a:lnTo>
                      <a:pt x="328" y="586"/>
                    </a:lnTo>
                    <a:lnTo>
                      <a:pt x="328" y="239"/>
                    </a:lnTo>
                    <a:lnTo>
                      <a:pt x="447" y="239"/>
                    </a:lnTo>
                    <a:lnTo>
                      <a:pt x="450" y="238"/>
                    </a:lnTo>
                    <a:lnTo>
                      <a:pt x="452" y="237"/>
                    </a:lnTo>
                    <a:lnTo>
                      <a:pt x="454" y="234"/>
                    </a:lnTo>
                    <a:lnTo>
                      <a:pt x="456" y="232"/>
                    </a:lnTo>
                    <a:lnTo>
                      <a:pt x="456" y="229"/>
                    </a:lnTo>
                    <a:lnTo>
                      <a:pt x="456" y="227"/>
                    </a:lnTo>
                    <a:lnTo>
                      <a:pt x="455" y="224"/>
                    </a:lnTo>
                    <a:lnTo>
                      <a:pt x="454" y="22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107" name="Rectangle 106"/>
              <p:cNvSpPr/>
              <p:nvPr/>
            </p:nvSpPr>
            <p:spPr>
              <a:xfrm>
                <a:off x="9967069" y="1365191"/>
                <a:ext cx="1641951" cy="718537"/>
              </a:xfrm>
              <a:prstGeom prst="rect">
                <a:avLst/>
              </a:prstGeom>
              <a:solidFill>
                <a:schemeClr val="bg1">
                  <a:alpha val="4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08" name="Content Placeholder 2"/>
              <p:cNvSpPr txBox="1">
                <a:spLocks/>
              </p:cNvSpPr>
              <p:nvPr/>
            </p:nvSpPr>
            <p:spPr bwMode="auto">
              <a:xfrm>
                <a:off x="10382204" y="1640917"/>
                <a:ext cx="704777"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pPr>
                <a:r>
                  <a:rPr lang="en-US" sz="1400">
                    <a:solidFill>
                      <a:schemeClr val="tx1">
                        <a:lumMod val="75000"/>
                        <a:lumOff val="25000"/>
                      </a:schemeClr>
                    </a:solidFill>
                    <a:latin typeface="Source Sans Pro"/>
                  </a:rPr>
                  <a:t>Cost</a:t>
                </a:r>
              </a:p>
            </p:txBody>
          </p:sp>
          <p:sp>
            <p:nvSpPr>
              <p:cNvPr id="117" name="Freeform 27"/>
              <p:cNvSpPr>
                <a:spLocks/>
              </p:cNvSpPr>
              <p:nvPr/>
            </p:nvSpPr>
            <p:spPr bwMode="auto">
              <a:xfrm flipV="1">
                <a:off x="11332457" y="1606903"/>
                <a:ext cx="217184" cy="283864"/>
              </a:xfrm>
              <a:custGeom>
                <a:avLst/>
                <a:gdLst>
                  <a:gd name="T0" fmla="*/ 454 w 456"/>
                  <a:gd name="T1" fmla="*/ 221 h 596"/>
                  <a:gd name="T2" fmla="*/ 235 w 456"/>
                  <a:gd name="T3" fmla="*/ 3 h 596"/>
                  <a:gd name="T4" fmla="*/ 232 w 456"/>
                  <a:gd name="T5" fmla="*/ 1 h 596"/>
                  <a:gd name="T6" fmla="*/ 228 w 456"/>
                  <a:gd name="T7" fmla="*/ 0 h 596"/>
                  <a:gd name="T8" fmla="*/ 224 w 456"/>
                  <a:gd name="T9" fmla="*/ 1 h 596"/>
                  <a:gd name="T10" fmla="*/ 221 w 456"/>
                  <a:gd name="T11" fmla="*/ 3 h 596"/>
                  <a:gd name="T12" fmla="*/ 3 w 456"/>
                  <a:gd name="T13" fmla="*/ 221 h 596"/>
                  <a:gd name="T14" fmla="*/ 1 w 456"/>
                  <a:gd name="T15" fmla="*/ 224 h 596"/>
                  <a:gd name="T16" fmla="*/ 0 w 456"/>
                  <a:gd name="T17" fmla="*/ 227 h 596"/>
                  <a:gd name="T18" fmla="*/ 0 w 456"/>
                  <a:gd name="T19" fmla="*/ 229 h 596"/>
                  <a:gd name="T20" fmla="*/ 1 w 456"/>
                  <a:gd name="T21" fmla="*/ 232 h 596"/>
                  <a:gd name="T22" fmla="*/ 2 w 456"/>
                  <a:gd name="T23" fmla="*/ 234 h 596"/>
                  <a:gd name="T24" fmla="*/ 4 w 456"/>
                  <a:gd name="T25" fmla="*/ 237 h 596"/>
                  <a:gd name="T26" fmla="*/ 7 w 456"/>
                  <a:gd name="T27" fmla="*/ 238 h 596"/>
                  <a:gd name="T28" fmla="*/ 9 w 456"/>
                  <a:gd name="T29" fmla="*/ 239 h 596"/>
                  <a:gd name="T30" fmla="*/ 129 w 456"/>
                  <a:gd name="T31" fmla="*/ 239 h 596"/>
                  <a:gd name="T32" fmla="*/ 129 w 456"/>
                  <a:gd name="T33" fmla="*/ 586 h 596"/>
                  <a:gd name="T34" fmla="*/ 129 w 456"/>
                  <a:gd name="T35" fmla="*/ 590 h 596"/>
                  <a:gd name="T36" fmla="*/ 131 w 456"/>
                  <a:gd name="T37" fmla="*/ 593 h 596"/>
                  <a:gd name="T38" fmla="*/ 134 w 456"/>
                  <a:gd name="T39" fmla="*/ 595 h 596"/>
                  <a:gd name="T40" fmla="*/ 139 w 456"/>
                  <a:gd name="T41" fmla="*/ 596 h 596"/>
                  <a:gd name="T42" fmla="*/ 317 w 456"/>
                  <a:gd name="T43" fmla="*/ 596 h 596"/>
                  <a:gd name="T44" fmla="*/ 321 w 456"/>
                  <a:gd name="T45" fmla="*/ 595 h 596"/>
                  <a:gd name="T46" fmla="*/ 325 w 456"/>
                  <a:gd name="T47" fmla="*/ 593 h 596"/>
                  <a:gd name="T48" fmla="*/ 327 w 456"/>
                  <a:gd name="T49" fmla="*/ 590 h 596"/>
                  <a:gd name="T50" fmla="*/ 328 w 456"/>
                  <a:gd name="T51" fmla="*/ 586 h 596"/>
                  <a:gd name="T52" fmla="*/ 328 w 456"/>
                  <a:gd name="T53" fmla="*/ 239 h 596"/>
                  <a:gd name="T54" fmla="*/ 447 w 456"/>
                  <a:gd name="T55" fmla="*/ 239 h 596"/>
                  <a:gd name="T56" fmla="*/ 450 w 456"/>
                  <a:gd name="T57" fmla="*/ 238 h 596"/>
                  <a:gd name="T58" fmla="*/ 452 w 456"/>
                  <a:gd name="T59" fmla="*/ 237 h 596"/>
                  <a:gd name="T60" fmla="*/ 454 w 456"/>
                  <a:gd name="T61" fmla="*/ 234 h 596"/>
                  <a:gd name="T62" fmla="*/ 456 w 456"/>
                  <a:gd name="T63" fmla="*/ 232 h 596"/>
                  <a:gd name="T64" fmla="*/ 456 w 456"/>
                  <a:gd name="T65" fmla="*/ 229 h 596"/>
                  <a:gd name="T66" fmla="*/ 456 w 456"/>
                  <a:gd name="T67" fmla="*/ 227 h 596"/>
                  <a:gd name="T68" fmla="*/ 455 w 456"/>
                  <a:gd name="T69" fmla="*/ 224 h 596"/>
                  <a:gd name="T70" fmla="*/ 454 w 456"/>
                  <a:gd name="T71" fmla="*/ 22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596">
                    <a:moveTo>
                      <a:pt x="454" y="221"/>
                    </a:moveTo>
                    <a:lnTo>
                      <a:pt x="235" y="3"/>
                    </a:lnTo>
                    <a:lnTo>
                      <a:pt x="232" y="1"/>
                    </a:lnTo>
                    <a:lnTo>
                      <a:pt x="228" y="0"/>
                    </a:lnTo>
                    <a:lnTo>
                      <a:pt x="224" y="1"/>
                    </a:lnTo>
                    <a:lnTo>
                      <a:pt x="221" y="3"/>
                    </a:lnTo>
                    <a:lnTo>
                      <a:pt x="3" y="221"/>
                    </a:lnTo>
                    <a:lnTo>
                      <a:pt x="1" y="224"/>
                    </a:lnTo>
                    <a:lnTo>
                      <a:pt x="0" y="227"/>
                    </a:lnTo>
                    <a:lnTo>
                      <a:pt x="0" y="229"/>
                    </a:lnTo>
                    <a:lnTo>
                      <a:pt x="1" y="232"/>
                    </a:lnTo>
                    <a:lnTo>
                      <a:pt x="2" y="234"/>
                    </a:lnTo>
                    <a:lnTo>
                      <a:pt x="4" y="237"/>
                    </a:lnTo>
                    <a:lnTo>
                      <a:pt x="7" y="238"/>
                    </a:lnTo>
                    <a:lnTo>
                      <a:pt x="9" y="239"/>
                    </a:lnTo>
                    <a:lnTo>
                      <a:pt x="129" y="239"/>
                    </a:lnTo>
                    <a:lnTo>
                      <a:pt x="129" y="586"/>
                    </a:lnTo>
                    <a:lnTo>
                      <a:pt x="129" y="590"/>
                    </a:lnTo>
                    <a:lnTo>
                      <a:pt x="131" y="593"/>
                    </a:lnTo>
                    <a:lnTo>
                      <a:pt x="134" y="595"/>
                    </a:lnTo>
                    <a:lnTo>
                      <a:pt x="139" y="596"/>
                    </a:lnTo>
                    <a:lnTo>
                      <a:pt x="317" y="596"/>
                    </a:lnTo>
                    <a:lnTo>
                      <a:pt x="321" y="595"/>
                    </a:lnTo>
                    <a:lnTo>
                      <a:pt x="325" y="593"/>
                    </a:lnTo>
                    <a:lnTo>
                      <a:pt x="327" y="590"/>
                    </a:lnTo>
                    <a:lnTo>
                      <a:pt x="328" y="586"/>
                    </a:lnTo>
                    <a:lnTo>
                      <a:pt x="328" y="239"/>
                    </a:lnTo>
                    <a:lnTo>
                      <a:pt x="447" y="239"/>
                    </a:lnTo>
                    <a:lnTo>
                      <a:pt x="450" y="238"/>
                    </a:lnTo>
                    <a:lnTo>
                      <a:pt x="452" y="237"/>
                    </a:lnTo>
                    <a:lnTo>
                      <a:pt x="454" y="234"/>
                    </a:lnTo>
                    <a:lnTo>
                      <a:pt x="456" y="232"/>
                    </a:lnTo>
                    <a:lnTo>
                      <a:pt x="456" y="229"/>
                    </a:lnTo>
                    <a:lnTo>
                      <a:pt x="456" y="227"/>
                    </a:lnTo>
                    <a:lnTo>
                      <a:pt x="455" y="224"/>
                    </a:lnTo>
                    <a:lnTo>
                      <a:pt x="454" y="22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nvGrpSpPr>
              <p:cNvPr id="118" name="Group 117"/>
              <p:cNvGrpSpPr/>
              <p:nvPr/>
            </p:nvGrpSpPr>
            <p:grpSpPr>
              <a:xfrm>
                <a:off x="10074326" y="1577621"/>
                <a:ext cx="200025" cy="287337"/>
                <a:chOff x="1500188" y="1344613"/>
                <a:chExt cx="200025" cy="287337"/>
              </a:xfrm>
              <a:gradFill>
                <a:gsLst>
                  <a:gs pos="22000">
                    <a:srgbClr val="92D050"/>
                  </a:gs>
                  <a:gs pos="100000">
                    <a:schemeClr val="accent1">
                      <a:lumMod val="50000"/>
                    </a:schemeClr>
                  </a:gs>
                </a:gsLst>
                <a:lin ang="3600000" scaled="0"/>
              </a:gradFill>
              <a:effectLst/>
            </p:grpSpPr>
            <p:sp>
              <p:nvSpPr>
                <p:cNvPr id="119" name="Freeform 351"/>
                <p:cNvSpPr>
                  <a:spLocks noEditPoints="1"/>
                </p:cNvSpPr>
                <p:nvPr/>
              </p:nvSpPr>
              <p:spPr bwMode="auto">
                <a:xfrm>
                  <a:off x="1500188" y="1450975"/>
                  <a:ext cx="200025" cy="180975"/>
                </a:xfrm>
                <a:custGeom>
                  <a:avLst/>
                  <a:gdLst>
                    <a:gd name="T0" fmla="*/ 346 w 632"/>
                    <a:gd name="T1" fmla="*/ 292 h 572"/>
                    <a:gd name="T2" fmla="*/ 375 w 632"/>
                    <a:gd name="T3" fmla="*/ 313 h 572"/>
                    <a:gd name="T4" fmla="*/ 390 w 632"/>
                    <a:gd name="T5" fmla="*/ 346 h 572"/>
                    <a:gd name="T6" fmla="*/ 389 w 632"/>
                    <a:gd name="T7" fmla="*/ 381 h 572"/>
                    <a:gd name="T8" fmla="*/ 375 w 632"/>
                    <a:gd name="T9" fmla="*/ 410 h 572"/>
                    <a:gd name="T10" fmla="*/ 337 w 632"/>
                    <a:gd name="T11" fmla="*/ 433 h 572"/>
                    <a:gd name="T12" fmla="*/ 329 w 632"/>
                    <a:gd name="T13" fmla="*/ 460 h 572"/>
                    <a:gd name="T14" fmla="*/ 317 w 632"/>
                    <a:gd name="T15" fmla="*/ 466 h 572"/>
                    <a:gd name="T16" fmla="*/ 304 w 632"/>
                    <a:gd name="T17" fmla="*/ 460 h 572"/>
                    <a:gd name="T18" fmla="*/ 295 w 632"/>
                    <a:gd name="T19" fmla="*/ 433 h 572"/>
                    <a:gd name="T20" fmla="*/ 258 w 632"/>
                    <a:gd name="T21" fmla="*/ 410 h 572"/>
                    <a:gd name="T22" fmla="*/ 244 w 632"/>
                    <a:gd name="T23" fmla="*/ 381 h 572"/>
                    <a:gd name="T24" fmla="*/ 242 w 632"/>
                    <a:gd name="T25" fmla="*/ 355 h 572"/>
                    <a:gd name="T26" fmla="*/ 254 w 632"/>
                    <a:gd name="T27" fmla="*/ 346 h 572"/>
                    <a:gd name="T28" fmla="*/ 266 w 632"/>
                    <a:gd name="T29" fmla="*/ 351 h 572"/>
                    <a:gd name="T30" fmla="*/ 272 w 632"/>
                    <a:gd name="T31" fmla="*/ 370 h 572"/>
                    <a:gd name="T32" fmla="*/ 299 w 632"/>
                    <a:gd name="T33" fmla="*/ 403 h 572"/>
                    <a:gd name="T34" fmla="*/ 341 w 632"/>
                    <a:gd name="T35" fmla="*/ 399 h 572"/>
                    <a:gd name="T36" fmla="*/ 362 w 632"/>
                    <a:gd name="T37" fmla="*/ 361 h 572"/>
                    <a:gd name="T38" fmla="*/ 341 w 632"/>
                    <a:gd name="T39" fmla="*/ 324 h 572"/>
                    <a:gd name="T40" fmla="*/ 301 w 632"/>
                    <a:gd name="T41" fmla="*/ 314 h 572"/>
                    <a:gd name="T42" fmla="*/ 269 w 632"/>
                    <a:gd name="T43" fmla="*/ 299 h 572"/>
                    <a:gd name="T44" fmla="*/ 247 w 632"/>
                    <a:gd name="T45" fmla="*/ 270 h 572"/>
                    <a:gd name="T46" fmla="*/ 242 w 632"/>
                    <a:gd name="T47" fmla="*/ 234 h 572"/>
                    <a:gd name="T48" fmla="*/ 251 w 632"/>
                    <a:gd name="T49" fmla="*/ 204 h 572"/>
                    <a:gd name="T50" fmla="*/ 282 w 632"/>
                    <a:gd name="T51" fmla="*/ 174 h 572"/>
                    <a:gd name="T52" fmla="*/ 302 w 632"/>
                    <a:gd name="T53" fmla="*/ 148 h 572"/>
                    <a:gd name="T54" fmla="*/ 310 w 632"/>
                    <a:gd name="T55" fmla="*/ 137 h 572"/>
                    <a:gd name="T56" fmla="*/ 324 w 632"/>
                    <a:gd name="T57" fmla="*/ 138 h 572"/>
                    <a:gd name="T58" fmla="*/ 332 w 632"/>
                    <a:gd name="T59" fmla="*/ 150 h 572"/>
                    <a:gd name="T60" fmla="*/ 355 w 632"/>
                    <a:gd name="T61" fmla="*/ 177 h 572"/>
                    <a:gd name="T62" fmla="*/ 384 w 632"/>
                    <a:gd name="T63" fmla="*/ 209 h 572"/>
                    <a:gd name="T64" fmla="*/ 392 w 632"/>
                    <a:gd name="T65" fmla="*/ 241 h 572"/>
                    <a:gd name="T66" fmla="*/ 384 w 632"/>
                    <a:gd name="T67" fmla="*/ 253 h 572"/>
                    <a:gd name="T68" fmla="*/ 370 w 632"/>
                    <a:gd name="T69" fmla="*/ 255 h 572"/>
                    <a:gd name="T70" fmla="*/ 362 w 632"/>
                    <a:gd name="T71" fmla="*/ 244 h 572"/>
                    <a:gd name="T72" fmla="*/ 348 w 632"/>
                    <a:gd name="T73" fmla="*/ 209 h 572"/>
                    <a:gd name="T74" fmla="*/ 307 w 632"/>
                    <a:gd name="T75" fmla="*/ 196 h 572"/>
                    <a:gd name="T76" fmla="*/ 275 w 632"/>
                    <a:gd name="T77" fmla="*/ 223 h 572"/>
                    <a:gd name="T78" fmla="*/ 279 w 632"/>
                    <a:gd name="T79" fmla="*/ 266 h 572"/>
                    <a:gd name="T80" fmla="*/ 317 w 632"/>
                    <a:gd name="T81" fmla="*/ 286 h 572"/>
                    <a:gd name="T82" fmla="*/ 211 w 632"/>
                    <a:gd name="T83" fmla="*/ 0 h 572"/>
                    <a:gd name="T84" fmla="*/ 154 w 632"/>
                    <a:gd name="T85" fmla="*/ 45 h 572"/>
                    <a:gd name="T86" fmla="*/ 71 w 632"/>
                    <a:gd name="T87" fmla="*/ 148 h 572"/>
                    <a:gd name="T88" fmla="*/ 12 w 632"/>
                    <a:gd name="T89" fmla="*/ 265 h 572"/>
                    <a:gd name="T90" fmla="*/ 0 w 632"/>
                    <a:gd name="T91" fmla="*/ 331 h 572"/>
                    <a:gd name="T92" fmla="*/ 14 w 632"/>
                    <a:gd name="T93" fmla="*/ 417 h 572"/>
                    <a:gd name="T94" fmla="*/ 40 w 632"/>
                    <a:gd name="T95" fmla="*/ 466 h 572"/>
                    <a:gd name="T96" fmla="*/ 84 w 632"/>
                    <a:gd name="T97" fmla="*/ 512 h 572"/>
                    <a:gd name="T98" fmla="*/ 151 w 632"/>
                    <a:gd name="T99" fmla="*/ 547 h 572"/>
                    <a:gd name="T100" fmla="*/ 245 w 632"/>
                    <a:gd name="T101" fmla="*/ 568 h 572"/>
                    <a:gd name="T102" fmla="*/ 365 w 632"/>
                    <a:gd name="T103" fmla="*/ 570 h 572"/>
                    <a:gd name="T104" fmla="*/ 465 w 632"/>
                    <a:gd name="T105" fmla="*/ 552 h 572"/>
                    <a:gd name="T106" fmla="*/ 537 w 632"/>
                    <a:gd name="T107" fmla="*/ 519 h 572"/>
                    <a:gd name="T108" fmla="*/ 585 w 632"/>
                    <a:gd name="T109" fmla="*/ 476 h 572"/>
                    <a:gd name="T110" fmla="*/ 615 w 632"/>
                    <a:gd name="T111" fmla="*/ 427 h 572"/>
                    <a:gd name="T112" fmla="*/ 632 w 632"/>
                    <a:gd name="T113" fmla="*/ 348 h 572"/>
                    <a:gd name="T114" fmla="*/ 627 w 632"/>
                    <a:gd name="T115" fmla="*/ 288 h 572"/>
                    <a:gd name="T116" fmla="*/ 576 w 632"/>
                    <a:gd name="T117" fmla="*/ 170 h 572"/>
                    <a:gd name="T118" fmla="*/ 496 w 632"/>
                    <a:gd name="T119" fmla="*/ 63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2" h="572">
                      <a:moveTo>
                        <a:pt x="317" y="286"/>
                      </a:moveTo>
                      <a:lnTo>
                        <a:pt x="324" y="286"/>
                      </a:lnTo>
                      <a:lnTo>
                        <a:pt x="332" y="287"/>
                      </a:lnTo>
                      <a:lnTo>
                        <a:pt x="338" y="289"/>
                      </a:lnTo>
                      <a:lnTo>
                        <a:pt x="346" y="292"/>
                      </a:lnTo>
                      <a:lnTo>
                        <a:pt x="352" y="295"/>
                      </a:lnTo>
                      <a:lnTo>
                        <a:pt x="359" y="299"/>
                      </a:lnTo>
                      <a:lnTo>
                        <a:pt x="364" y="303"/>
                      </a:lnTo>
                      <a:lnTo>
                        <a:pt x="369" y="308"/>
                      </a:lnTo>
                      <a:lnTo>
                        <a:pt x="375" y="313"/>
                      </a:lnTo>
                      <a:lnTo>
                        <a:pt x="379" y="319"/>
                      </a:lnTo>
                      <a:lnTo>
                        <a:pt x="382" y="326"/>
                      </a:lnTo>
                      <a:lnTo>
                        <a:pt x="385" y="332"/>
                      </a:lnTo>
                      <a:lnTo>
                        <a:pt x="389" y="339"/>
                      </a:lnTo>
                      <a:lnTo>
                        <a:pt x="390" y="346"/>
                      </a:lnTo>
                      <a:lnTo>
                        <a:pt x="391" y="354"/>
                      </a:lnTo>
                      <a:lnTo>
                        <a:pt x="392" y="361"/>
                      </a:lnTo>
                      <a:lnTo>
                        <a:pt x="391" y="368"/>
                      </a:lnTo>
                      <a:lnTo>
                        <a:pt x="391" y="374"/>
                      </a:lnTo>
                      <a:lnTo>
                        <a:pt x="389" y="381"/>
                      </a:lnTo>
                      <a:lnTo>
                        <a:pt x="387" y="387"/>
                      </a:lnTo>
                      <a:lnTo>
                        <a:pt x="384" y="394"/>
                      </a:lnTo>
                      <a:lnTo>
                        <a:pt x="381" y="399"/>
                      </a:lnTo>
                      <a:lnTo>
                        <a:pt x="378" y="404"/>
                      </a:lnTo>
                      <a:lnTo>
                        <a:pt x="375" y="410"/>
                      </a:lnTo>
                      <a:lnTo>
                        <a:pt x="365" y="418"/>
                      </a:lnTo>
                      <a:lnTo>
                        <a:pt x="355" y="426"/>
                      </a:lnTo>
                      <a:lnTo>
                        <a:pt x="350" y="429"/>
                      </a:lnTo>
                      <a:lnTo>
                        <a:pt x="344" y="431"/>
                      </a:lnTo>
                      <a:lnTo>
                        <a:pt x="337" y="433"/>
                      </a:lnTo>
                      <a:lnTo>
                        <a:pt x="332" y="435"/>
                      </a:lnTo>
                      <a:lnTo>
                        <a:pt x="332" y="451"/>
                      </a:lnTo>
                      <a:lnTo>
                        <a:pt x="331" y="455"/>
                      </a:lnTo>
                      <a:lnTo>
                        <a:pt x="330" y="458"/>
                      </a:lnTo>
                      <a:lnTo>
                        <a:pt x="329" y="460"/>
                      </a:lnTo>
                      <a:lnTo>
                        <a:pt x="326" y="462"/>
                      </a:lnTo>
                      <a:lnTo>
                        <a:pt x="324" y="464"/>
                      </a:lnTo>
                      <a:lnTo>
                        <a:pt x="322" y="465"/>
                      </a:lnTo>
                      <a:lnTo>
                        <a:pt x="319" y="466"/>
                      </a:lnTo>
                      <a:lnTo>
                        <a:pt x="317" y="466"/>
                      </a:lnTo>
                      <a:lnTo>
                        <a:pt x="314" y="466"/>
                      </a:lnTo>
                      <a:lnTo>
                        <a:pt x="310" y="465"/>
                      </a:lnTo>
                      <a:lnTo>
                        <a:pt x="308" y="464"/>
                      </a:lnTo>
                      <a:lnTo>
                        <a:pt x="306" y="462"/>
                      </a:lnTo>
                      <a:lnTo>
                        <a:pt x="304" y="460"/>
                      </a:lnTo>
                      <a:lnTo>
                        <a:pt x="303" y="458"/>
                      </a:lnTo>
                      <a:lnTo>
                        <a:pt x="302" y="455"/>
                      </a:lnTo>
                      <a:lnTo>
                        <a:pt x="301" y="451"/>
                      </a:lnTo>
                      <a:lnTo>
                        <a:pt x="302" y="435"/>
                      </a:lnTo>
                      <a:lnTo>
                        <a:pt x="295" y="433"/>
                      </a:lnTo>
                      <a:lnTo>
                        <a:pt x="289" y="431"/>
                      </a:lnTo>
                      <a:lnTo>
                        <a:pt x="282" y="429"/>
                      </a:lnTo>
                      <a:lnTo>
                        <a:pt x="277" y="426"/>
                      </a:lnTo>
                      <a:lnTo>
                        <a:pt x="267" y="418"/>
                      </a:lnTo>
                      <a:lnTo>
                        <a:pt x="258" y="410"/>
                      </a:lnTo>
                      <a:lnTo>
                        <a:pt x="255" y="404"/>
                      </a:lnTo>
                      <a:lnTo>
                        <a:pt x="251" y="399"/>
                      </a:lnTo>
                      <a:lnTo>
                        <a:pt x="248" y="394"/>
                      </a:lnTo>
                      <a:lnTo>
                        <a:pt x="246" y="387"/>
                      </a:lnTo>
                      <a:lnTo>
                        <a:pt x="244" y="381"/>
                      </a:lnTo>
                      <a:lnTo>
                        <a:pt x="242" y="374"/>
                      </a:lnTo>
                      <a:lnTo>
                        <a:pt x="242" y="368"/>
                      </a:lnTo>
                      <a:lnTo>
                        <a:pt x="241" y="361"/>
                      </a:lnTo>
                      <a:lnTo>
                        <a:pt x="242" y="358"/>
                      </a:lnTo>
                      <a:lnTo>
                        <a:pt x="242" y="355"/>
                      </a:lnTo>
                      <a:lnTo>
                        <a:pt x="244" y="353"/>
                      </a:lnTo>
                      <a:lnTo>
                        <a:pt x="245" y="351"/>
                      </a:lnTo>
                      <a:lnTo>
                        <a:pt x="248" y="348"/>
                      </a:lnTo>
                      <a:lnTo>
                        <a:pt x="250" y="347"/>
                      </a:lnTo>
                      <a:lnTo>
                        <a:pt x="254" y="346"/>
                      </a:lnTo>
                      <a:lnTo>
                        <a:pt x="256" y="346"/>
                      </a:lnTo>
                      <a:lnTo>
                        <a:pt x="259" y="346"/>
                      </a:lnTo>
                      <a:lnTo>
                        <a:pt x="262" y="347"/>
                      </a:lnTo>
                      <a:lnTo>
                        <a:pt x="264" y="348"/>
                      </a:lnTo>
                      <a:lnTo>
                        <a:pt x="266" y="351"/>
                      </a:lnTo>
                      <a:lnTo>
                        <a:pt x="269" y="353"/>
                      </a:lnTo>
                      <a:lnTo>
                        <a:pt x="270" y="356"/>
                      </a:lnTo>
                      <a:lnTo>
                        <a:pt x="271" y="358"/>
                      </a:lnTo>
                      <a:lnTo>
                        <a:pt x="271" y="361"/>
                      </a:lnTo>
                      <a:lnTo>
                        <a:pt x="272" y="370"/>
                      </a:lnTo>
                      <a:lnTo>
                        <a:pt x="275" y="378"/>
                      </a:lnTo>
                      <a:lnTo>
                        <a:pt x="279" y="386"/>
                      </a:lnTo>
                      <a:lnTo>
                        <a:pt x="285" y="394"/>
                      </a:lnTo>
                      <a:lnTo>
                        <a:pt x="291" y="399"/>
                      </a:lnTo>
                      <a:lnTo>
                        <a:pt x="299" y="403"/>
                      </a:lnTo>
                      <a:lnTo>
                        <a:pt x="307" y="405"/>
                      </a:lnTo>
                      <a:lnTo>
                        <a:pt x="317" y="406"/>
                      </a:lnTo>
                      <a:lnTo>
                        <a:pt x="325" y="405"/>
                      </a:lnTo>
                      <a:lnTo>
                        <a:pt x="334" y="403"/>
                      </a:lnTo>
                      <a:lnTo>
                        <a:pt x="341" y="399"/>
                      </a:lnTo>
                      <a:lnTo>
                        <a:pt x="348" y="394"/>
                      </a:lnTo>
                      <a:lnTo>
                        <a:pt x="353" y="386"/>
                      </a:lnTo>
                      <a:lnTo>
                        <a:pt x="358" y="378"/>
                      </a:lnTo>
                      <a:lnTo>
                        <a:pt x="361" y="370"/>
                      </a:lnTo>
                      <a:lnTo>
                        <a:pt x="362" y="361"/>
                      </a:lnTo>
                      <a:lnTo>
                        <a:pt x="361" y="352"/>
                      </a:lnTo>
                      <a:lnTo>
                        <a:pt x="358" y="344"/>
                      </a:lnTo>
                      <a:lnTo>
                        <a:pt x="353" y="336"/>
                      </a:lnTo>
                      <a:lnTo>
                        <a:pt x="348" y="329"/>
                      </a:lnTo>
                      <a:lnTo>
                        <a:pt x="341" y="324"/>
                      </a:lnTo>
                      <a:lnTo>
                        <a:pt x="334" y="319"/>
                      </a:lnTo>
                      <a:lnTo>
                        <a:pt x="325" y="317"/>
                      </a:lnTo>
                      <a:lnTo>
                        <a:pt x="317" y="316"/>
                      </a:lnTo>
                      <a:lnTo>
                        <a:pt x="308" y="315"/>
                      </a:lnTo>
                      <a:lnTo>
                        <a:pt x="301" y="314"/>
                      </a:lnTo>
                      <a:lnTo>
                        <a:pt x="294" y="313"/>
                      </a:lnTo>
                      <a:lnTo>
                        <a:pt x="287" y="310"/>
                      </a:lnTo>
                      <a:lnTo>
                        <a:pt x="280" y="307"/>
                      </a:lnTo>
                      <a:lnTo>
                        <a:pt x="274" y="303"/>
                      </a:lnTo>
                      <a:lnTo>
                        <a:pt x="269" y="299"/>
                      </a:lnTo>
                      <a:lnTo>
                        <a:pt x="263" y="294"/>
                      </a:lnTo>
                      <a:lnTo>
                        <a:pt x="258" y="288"/>
                      </a:lnTo>
                      <a:lnTo>
                        <a:pt x="254" y="283"/>
                      </a:lnTo>
                      <a:lnTo>
                        <a:pt x="250" y="277"/>
                      </a:lnTo>
                      <a:lnTo>
                        <a:pt x="247" y="270"/>
                      </a:lnTo>
                      <a:lnTo>
                        <a:pt x="245" y="264"/>
                      </a:lnTo>
                      <a:lnTo>
                        <a:pt x="243" y="256"/>
                      </a:lnTo>
                      <a:lnTo>
                        <a:pt x="242" y="249"/>
                      </a:lnTo>
                      <a:lnTo>
                        <a:pt x="241" y="241"/>
                      </a:lnTo>
                      <a:lnTo>
                        <a:pt x="242" y="234"/>
                      </a:lnTo>
                      <a:lnTo>
                        <a:pt x="242" y="227"/>
                      </a:lnTo>
                      <a:lnTo>
                        <a:pt x="244" y="221"/>
                      </a:lnTo>
                      <a:lnTo>
                        <a:pt x="246" y="215"/>
                      </a:lnTo>
                      <a:lnTo>
                        <a:pt x="248" y="209"/>
                      </a:lnTo>
                      <a:lnTo>
                        <a:pt x="251" y="204"/>
                      </a:lnTo>
                      <a:lnTo>
                        <a:pt x="255" y="198"/>
                      </a:lnTo>
                      <a:lnTo>
                        <a:pt x="258" y="193"/>
                      </a:lnTo>
                      <a:lnTo>
                        <a:pt x="267" y="184"/>
                      </a:lnTo>
                      <a:lnTo>
                        <a:pt x="277" y="177"/>
                      </a:lnTo>
                      <a:lnTo>
                        <a:pt x="282" y="174"/>
                      </a:lnTo>
                      <a:lnTo>
                        <a:pt x="289" y="170"/>
                      </a:lnTo>
                      <a:lnTo>
                        <a:pt x="295" y="168"/>
                      </a:lnTo>
                      <a:lnTo>
                        <a:pt x="301" y="167"/>
                      </a:lnTo>
                      <a:lnTo>
                        <a:pt x="302" y="150"/>
                      </a:lnTo>
                      <a:lnTo>
                        <a:pt x="302" y="148"/>
                      </a:lnTo>
                      <a:lnTo>
                        <a:pt x="303" y="145"/>
                      </a:lnTo>
                      <a:lnTo>
                        <a:pt x="304" y="143"/>
                      </a:lnTo>
                      <a:lnTo>
                        <a:pt x="306" y="140"/>
                      </a:lnTo>
                      <a:lnTo>
                        <a:pt x="308" y="138"/>
                      </a:lnTo>
                      <a:lnTo>
                        <a:pt x="310" y="137"/>
                      </a:lnTo>
                      <a:lnTo>
                        <a:pt x="314" y="136"/>
                      </a:lnTo>
                      <a:lnTo>
                        <a:pt x="317" y="135"/>
                      </a:lnTo>
                      <a:lnTo>
                        <a:pt x="319" y="136"/>
                      </a:lnTo>
                      <a:lnTo>
                        <a:pt x="322" y="137"/>
                      </a:lnTo>
                      <a:lnTo>
                        <a:pt x="324" y="138"/>
                      </a:lnTo>
                      <a:lnTo>
                        <a:pt x="326" y="140"/>
                      </a:lnTo>
                      <a:lnTo>
                        <a:pt x="329" y="143"/>
                      </a:lnTo>
                      <a:lnTo>
                        <a:pt x="330" y="145"/>
                      </a:lnTo>
                      <a:lnTo>
                        <a:pt x="331" y="148"/>
                      </a:lnTo>
                      <a:lnTo>
                        <a:pt x="332" y="150"/>
                      </a:lnTo>
                      <a:lnTo>
                        <a:pt x="332" y="167"/>
                      </a:lnTo>
                      <a:lnTo>
                        <a:pt x="337" y="168"/>
                      </a:lnTo>
                      <a:lnTo>
                        <a:pt x="344" y="170"/>
                      </a:lnTo>
                      <a:lnTo>
                        <a:pt x="350" y="174"/>
                      </a:lnTo>
                      <a:lnTo>
                        <a:pt x="355" y="177"/>
                      </a:lnTo>
                      <a:lnTo>
                        <a:pt x="365" y="184"/>
                      </a:lnTo>
                      <a:lnTo>
                        <a:pt x="375" y="193"/>
                      </a:lnTo>
                      <a:lnTo>
                        <a:pt x="378" y="198"/>
                      </a:lnTo>
                      <a:lnTo>
                        <a:pt x="381" y="204"/>
                      </a:lnTo>
                      <a:lnTo>
                        <a:pt x="384" y="209"/>
                      </a:lnTo>
                      <a:lnTo>
                        <a:pt x="387" y="215"/>
                      </a:lnTo>
                      <a:lnTo>
                        <a:pt x="389" y="221"/>
                      </a:lnTo>
                      <a:lnTo>
                        <a:pt x="391" y="227"/>
                      </a:lnTo>
                      <a:lnTo>
                        <a:pt x="391" y="234"/>
                      </a:lnTo>
                      <a:lnTo>
                        <a:pt x="392" y="241"/>
                      </a:lnTo>
                      <a:lnTo>
                        <a:pt x="391" y="243"/>
                      </a:lnTo>
                      <a:lnTo>
                        <a:pt x="391" y="247"/>
                      </a:lnTo>
                      <a:lnTo>
                        <a:pt x="389" y="250"/>
                      </a:lnTo>
                      <a:lnTo>
                        <a:pt x="388" y="252"/>
                      </a:lnTo>
                      <a:lnTo>
                        <a:pt x="384" y="253"/>
                      </a:lnTo>
                      <a:lnTo>
                        <a:pt x="382" y="255"/>
                      </a:lnTo>
                      <a:lnTo>
                        <a:pt x="379" y="255"/>
                      </a:lnTo>
                      <a:lnTo>
                        <a:pt x="377" y="256"/>
                      </a:lnTo>
                      <a:lnTo>
                        <a:pt x="374" y="255"/>
                      </a:lnTo>
                      <a:lnTo>
                        <a:pt x="370" y="255"/>
                      </a:lnTo>
                      <a:lnTo>
                        <a:pt x="368" y="253"/>
                      </a:lnTo>
                      <a:lnTo>
                        <a:pt x="366" y="252"/>
                      </a:lnTo>
                      <a:lnTo>
                        <a:pt x="364" y="250"/>
                      </a:lnTo>
                      <a:lnTo>
                        <a:pt x="363" y="247"/>
                      </a:lnTo>
                      <a:lnTo>
                        <a:pt x="362" y="244"/>
                      </a:lnTo>
                      <a:lnTo>
                        <a:pt x="362" y="241"/>
                      </a:lnTo>
                      <a:lnTo>
                        <a:pt x="361" y="232"/>
                      </a:lnTo>
                      <a:lnTo>
                        <a:pt x="358" y="223"/>
                      </a:lnTo>
                      <a:lnTo>
                        <a:pt x="353" y="215"/>
                      </a:lnTo>
                      <a:lnTo>
                        <a:pt x="348" y="209"/>
                      </a:lnTo>
                      <a:lnTo>
                        <a:pt x="341" y="204"/>
                      </a:lnTo>
                      <a:lnTo>
                        <a:pt x="334" y="199"/>
                      </a:lnTo>
                      <a:lnTo>
                        <a:pt x="325" y="196"/>
                      </a:lnTo>
                      <a:lnTo>
                        <a:pt x="317" y="196"/>
                      </a:lnTo>
                      <a:lnTo>
                        <a:pt x="307" y="196"/>
                      </a:lnTo>
                      <a:lnTo>
                        <a:pt x="299" y="199"/>
                      </a:lnTo>
                      <a:lnTo>
                        <a:pt x="291" y="204"/>
                      </a:lnTo>
                      <a:lnTo>
                        <a:pt x="285" y="209"/>
                      </a:lnTo>
                      <a:lnTo>
                        <a:pt x="279" y="215"/>
                      </a:lnTo>
                      <a:lnTo>
                        <a:pt x="275" y="223"/>
                      </a:lnTo>
                      <a:lnTo>
                        <a:pt x="272" y="232"/>
                      </a:lnTo>
                      <a:lnTo>
                        <a:pt x="271" y="241"/>
                      </a:lnTo>
                      <a:lnTo>
                        <a:pt x="272" y="250"/>
                      </a:lnTo>
                      <a:lnTo>
                        <a:pt x="275" y="258"/>
                      </a:lnTo>
                      <a:lnTo>
                        <a:pt x="279" y="266"/>
                      </a:lnTo>
                      <a:lnTo>
                        <a:pt x="285" y="272"/>
                      </a:lnTo>
                      <a:lnTo>
                        <a:pt x="291" y="279"/>
                      </a:lnTo>
                      <a:lnTo>
                        <a:pt x="299" y="282"/>
                      </a:lnTo>
                      <a:lnTo>
                        <a:pt x="307" y="285"/>
                      </a:lnTo>
                      <a:lnTo>
                        <a:pt x="317" y="286"/>
                      </a:lnTo>
                      <a:lnTo>
                        <a:pt x="317" y="286"/>
                      </a:lnTo>
                      <a:close/>
                      <a:moveTo>
                        <a:pt x="430" y="3"/>
                      </a:moveTo>
                      <a:lnTo>
                        <a:pt x="426" y="1"/>
                      </a:lnTo>
                      <a:lnTo>
                        <a:pt x="422" y="0"/>
                      </a:lnTo>
                      <a:lnTo>
                        <a:pt x="211" y="0"/>
                      </a:lnTo>
                      <a:lnTo>
                        <a:pt x="206" y="1"/>
                      </a:lnTo>
                      <a:lnTo>
                        <a:pt x="202" y="3"/>
                      </a:lnTo>
                      <a:lnTo>
                        <a:pt x="187" y="15"/>
                      </a:lnTo>
                      <a:lnTo>
                        <a:pt x="170" y="29"/>
                      </a:lnTo>
                      <a:lnTo>
                        <a:pt x="154" y="45"/>
                      </a:lnTo>
                      <a:lnTo>
                        <a:pt x="137" y="63"/>
                      </a:lnTo>
                      <a:lnTo>
                        <a:pt x="119" y="82"/>
                      </a:lnTo>
                      <a:lnTo>
                        <a:pt x="103" y="103"/>
                      </a:lnTo>
                      <a:lnTo>
                        <a:pt x="86" y="125"/>
                      </a:lnTo>
                      <a:lnTo>
                        <a:pt x="71" y="148"/>
                      </a:lnTo>
                      <a:lnTo>
                        <a:pt x="56" y="170"/>
                      </a:lnTo>
                      <a:lnTo>
                        <a:pt x="43" y="194"/>
                      </a:lnTo>
                      <a:lnTo>
                        <a:pt x="30" y="218"/>
                      </a:lnTo>
                      <a:lnTo>
                        <a:pt x="21" y="241"/>
                      </a:lnTo>
                      <a:lnTo>
                        <a:pt x="12" y="265"/>
                      </a:lnTo>
                      <a:lnTo>
                        <a:pt x="6" y="288"/>
                      </a:lnTo>
                      <a:lnTo>
                        <a:pt x="4" y="299"/>
                      </a:lnTo>
                      <a:lnTo>
                        <a:pt x="1" y="310"/>
                      </a:lnTo>
                      <a:lnTo>
                        <a:pt x="0" y="321"/>
                      </a:lnTo>
                      <a:lnTo>
                        <a:pt x="0" y="331"/>
                      </a:lnTo>
                      <a:lnTo>
                        <a:pt x="0" y="348"/>
                      </a:lnTo>
                      <a:lnTo>
                        <a:pt x="3" y="368"/>
                      </a:lnTo>
                      <a:lnTo>
                        <a:pt x="6" y="387"/>
                      </a:lnTo>
                      <a:lnTo>
                        <a:pt x="11" y="406"/>
                      </a:lnTo>
                      <a:lnTo>
                        <a:pt x="14" y="417"/>
                      </a:lnTo>
                      <a:lnTo>
                        <a:pt x="19" y="427"/>
                      </a:lnTo>
                      <a:lnTo>
                        <a:pt x="23" y="436"/>
                      </a:lnTo>
                      <a:lnTo>
                        <a:pt x="27" y="447"/>
                      </a:lnTo>
                      <a:lnTo>
                        <a:pt x="34" y="457"/>
                      </a:lnTo>
                      <a:lnTo>
                        <a:pt x="40" y="466"/>
                      </a:lnTo>
                      <a:lnTo>
                        <a:pt x="48" y="476"/>
                      </a:lnTo>
                      <a:lnTo>
                        <a:pt x="55" y="486"/>
                      </a:lnTo>
                      <a:lnTo>
                        <a:pt x="64" y="494"/>
                      </a:lnTo>
                      <a:lnTo>
                        <a:pt x="73" y="503"/>
                      </a:lnTo>
                      <a:lnTo>
                        <a:pt x="84" y="512"/>
                      </a:lnTo>
                      <a:lnTo>
                        <a:pt x="96" y="519"/>
                      </a:lnTo>
                      <a:lnTo>
                        <a:pt x="108" y="528"/>
                      </a:lnTo>
                      <a:lnTo>
                        <a:pt x="122" y="534"/>
                      </a:lnTo>
                      <a:lnTo>
                        <a:pt x="136" y="540"/>
                      </a:lnTo>
                      <a:lnTo>
                        <a:pt x="151" y="547"/>
                      </a:lnTo>
                      <a:lnTo>
                        <a:pt x="168" y="552"/>
                      </a:lnTo>
                      <a:lnTo>
                        <a:pt x="185" y="558"/>
                      </a:lnTo>
                      <a:lnTo>
                        <a:pt x="204" y="562"/>
                      </a:lnTo>
                      <a:lnTo>
                        <a:pt x="223" y="565"/>
                      </a:lnTo>
                      <a:lnTo>
                        <a:pt x="245" y="568"/>
                      </a:lnTo>
                      <a:lnTo>
                        <a:pt x="267" y="570"/>
                      </a:lnTo>
                      <a:lnTo>
                        <a:pt x="291" y="572"/>
                      </a:lnTo>
                      <a:lnTo>
                        <a:pt x="317" y="572"/>
                      </a:lnTo>
                      <a:lnTo>
                        <a:pt x="341" y="572"/>
                      </a:lnTo>
                      <a:lnTo>
                        <a:pt x="365" y="570"/>
                      </a:lnTo>
                      <a:lnTo>
                        <a:pt x="388" y="568"/>
                      </a:lnTo>
                      <a:lnTo>
                        <a:pt x="409" y="565"/>
                      </a:lnTo>
                      <a:lnTo>
                        <a:pt x="428" y="562"/>
                      </a:lnTo>
                      <a:lnTo>
                        <a:pt x="448" y="558"/>
                      </a:lnTo>
                      <a:lnTo>
                        <a:pt x="465" y="552"/>
                      </a:lnTo>
                      <a:lnTo>
                        <a:pt x="482" y="547"/>
                      </a:lnTo>
                      <a:lnTo>
                        <a:pt x="497" y="540"/>
                      </a:lnTo>
                      <a:lnTo>
                        <a:pt x="512" y="534"/>
                      </a:lnTo>
                      <a:lnTo>
                        <a:pt x="525" y="528"/>
                      </a:lnTo>
                      <a:lnTo>
                        <a:pt x="537" y="519"/>
                      </a:lnTo>
                      <a:lnTo>
                        <a:pt x="548" y="512"/>
                      </a:lnTo>
                      <a:lnTo>
                        <a:pt x="559" y="503"/>
                      </a:lnTo>
                      <a:lnTo>
                        <a:pt x="569" y="494"/>
                      </a:lnTo>
                      <a:lnTo>
                        <a:pt x="577" y="486"/>
                      </a:lnTo>
                      <a:lnTo>
                        <a:pt x="585" y="476"/>
                      </a:lnTo>
                      <a:lnTo>
                        <a:pt x="592" y="466"/>
                      </a:lnTo>
                      <a:lnTo>
                        <a:pt x="599" y="457"/>
                      </a:lnTo>
                      <a:lnTo>
                        <a:pt x="605" y="447"/>
                      </a:lnTo>
                      <a:lnTo>
                        <a:pt x="610" y="436"/>
                      </a:lnTo>
                      <a:lnTo>
                        <a:pt x="615" y="427"/>
                      </a:lnTo>
                      <a:lnTo>
                        <a:pt x="618" y="417"/>
                      </a:lnTo>
                      <a:lnTo>
                        <a:pt x="621" y="406"/>
                      </a:lnTo>
                      <a:lnTo>
                        <a:pt x="627" y="387"/>
                      </a:lnTo>
                      <a:lnTo>
                        <a:pt x="630" y="368"/>
                      </a:lnTo>
                      <a:lnTo>
                        <a:pt x="632" y="348"/>
                      </a:lnTo>
                      <a:lnTo>
                        <a:pt x="632" y="331"/>
                      </a:lnTo>
                      <a:lnTo>
                        <a:pt x="632" y="321"/>
                      </a:lnTo>
                      <a:lnTo>
                        <a:pt x="631" y="310"/>
                      </a:lnTo>
                      <a:lnTo>
                        <a:pt x="629" y="299"/>
                      </a:lnTo>
                      <a:lnTo>
                        <a:pt x="627" y="288"/>
                      </a:lnTo>
                      <a:lnTo>
                        <a:pt x="620" y="265"/>
                      </a:lnTo>
                      <a:lnTo>
                        <a:pt x="612" y="241"/>
                      </a:lnTo>
                      <a:lnTo>
                        <a:pt x="602" y="218"/>
                      </a:lnTo>
                      <a:lnTo>
                        <a:pt x="589" y="194"/>
                      </a:lnTo>
                      <a:lnTo>
                        <a:pt x="576" y="170"/>
                      </a:lnTo>
                      <a:lnTo>
                        <a:pt x="561" y="148"/>
                      </a:lnTo>
                      <a:lnTo>
                        <a:pt x="546" y="125"/>
                      </a:lnTo>
                      <a:lnTo>
                        <a:pt x="530" y="103"/>
                      </a:lnTo>
                      <a:lnTo>
                        <a:pt x="513" y="82"/>
                      </a:lnTo>
                      <a:lnTo>
                        <a:pt x="496" y="63"/>
                      </a:lnTo>
                      <a:lnTo>
                        <a:pt x="479" y="45"/>
                      </a:lnTo>
                      <a:lnTo>
                        <a:pt x="463" y="29"/>
                      </a:lnTo>
                      <a:lnTo>
                        <a:pt x="445" y="15"/>
                      </a:lnTo>
                      <a:lnTo>
                        <a:pt x="43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352"/>
                <p:cNvSpPr>
                  <a:spLocks/>
                </p:cNvSpPr>
                <p:nvPr/>
              </p:nvSpPr>
              <p:spPr bwMode="auto">
                <a:xfrm>
                  <a:off x="1562100" y="1431925"/>
                  <a:ext cx="76200" cy="9525"/>
                </a:xfrm>
                <a:custGeom>
                  <a:avLst/>
                  <a:gdLst>
                    <a:gd name="T0" fmla="*/ 15 w 241"/>
                    <a:gd name="T1" fmla="*/ 0 h 30"/>
                    <a:gd name="T2" fmla="*/ 11 w 241"/>
                    <a:gd name="T3" fmla="*/ 0 h 30"/>
                    <a:gd name="T4" fmla="*/ 9 w 241"/>
                    <a:gd name="T5" fmla="*/ 1 h 30"/>
                    <a:gd name="T6" fmla="*/ 6 w 241"/>
                    <a:gd name="T7" fmla="*/ 2 h 30"/>
                    <a:gd name="T8" fmla="*/ 4 w 241"/>
                    <a:gd name="T9" fmla="*/ 4 h 30"/>
                    <a:gd name="T10" fmla="*/ 3 w 241"/>
                    <a:gd name="T11" fmla="*/ 6 h 30"/>
                    <a:gd name="T12" fmla="*/ 1 w 241"/>
                    <a:gd name="T13" fmla="*/ 9 h 30"/>
                    <a:gd name="T14" fmla="*/ 1 w 241"/>
                    <a:gd name="T15" fmla="*/ 12 h 30"/>
                    <a:gd name="T16" fmla="*/ 0 w 241"/>
                    <a:gd name="T17" fmla="*/ 15 h 30"/>
                    <a:gd name="T18" fmla="*/ 1 w 241"/>
                    <a:gd name="T19" fmla="*/ 18 h 30"/>
                    <a:gd name="T20" fmla="*/ 1 w 241"/>
                    <a:gd name="T21" fmla="*/ 20 h 30"/>
                    <a:gd name="T22" fmla="*/ 3 w 241"/>
                    <a:gd name="T23" fmla="*/ 23 h 30"/>
                    <a:gd name="T24" fmla="*/ 4 w 241"/>
                    <a:gd name="T25" fmla="*/ 26 h 30"/>
                    <a:gd name="T26" fmla="*/ 6 w 241"/>
                    <a:gd name="T27" fmla="*/ 28 h 30"/>
                    <a:gd name="T28" fmla="*/ 9 w 241"/>
                    <a:gd name="T29" fmla="*/ 29 h 30"/>
                    <a:gd name="T30" fmla="*/ 11 w 241"/>
                    <a:gd name="T31" fmla="*/ 30 h 30"/>
                    <a:gd name="T32" fmla="*/ 15 w 241"/>
                    <a:gd name="T33" fmla="*/ 30 h 30"/>
                    <a:gd name="T34" fmla="*/ 226 w 241"/>
                    <a:gd name="T35" fmla="*/ 30 h 30"/>
                    <a:gd name="T36" fmla="*/ 229 w 241"/>
                    <a:gd name="T37" fmla="*/ 30 h 30"/>
                    <a:gd name="T38" fmla="*/ 231 w 241"/>
                    <a:gd name="T39" fmla="*/ 29 h 30"/>
                    <a:gd name="T40" fmla="*/ 234 w 241"/>
                    <a:gd name="T41" fmla="*/ 28 h 30"/>
                    <a:gd name="T42" fmla="*/ 237 w 241"/>
                    <a:gd name="T43" fmla="*/ 26 h 30"/>
                    <a:gd name="T44" fmla="*/ 238 w 241"/>
                    <a:gd name="T45" fmla="*/ 23 h 30"/>
                    <a:gd name="T46" fmla="*/ 240 w 241"/>
                    <a:gd name="T47" fmla="*/ 20 h 30"/>
                    <a:gd name="T48" fmla="*/ 241 w 241"/>
                    <a:gd name="T49" fmla="*/ 18 h 30"/>
                    <a:gd name="T50" fmla="*/ 241 w 241"/>
                    <a:gd name="T51" fmla="*/ 15 h 30"/>
                    <a:gd name="T52" fmla="*/ 241 w 241"/>
                    <a:gd name="T53" fmla="*/ 12 h 30"/>
                    <a:gd name="T54" fmla="*/ 240 w 241"/>
                    <a:gd name="T55" fmla="*/ 9 h 30"/>
                    <a:gd name="T56" fmla="*/ 238 w 241"/>
                    <a:gd name="T57" fmla="*/ 6 h 30"/>
                    <a:gd name="T58" fmla="*/ 237 w 241"/>
                    <a:gd name="T59" fmla="*/ 4 h 30"/>
                    <a:gd name="T60" fmla="*/ 234 w 241"/>
                    <a:gd name="T61" fmla="*/ 2 h 30"/>
                    <a:gd name="T62" fmla="*/ 231 w 241"/>
                    <a:gd name="T63" fmla="*/ 1 h 30"/>
                    <a:gd name="T64" fmla="*/ 229 w 241"/>
                    <a:gd name="T65" fmla="*/ 0 h 30"/>
                    <a:gd name="T66" fmla="*/ 226 w 241"/>
                    <a:gd name="T67" fmla="*/ 0 h 30"/>
                    <a:gd name="T68" fmla="*/ 15 w 24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0">
                      <a:moveTo>
                        <a:pt x="15" y="0"/>
                      </a:moveTo>
                      <a:lnTo>
                        <a:pt x="11" y="0"/>
                      </a:lnTo>
                      <a:lnTo>
                        <a:pt x="9" y="1"/>
                      </a:lnTo>
                      <a:lnTo>
                        <a:pt x="6" y="2"/>
                      </a:lnTo>
                      <a:lnTo>
                        <a:pt x="4" y="4"/>
                      </a:lnTo>
                      <a:lnTo>
                        <a:pt x="3" y="6"/>
                      </a:lnTo>
                      <a:lnTo>
                        <a:pt x="1" y="9"/>
                      </a:lnTo>
                      <a:lnTo>
                        <a:pt x="1" y="12"/>
                      </a:lnTo>
                      <a:lnTo>
                        <a:pt x="0" y="15"/>
                      </a:lnTo>
                      <a:lnTo>
                        <a:pt x="1" y="18"/>
                      </a:lnTo>
                      <a:lnTo>
                        <a:pt x="1" y="20"/>
                      </a:lnTo>
                      <a:lnTo>
                        <a:pt x="3" y="23"/>
                      </a:lnTo>
                      <a:lnTo>
                        <a:pt x="4" y="26"/>
                      </a:lnTo>
                      <a:lnTo>
                        <a:pt x="6" y="28"/>
                      </a:lnTo>
                      <a:lnTo>
                        <a:pt x="9" y="29"/>
                      </a:lnTo>
                      <a:lnTo>
                        <a:pt x="11" y="30"/>
                      </a:lnTo>
                      <a:lnTo>
                        <a:pt x="15" y="30"/>
                      </a:lnTo>
                      <a:lnTo>
                        <a:pt x="226" y="30"/>
                      </a:lnTo>
                      <a:lnTo>
                        <a:pt x="229" y="30"/>
                      </a:lnTo>
                      <a:lnTo>
                        <a:pt x="231" y="29"/>
                      </a:lnTo>
                      <a:lnTo>
                        <a:pt x="234" y="28"/>
                      </a:lnTo>
                      <a:lnTo>
                        <a:pt x="237" y="26"/>
                      </a:lnTo>
                      <a:lnTo>
                        <a:pt x="238" y="23"/>
                      </a:lnTo>
                      <a:lnTo>
                        <a:pt x="240" y="20"/>
                      </a:lnTo>
                      <a:lnTo>
                        <a:pt x="241" y="18"/>
                      </a:lnTo>
                      <a:lnTo>
                        <a:pt x="241" y="15"/>
                      </a:lnTo>
                      <a:lnTo>
                        <a:pt x="241" y="12"/>
                      </a:lnTo>
                      <a:lnTo>
                        <a:pt x="240" y="9"/>
                      </a:lnTo>
                      <a:lnTo>
                        <a:pt x="238" y="6"/>
                      </a:lnTo>
                      <a:lnTo>
                        <a:pt x="237" y="4"/>
                      </a:lnTo>
                      <a:lnTo>
                        <a:pt x="234" y="2"/>
                      </a:lnTo>
                      <a:lnTo>
                        <a:pt x="231" y="1"/>
                      </a:lnTo>
                      <a:lnTo>
                        <a:pt x="229" y="0"/>
                      </a:lnTo>
                      <a:lnTo>
                        <a:pt x="226"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353"/>
                <p:cNvSpPr>
                  <a:spLocks/>
                </p:cNvSpPr>
                <p:nvPr/>
              </p:nvSpPr>
              <p:spPr bwMode="auto">
                <a:xfrm>
                  <a:off x="1543050" y="1344613"/>
                  <a:ext cx="114300" cy="77788"/>
                </a:xfrm>
                <a:custGeom>
                  <a:avLst/>
                  <a:gdLst>
                    <a:gd name="T0" fmla="*/ 76 w 361"/>
                    <a:gd name="T1" fmla="*/ 229 h 241"/>
                    <a:gd name="T2" fmla="*/ 78 w 361"/>
                    <a:gd name="T3" fmla="*/ 234 h 241"/>
                    <a:gd name="T4" fmla="*/ 81 w 361"/>
                    <a:gd name="T5" fmla="*/ 239 h 241"/>
                    <a:gd name="T6" fmla="*/ 86 w 361"/>
                    <a:gd name="T7" fmla="*/ 241 h 241"/>
                    <a:gd name="T8" fmla="*/ 271 w 361"/>
                    <a:gd name="T9" fmla="*/ 241 h 241"/>
                    <a:gd name="T10" fmla="*/ 276 w 361"/>
                    <a:gd name="T11" fmla="*/ 240 h 241"/>
                    <a:gd name="T12" fmla="*/ 282 w 361"/>
                    <a:gd name="T13" fmla="*/ 236 h 241"/>
                    <a:gd name="T14" fmla="*/ 285 w 361"/>
                    <a:gd name="T15" fmla="*/ 231 h 241"/>
                    <a:gd name="T16" fmla="*/ 286 w 361"/>
                    <a:gd name="T17" fmla="*/ 226 h 241"/>
                    <a:gd name="T18" fmla="*/ 289 w 361"/>
                    <a:gd name="T19" fmla="*/ 199 h 241"/>
                    <a:gd name="T20" fmla="*/ 297 w 361"/>
                    <a:gd name="T21" fmla="*/ 172 h 241"/>
                    <a:gd name="T22" fmla="*/ 308 w 361"/>
                    <a:gd name="T23" fmla="*/ 146 h 241"/>
                    <a:gd name="T24" fmla="*/ 321 w 361"/>
                    <a:gd name="T25" fmla="*/ 122 h 241"/>
                    <a:gd name="T26" fmla="*/ 358 w 361"/>
                    <a:gd name="T27" fmla="*/ 69 h 241"/>
                    <a:gd name="T28" fmla="*/ 361 w 361"/>
                    <a:gd name="T29" fmla="*/ 61 h 241"/>
                    <a:gd name="T30" fmla="*/ 358 w 361"/>
                    <a:gd name="T31" fmla="*/ 51 h 241"/>
                    <a:gd name="T32" fmla="*/ 350 w 361"/>
                    <a:gd name="T33" fmla="*/ 46 h 241"/>
                    <a:gd name="T34" fmla="*/ 341 w 361"/>
                    <a:gd name="T35" fmla="*/ 46 h 241"/>
                    <a:gd name="T36" fmla="*/ 194 w 361"/>
                    <a:gd name="T37" fmla="*/ 8 h 241"/>
                    <a:gd name="T38" fmla="*/ 188 w 361"/>
                    <a:gd name="T39" fmla="*/ 3 h 241"/>
                    <a:gd name="T40" fmla="*/ 180 w 361"/>
                    <a:gd name="T41" fmla="*/ 0 h 241"/>
                    <a:gd name="T42" fmla="*/ 172 w 361"/>
                    <a:gd name="T43" fmla="*/ 3 h 241"/>
                    <a:gd name="T44" fmla="*/ 167 w 361"/>
                    <a:gd name="T45" fmla="*/ 8 h 241"/>
                    <a:gd name="T46" fmla="*/ 20 w 361"/>
                    <a:gd name="T47" fmla="*/ 46 h 241"/>
                    <a:gd name="T48" fmla="*/ 10 w 361"/>
                    <a:gd name="T49" fmla="*/ 46 h 241"/>
                    <a:gd name="T50" fmla="*/ 3 w 361"/>
                    <a:gd name="T51" fmla="*/ 51 h 241"/>
                    <a:gd name="T52" fmla="*/ 0 w 361"/>
                    <a:gd name="T53" fmla="*/ 61 h 241"/>
                    <a:gd name="T54" fmla="*/ 3 w 361"/>
                    <a:gd name="T55" fmla="*/ 69 h 241"/>
                    <a:gd name="T56" fmla="*/ 39 w 361"/>
                    <a:gd name="T57" fmla="*/ 122 h 241"/>
                    <a:gd name="T58" fmla="*/ 52 w 361"/>
                    <a:gd name="T59" fmla="*/ 146 h 241"/>
                    <a:gd name="T60" fmla="*/ 64 w 361"/>
                    <a:gd name="T61" fmla="*/ 172 h 241"/>
                    <a:gd name="T62" fmla="*/ 71 w 361"/>
                    <a:gd name="T63" fmla="*/ 199 h 241"/>
                    <a:gd name="T64" fmla="*/ 75 w 361"/>
                    <a:gd name="T65" fmla="*/ 22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1" h="241">
                      <a:moveTo>
                        <a:pt x="75" y="226"/>
                      </a:moveTo>
                      <a:lnTo>
                        <a:pt x="76" y="229"/>
                      </a:lnTo>
                      <a:lnTo>
                        <a:pt x="76" y="231"/>
                      </a:lnTo>
                      <a:lnTo>
                        <a:pt x="78" y="234"/>
                      </a:lnTo>
                      <a:lnTo>
                        <a:pt x="79" y="236"/>
                      </a:lnTo>
                      <a:lnTo>
                        <a:pt x="81" y="239"/>
                      </a:lnTo>
                      <a:lnTo>
                        <a:pt x="84" y="240"/>
                      </a:lnTo>
                      <a:lnTo>
                        <a:pt x="86" y="241"/>
                      </a:lnTo>
                      <a:lnTo>
                        <a:pt x="90" y="241"/>
                      </a:lnTo>
                      <a:lnTo>
                        <a:pt x="271" y="241"/>
                      </a:lnTo>
                      <a:lnTo>
                        <a:pt x="274" y="241"/>
                      </a:lnTo>
                      <a:lnTo>
                        <a:pt x="276" y="240"/>
                      </a:lnTo>
                      <a:lnTo>
                        <a:pt x="279" y="238"/>
                      </a:lnTo>
                      <a:lnTo>
                        <a:pt x="282" y="236"/>
                      </a:lnTo>
                      <a:lnTo>
                        <a:pt x="283" y="234"/>
                      </a:lnTo>
                      <a:lnTo>
                        <a:pt x="285" y="231"/>
                      </a:lnTo>
                      <a:lnTo>
                        <a:pt x="285" y="229"/>
                      </a:lnTo>
                      <a:lnTo>
                        <a:pt x="286" y="226"/>
                      </a:lnTo>
                      <a:lnTo>
                        <a:pt x="287" y="213"/>
                      </a:lnTo>
                      <a:lnTo>
                        <a:pt x="289" y="199"/>
                      </a:lnTo>
                      <a:lnTo>
                        <a:pt x="292" y="186"/>
                      </a:lnTo>
                      <a:lnTo>
                        <a:pt x="297" y="172"/>
                      </a:lnTo>
                      <a:lnTo>
                        <a:pt x="302" y="159"/>
                      </a:lnTo>
                      <a:lnTo>
                        <a:pt x="308" y="146"/>
                      </a:lnTo>
                      <a:lnTo>
                        <a:pt x="315" y="133"/>
                      </a:lnTo>
                      <a:lnTo>
                        <a:pt x="321" y="122"/>
                      </a:lnTo>
                      <a:lnTo>
                        <a:pt x="346" y="84"/>
                      </a:lnTo>
                      <a:lnTo>
                        <a:pt x="358" y="69"/>
                      </a:lnTo>
                      <a:lnTo>
                        <a:pt x="360" y="65"/>
                      </a:lnTo>
                      <a:lnTo>
                        <a:pt x="361" y="61"/>
                      </a:lnTo>
                      <a:lnTo>
                        <a:pt x="360" y="56"/>
                      </a:lnTo>
                      <a:lnTo>
                        <a:pt x="358" y="51"/>
                      </a:lnTo>
                      <a:lnTo>
                        <a:pt x="355" y="48"/>
                      </a:lnTo>
                      <a:lnTo>
                        <a:pt x="350" y="46"/>
                      </a:lnTo>
                      <a:lnTo>
                        <a:pt x="346" y="44"/>
                      </a:lnTo>
                      <a:lnTo>
                        <a:pt x="341" y="46"/>
                      </a:lnTo>
                      <a:lnTo>
                        <a:pt x="233" y="86"/>
                      </a:lnTo>
                      <a:lnTo>
                        <a:pt x="194" y="8"/>
                      </a:lnTo>
                      <a:lnTo>
                        <a:pt x="192" y="5"/>
                      </a:lnTo>
                      <a:lnTo>
                        <a:pt x="188" y="3"/>
                      </a:lnTo>
                      <a:lnTo>
                        <a:pt x="184" y="0"/>
                      </a:lnTo>
                      <a:lnTo>
                        <a:pt x="180" y="0"/>
                      </a:lnTo>
                      <a:lnTo>
                        <a:pt x="177" y="0"/>
                      </a:lnTo>
                      <a:lnTo>
                        <a:pt x="172" y="3"/>
                      </a:lnTo>
                      <a:lnTo>
                        <a:pt x="169" y="5"/>
                      </a:lnTo>
                      <a:lnTo>
                        <a:pt x="167" y="8"/>
                      </a:lnTo>
                      <a:lnTo>
                        <a:pt x="128" y="86"/>
                      </a:lnTo>
                      <a:lnTo>
                        <a:pt x="20" y="46"/>
                      </a:lnTo>
                      <a:lnTo>
                        <a:pt x="15" y="44"/>
                      </a:lnTo>
                      <a:lnTo>
                        <a:pt x="10" y="46"/>
                      </a:lnTo>
                      <a:lnTo>
                        <a:pt x="6" y="48"/>
                      </a:lnTo>
                      <a:lnTo>
                        <a:pt x="3" y="51"/>
                      </a:lnTo>
                      <a:lnTo>
                        <a:pt x="1" y="56"/>
                      </a:lnTo>
                      <a:lnTo>
                        <a:pt x="0" y="61"/>
                      </a:lnTo>
                      <a:lnTo>
                        <a:pt x="1" y="65"/>
                      </a:lnTo>
                      <a:lnTo>
                        <a:pt x="3" y="69"/>
                      </a:lnTo>
                      <a:lnTo>
                        <a:pt x="15" y="84"/>
                      </a:lnTo>
                      <a:lnTo>
                        <a:pt x="39" y="122"/>
                      </a:lnTo>
                      <a:lnTo>
                        <a:pt x="46" y="133"/>
                      </a:lnTo>
                      <a:lnTo>
                        <a:pt x="52" y="146"/>
                      </a:lnTo>
                      <a:lnTo>
                        <a:pt x="59" y="159"/>
                      </a:lnTo>
                      <a:lnTo>
                        <a:pt x="64" y="172"/>
                      </a:lnTo>
                      <a:lnTo>
                        <a:pt x="68" y="186"/>
                      </a:lnTo>
                      <a:lnTo>
                        <a:pt x="71" y="199"/>
                      </a:lnTo>
                      <a:lnTo>
                        <a:pt x="75" y="213"/>
                      </a:lnTo>
                      <a:lnTo>
                        <a:pt x="75" y="226"/>
                      </a:lnTo>
                      <a:lnTo>
                        <a:pt x="75"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11" name="Group 110"/>
          <p:cNvGrpSpPr/>
          <p:nvPr/>
        </p:nvGrpSpPr>
        <p:grpSpPr>
          <a:xfrm>
            <a:off x="2136243" y="5223541"/>
            <a:ext cx="7552902" cy="1001944"/>
            <a:chOff x="2129357" y="4807384"/>
            <a:chExt cx="6937370" cy="888565"/>
          </a:xfrm>
        </p:grpSpPr>
        <p:cxnSp>
          <p:nvCxnSpPr>
            <p:cNvPr id="112" name="Straight Arrow Connector 111"/>
            <p:cNvCxnSpPr/>
            <p:nvPr/>
          </p:nvCxnSpPr>
          <p:spPr>
            <a:xfrm rot="16200000">
              <a:off x="1685076" y="5251666"/>
              <a:ext cx="888563" cy="0"/>
            </a:xfrm>
            <a:prstGeom prst="straightConnector1">
              <a:avLst/>
            </a:prstGeom>
            <a:ln w="57150" cap="rnd">
              <a:solidFill>
                <a:srgbClr val="7EBA65"/>
              </a:solidFill>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9066727" y="5197566"/>
              <a:ext cx="0" cy="498383"/>
            </a:xfrm>
            <a:prstGeom prst="straightConnector1">
              <a:avLst/>
            </a:prstGeom>
            <a:ln w="57150" cap="rnd">
              <a:solidFill>
                <a:srgbClr val="7EBA65"/>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flipV="1">
              <a:off x="5598042" y="2227263"/>
              <a:ext cx="0" cy="6937369"/>
            </a:xfrm>
            <a:prstGeom prst="line">
              <a:avLst/>
            </a:prstGeom>
            <a:ln w="57150" cap="rnd">
              <a:solidFill>
                <a:srgbClr val="7EBA65"/>
              </a:solidFill>
              <a:round/>
            </a:ln>
          </p:spPr>
          <p:style>
            <a:lnRef idx="1">
              <a:schemeClr val="accent1"/>
            </a:lnRef>
            <a:fillRef idx="0">
              <a:schemeClr val="accent1"/>
            </a:fillRef>
            <a:effectRef idx="0">
              <a:schemeClr val="accent1"/>
            </a:effectRef>
            <a:fontRef idx="minor">
              <a:schemeClr val="tx1"/>
            </a:fontRef>
          </p:style>
        </p:cxnSp>
      </p:grpSp>
      <p:cxnSp>
        <p:nvCxnSpPr>
          <p:cNvPr id="115" name="Straight Arrow Connector 114"/>
          <p:cNvCxnSpPr/>
          <p:nvPr/>
        </p:nvCxnSpPr>
        <p:spPr>
          <a:xfrm flipV="1">
            <a:off x="7973736" y="5636008"/>
            <a:ext cx="0" cy="561976"/>
          </a:xfrm>
          <a:prstGeom prst="straightConnector1">
            <a:avLst/>
          </a:prstGeom>
          <a:ln w="57150" cap="rnd">
            <a:solidFill>
              <a:srgbClr val="7EBA65"/>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V="1">
            <a:off x="6894400" y="5630825"/>
            <a:ext cx="0" cy="561976"/>
          </a:xfrm>
          <a:prstGeom prst="straightConnector1">
            <a:avLst/>
          </a:prstGeom>
          <a:ln w="57150" cap="rnd">
            <a:solidFill>
              <a:srgbClr val="7EBA65"/>
            </a:solidFill>
            <a:roun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0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9894094" cy="793750"/>
          </a:xfrm>
        </p:spPr>
        <p:txBody>
          <a:bodyPr/>
          <a:lstStyle/>
          <a:p>
            <a:r>
              <a:rPr lang="en-US">
                <a:latin typeface="Source Sans Pro"/>
              </a:rPr>
              <a:t>Delivery pipeline challenges</a:t>
            </a:r>
            <a:endParaRPr lang="id-ID">
              <a:latin typeface="Source Sans Pro"/>
            </a:endParaRPr>
          </a:p>
        </p:txBody>
      </p:sp>
      <p:grpSp>
        <p:nvGrpSpPr>
          <p:cNvPr id="3" name="Group 2"/>
          <p:cNvGrpSpPr/>
          <p:nvPr/>
        </p:nvGrpSpPr>
        <p:grpSpPr>
          <a:xfrm>
            <a:off x="1219338" y="2122714"/>
            <a:ext cx="10206986" cy="3090526"/>
            <a:chOff x="1219338" y="2122714"/>
            <a:chExt cx="10206986" cy="3090526"/>
          </a:xfrm>
        </p:grpSpPr>
        <p:grpSp>
          <p:nvGrpSpPr>
            <p:cNvPr id="269" name="Group 268"/>
            <p:cNvGrpSpPr/>
            <p:nvPr/>
          </p:nvGrpSpPr>
          <p:grpSpPr>
            <a:xfrm>
              <a:off x="2033987" y="2122714"/>
              <a:ext cx="7658732" cy="2486025"/>
              <a:chOff x="2271713" y="3152776"/>
              <a:chExt cx="7658732" cy="2486025"/>
            </a:xfrm>
          </p:grpSpPr>
          <p:sp>
            <p:nvSpPr>
              <p:cNvPr id="270" name="Freeform 9"/>
              <p:cNvSpPr>
                <a:spLocks/>
              </p:cNvSpPr>
              <p:nvPr/>
            </p:nvSpPr>
            <p:spPr bwMode="auto">
              <a:xfrm>
                <a:off x="3478213" y="5495925"/>
                <a:ext cx="5775325" cy="142875"/>
              </a:xfrm>
              <a:custGeom>
                <a:avLst/>
                <a:gdLst>
                  <a:gd name="T0" fmla="*/ 0 w 3638"/>
                  <a:gd name="T1" fmla="*/ 90 h 90"/>
                  <a:gd name="T2" fmla="*/ 3638 w 3638"/>
                  <a:gd name="T3" fmla="*/ 90 h 90"/>
                  <a:gd name="T4" fmla="*/ 3638 w 3638"/>
                  <a:gd name="T5" fmla="*/ 0 h 90"/>
                  <a:gd name="T6" fmla="*/ 0 w 3638"/>
                  <a:gd name="T7" fmla="*/ 0 h 90"/>
                  <a:gd name="T8" fmla="*/ 0 w 3638"/>
                  <a:gd name="T9" fmla="*/ 90 h 90"/>
                  <a:gd name="T10" fmla="*/ 0 w 3638"/>
                  <a:gd name="T11" fmla="*/ 90 h 90"/>
                </a:gdLst>
                <a:ahLst/>
                <a:cxnLst>
                  <a:cxn ang="0">
                    <a:pos x="T0" y="T1"/>
                  </a:cxn>
                  <a:cxn ang="0">
                    <a:pos x="T2" y="T3"/>
                  </a:cxn>
                  <a:cxn ang="0">
                    <a:pos x="T4" y="T5"/>
                  </a:cxn>
                  <a:cxn ang="0">
                    <a:pos x="T6" y="T7"/>
                  </a:cxn>
                  <a:cxn ang="0">
                    <a:pos x="T8" y="T9"/>
                  </a:cxn>
                  <a:cxn ang="0">
                    <a:pos x="T10" y="T11"/>
                  </a:cxn>
                </a:cxnLst>
                <a:rect l="0" t="0" r="r" b="b"/>
                <a:pathLst>
                  <a:path w="3638" h="90">
                    <a:moveTo>
                      <a:pt x="0" y="90"/>
                    </a:moveTo>
                    <a:lnTo>
                      <a:pt x="3638" y="90"/>
                    </a:lnTo>
                    <a:lnTo>
                      <a:pt x="3638" y="0"/>
                    </a:lnTo>
                    <a:lnTo>
                      <a:pt x="0" y="0"/>
                    </a:lnTo>
                    <a:lnTo>
                      <a:pt x="0" y="90"/>
                    </a:lnTo>
                    <a:lnTo>
                      <a:pt x="0" y="9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1" name="Freeform 5"/>
              <p:cNvSpPr>
                <a:spLocks/>
              </p:cNvSpPr>
              <p:nvPr/>
            </p:nvSpPr>
            <p:spPr bwMode="auto">
              <a:xfrm>
                <a:off x="7997826" y="3152776"/>
                <a:ext cx="1876425" cy="2398713"/>
              </a:xfrm>
              <a:custGeom>
                <a:avLst/>
                <a:gdLst>
                  <a:gd name="T0" fmla="*/ 459 w 1182"/>
                  <a:gd name="T1" fmla="*/ 1495 h 1511"/>
                  <a:gd name="T2" fmla="*/ 356 w 1182"/>
                  <a:gd name="T3" fmla="*/ 1437 h 1511"/>
                  <a:gd name="T4" fmla="*/ 264 w 1182"/>
                  <a:gd name="T5" fmla="*/ 1369 h 1511"/>
                  <a:gd name="T6" fmla="*/ 182 w 1182"/>
                  <a:gd name="T7" fmla="*/ 1284 h 1511"/>
                  <a:gd name="T8" fmla="*/ 116 w 1182"/>
                  <a:gd name="T9" fmla="*/ 1192 h 1511"/>
                  <a:gd name="T10" fmla="*/ 63 w 1182"/>
                  <a:gd name="T11" fmla="*/ 1094 h 1511"/>
                  <a:gd name="T12" fmla="*/ 26 w 1182"/>
                  <a:gd name="T13" fmla="*/ 986 h 1511"/>
                  <a:gd name="T14" fmla="*/ 5 w 1182"/>
                  <a:gd name="T15" fmla="*/ 875 h 1511"/>
                  <a:gd name="T16" fmla="*/ 0 w 1182"/>
                  <a:gd name="T17" fmla="*/ 762 h 1511"/>
                  <a:gd name="T18" fmla="*/ 10 w 1182"/>
                  <a:gd name="T19" fmla="*/ 646 h 1511"/>
                  <a:gd name="T20" fmla="*/ 39 w 1182"/>
                  <a:gd name="T21" fmla="*/ 530 h 1511"/>
                  <a:gd name="T22" fmla="*/ 69 w 1182"/>
                  <a:gd name="T23" fmla="*/ 456 h 1511"/>
                  <a:gd name="T24" fmla="*/ 127 w 1182"/>
                  <a:gd name="T25" fmla="*/ 353 h 1511"/>
                  <a:gd name="T26" fmla="*/ 198 w 1182"/>
                  <a:gd name="T27" fmla="*/ 261 h 1511"/>
                  <a:gd name="T28" fmla="*/ 280 w 1182"/>
                  <a:gd name="T29" fmla="*/ 182 h 1511"/>
                  <a:gd name="T30" fmla="*/ 372 w 1182"/>
                  <a:gd name="T31" fmla="*/ 116 h 1511"/>
                  <a:gd name="T32" fmla="*/ 472 w 1182"/>
                  <a:gd name="T33" fmla="*/ 63 h 1511"/>
                  <a:gd name="T34" fmla="*/ 578 w 1182"/>
                  <a:gd name="T35" fmla="*/ 26 h 1511"/>
                  <a:gd name="T36" fmla="*/ 691 w 1182"/>
                  <a:gd name="T37" fmla="*/ 5 h 1511"/>
                  <a:gd name="T38" fmla="*/ 805 w 1182"/>
                  <a:gd name="T39" fmla="*/ 0 h 1511"/>
                  <a:gd name="T40" fmla="*/ 921 w 1182"/>
                  <a:gd name="T41" fmla="*/ 10 h 1511"/>
                  <a:gd name="T42" fmla="*/ 1034 w 1182"/>
                  <a:gd name="T43" fmla="*/ 42 h 1511"/>
                  <a:gd name="T44" fmla="*/ 1129 w 1182"/>
                  <a:gd name="T45" fmla="*/ 79 h 1511"/>
                  <a:gd name="T46" fmla="*/ 1137 w 1182"/>
                  <a:gd name="T47" fmla="*/ 184 h 1511"/>
                  <a:gd name="T48" fmla="*/ 1042 w 1182"/>
                  <a:gd name="T49" fmla="*/ 137 h 1511"/>
                  <a:gd name="T50" fmla="*/ 942 w 1182"/>
                  <a:gd name="T51" fmla="*/ 108 h 1511"/>
                  <a:gd name="T52" fmla="*/ 842 w 1182"/>
                  <a:gd name="T53" fmla="*/ 92 h 1511"/>
                  <a:gd name="T54" fmla="*/ 741 w 1182"/>
                  <a:gd name="T55" fmla="*/ 89 h 1511"/>
                  <a:gd name="T56" fmla="*/ 641 w 1182"/>
                  <a:gd name="T57" fmla="*/ 103 h 1511"/>
                  <a:gd name="T58" fmla="*/ 546 w 1182"/>
                  <a:gd name="T59" fmla="*/ 129 h 1511"/>
                  <a:gd name="T60" fmla="*/ 454 w 1182"/>
                  <a:gd name="T61" fmla="*/ 171 h 1511"/>
                  <a:gd name="T62" fmla="*/ 369 w 1182"/>
                  <a:gd name="T63" fmla="*/ 224 h 1511"/>
                  <a:gd name="T64" fmla="*/ 290 w 1182"/>
                  <a:gd name="T65" fmla="*/ 292 h 1511"/>
                  <a:gd name="T66" fmla="*/ 224 w 1182"/>
                  <a:gd name="T67" fmla="*/ 372 h 1511"/>
                  <a:gd name="T68" fmla="*/ 185 w 1182"/>
                  <a:gd name="T69" fmla="*/ 430 h 1511"/>
                  <a:gd name="T70" fmla="*/ 137 w 1182"/>
                  <a:gd name="T71" fmla="*/ 525 h 1511"/>
                  <a:gd name="T72" fmla="*/ 105 w 1182"/>
                  <a:gd name="T73" fmla="*/ 625 h 1511"/>
                  <a:gd name="T74" fmla="*/ 90 w 1182"/>
                  <a:gd name="T75" fmla="*/ 725 h 1511"/>
                  <a:gd name="T76" fmla="*/ 90 w 1182"/>
                  <a:gd name="T77" fmla="*/ 825 h 1511"/>
                  <a:gd name="T78" fmla="*/ 103 w 1182"/>
                  <a:gd name="T79" fmla="*/ 923 h 1511"/>
                  <a:gd name="T80" fmla="*/ 132 w 1182"/>
                  <a:gd name="T81" fmla="*/ 1020 h 1511"/>
                  <a:gd name="T82" fmla="*/ 171 w 1182"/>
                  <a:gd name="T83" fmla="*/ 1113 h 1511"/>
                  <a:gd name="T84" fmla="*/ 227 w 1182"/>
                  <a:gd name="T85" fmla="*/ 1197 h 1511"/>
                  <a:gd name="T86" fmla="*/ 295 w 1182"/>
                  <a:gd name="T87" fmla="*/ 1274 h 1511"/>
                  <a:gd name="T88" fmla="*/ 375 w 1182"/>
                  <a:gd name="T89" fmla="*/ 1342 h 1511"/>
                  <a:gd name="T90" fmla="*/ 433 w 1182"/>
                  <a:gd name="T91" fmla="*/ 1382 h 1511"/>
                  <a:gd name="T92" fmla="*/ 496 w 1182"/>
                  <a:gd name="T93"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2" h="1511">
                    <a:moveTo>
                      <a:pt x="496" y="1511"/>
                    </a:moveTo>
                    <a:lnTo>
                      <a:pt x="496" y="1511"/>
                    </a:lnTo>
                    <a:lnTo>
                      <a:pt x="459" y="1495"/>
                    </a:lnTo>
                    <a:lnTo>
                      <a:pt x="425" y="1477"/>
                    </a:lnTo>
                    <a:lnTo>
                      <a:pt x="388" y="1458"/>
                    </a:lnTo>
                    <a:lnTo>
                      <a:pt x="356" y="1437"/>
                    </a:lnTo>
                    <a:lnTo>
                      <a:pt x="324" y="1416"/>
                    </a:lnTo>
                    <a:lnTo>
                      <a:pt x="293" y="1392"/>
                    </a:lnTo>
                    <a:lnTo>
                      <a:pt x="264" y="1369"/>
                    </a:lnTo>
                    <a:lnTo>
                      <a:pt x="235" y="1342"/>
                    </a:lnTo>
                    <a:lnTo>
                      <a:pt x="208" y="1313"/>
                    </a:lnTo>
                    <a:lnTo>
                      <a:pt x="182" y="1284"/>
                    </a:lnTo>
                    <a:lnTo>
                      <a:pt x="161" y="1255"/>
                    </a:lnTo>
                    <a:lnTo>
                      <a:pt x="137" y="1226"/>
                    </a:lnTo>
                    <a:lnTo>
                      <a:pt x="116" y="1192"/>
                    </a:lnTo>
                    <a:lnTo>
                      <a:pt x="98" y="1160"/>
                    </a:lnTo>
                    <a:lnTo>
                      <a:pt x="79" y="1126"/>
                    </a:lnTo>
                    <a:lnTo>
                      <a:pt x="63" y="1094"/>
                    </a:lnTo>
                    <a:lnTo>
                      <a:pt x="50" y="1057"/>
                    </a:lnTo>
                    <a:lnTo>
                      <a:pt x="37" y="1023"/>
                    </a:lnTo>
                    <a:lnTo>
                      <a:pt x="26" y="986"/>
                    </a:lnTo>
                    <a:lnTo>
                      <a:pt x="18" y="949"/>
                    </a:lnTo>
                    <a:lnTo>
                      <a:pt x="10" y="912"/>
                    </a:lnTo>
                    <a:lnTo>
                      <a:pt x="5" y="875"/>
                    </a:lnTo>
                    <a:lnTo>
                      <a:pt x="0" y="838"/>
                    </a:lnTo>
                    <a:lnTo>
                      <a:pt x="0" y="799"/>
                    </a:lnTo>
                    <a:lnTo>
                      <a:pt x="0" y="762"/>
                    </a:lnTo>
                    <a:lnTo>
                      <a:pt x="0" y="722"/>
                    </a:lnTo>
                    <a:lnTo>
                      <a:pt x="5" y="685"/>
                    </a:lnTo>
                    <a:lnTo>
                      <a:pt x="10" y="646"/>
                    </a:lnTo>
                    <a:lnTo>
                      <a:pt x="18" y="606"/>
                    </a:lnTo>
                    <a:lnTo>
                      <a:pt x="29" y="569"/>
                    </a:lnTo>
                    <a:lnTo>
                      <a:pt x="39" y="530"/>
                    </a:lnTo>
                    <a:lnTo>
                      <a:pt x="55" y="493"/>
                    </a:lnTo>
                    <a:lnTo>
                      <a:pt x="55" y="493"/>
                    </a:lnTo>
                    <a:lnTo>
                      <a:pt x="69" y="456"/>
                    </a:lnTo>
                    <a:lnTo>
                      <a:pt x="87" y="419"/>
                    </a:lnTo>
                    <a:lnTo>
                      <a:pt x="105" y="385"/>
                    </a:lnTo>
                    <a:lnTo>
                      <a:pt x="127" y="353"/>
                    </a:lnTo>
                    <a:lnTo>
                      <a:pt x="150" y="321"/>
                    </a:lnTo>
                    <a:lnTo>
                      <a:pt x="171" y="290"/>
                    </a:lnTo>
                    <a:lnTo>
                      <a:pt x="198" y="261"/>
                    </a:lnTo>
                    <a:lnTo>
                      <a:pt x="224" y="232"/>
                    </a:lnTo>
                    <a:lnTo>
                      <a:pt x="251" y="205"/>
                    </a:lnTo>
                    <a:lnTo>
                      <a:pt x="280" y="182"/>
                    </a:lnTo>
                    <a:lnTo>
                      <a:pt x="309" y="158"/>
                    </a:lnTo>
                    <a:lnTo>
                      <a:pt x="340" y="134"/>
                    </a:lnTo>
                    <a:lnTo>
                      <a:pt x="372" y="116"/>
                    </a:lnTo>
                    <a:lnTo>
                      <a:pt x="404" y="97"/>
                    </a:lnTo>
                    <a:lnTo>
                      <a:pt x="438" y="79"/>
                    </a:lnTo>
                    <a:lnTo>
                      <a:pt x="472" y="63"/>
                    </a:lnTo>
                    <a:lnTo>
                      <a:pt x="507" y="50"/>
                    </a:lnTo>
                    <a:lnTo>
                      <a:pt x="543" y="37"/>
                    </a:lnTo>
                    <a:lnTo>
                      <a:pt x="578" y="26"/>
                    </a:lnTo>
                    <a:lnTo>
                      <a:pt x="615" y="18"/>
                    </a:lnTo>
                    <a:lnTo>
                      <a:pt x="652" y="10"/>
                    </a:lnTo>
                    <a:lnTo>
                      <a:pt x="691" y="5"/>
                    </a:lnTo>
                    <a:lnTo>
                      <a:pt x="728" y="0"/>
                    </a:lnTo>
                    <a:lnTo>
                      <a:pt x="765" y="0"/>
                    </a:lnTo>
                    <a:lnTo>
                      <a:pt x="805" y="0"/>
                    </a:lnTo>
                    <a:lnTo>
                      <a:pt x="844" y="2"/>
                    </a:lnTo>
                    <a:lnTo>
                      <a:pt x="881" y="5"/>
                    </a:lnTo>
                    <a:lnTo>
                      <a:pt x="921" y="10"/>
                    </a:lnTo>
                    <a:lnTo>
                      <a:pt x="958" y="18"/>
                    </a:lnTo>
                    <a:lnTo>
                      <a:pt x="997" y="29"/>
                    </a:lnTo>
                    <a:lnTo>
                      <a:pt x="1034" y="42"/>
                    </a:lnTo>
                    <a:lnTo>
                      <a:pt x="1074" y="55"/>
                    </a:lnTo>
                    <a:lnTo>
                      <a:pt x="1074" y="55"/>
                    </a:lnTo>
                    <a:lnTo>
                      <a:pt x="1129" y="79"/>
                    </a:lnTo>
                    <a:lnTo>
                      <a:pt x="1182" y="108"/>
                    </a:lnTo>
                    <a:lnTo>
                      <a:pt x="1137" y="184"/>
                    </a:lnTo>
                    <a:lnTo>
                      <a:pt x="1137" y="184"/>
                    </a:lnTo>
                    <a:lnTo>
                      <a:pt x="1105" y="168"/>
                    </a:lnTo>
                    <a:lnTo>
                      <a:pt x="1074" y="153"/>
                    </a:lnTo>
                    <a:lnTo>
                      <a:pt x="1042" y="137"/>
                    </a:lnTo>
                    <a:lnTo>
                      <a:pt x="1008" y="126"/>
                    </a:lnTo>
                    <a:lnTo>
                      <a:pt x="976" y="116"/>
                    </a:lnTo>
                    <a:lnTo>
                      <a:pt x="942" y="108"/>
                    </a:lnTo>
                    <a:lnTo>
                      <a:pt x="910" y="100"/>
                    </a:lnTo>
                    <a:lnTo>
                      <a:pt x="876" y="95"/>
                    </a:lnTo>
                    <a:lnTo>
                      <a:pt x="842" y="92"/>
                    </a:lnTo>
                    <a:lnTo>
                      <a:pt x="807" y="89"/>
                    </a:lnTo>
                    <a:lnTo>
                      <a:pt x="776" y="89"/>
                    </a:lnTo>
                    <a:lnTo>
                      <a:pt x="741" y="89"/>
                    </a:lnTo>
                    <a:lnTo>
                      <a:pt x="707" y="92"/>
                    </a:lnTo>
                    <a:lnTo>
                      <a:pt x="675" y="97"/>
                    </a:lnTo>
                    <a:lnTo>
                      <a:pt x="641" y="103"/>
                    </a:lnTo>
                    <a:lnTo>
                      <a:pt x="609" y="110"/>
                    </a:lnTo>
                    <a:lnTo>
                      <a:pt x="578" y="118"/>
                    </a:lnTo>
                    <a:lnTo>
                      <a:pt x="546" y="129"/>
                    </a:lnTo>
                    <a:lnTo>
                      <a:pt x="514" y="142"/>
                    </a:lnTo>
                    <a:lnTo>
                      <a:pt x="483" y="155"/>
                    </a:lnTo>
                    <a:lnTo>
                      <a:pt x="454" y="171"/>
                    </a:lnTo>
                    <a:lnTo>
                      <a:pt x="425" y="187"/>
                    </a:lnTo>
                    <a:lnTo>
                      <a:pt x="396" y="205"/>
                    </a:lnTo>
                    <a:lnTo>
                      <a:pt x="369" y="224"/>
                    </a:lnTo>
                    <a:lnTo>
                      <a:pt x="340" y="245"/>
                    </a:lnTo>
                    <a:lnTo>
                      <a:pt x="317" y="269"/>
                    </a:lnTo>
                    <a:lnTo>
                      <a:pt x="290" y="292"/>
                    </a:lnTo>
                    <a:lnTo>
                      <a:pt x="266" y="316"/>
                    </a:lnTo>
                    <a:lnTo>
                      <a:pt x="245" y="343"/>
                    </a:lnTo>
                    <a:lnTo>
                      <a:pt x="224" y="372"/>
                    </a:lnTo>
                    <a:lnTo>
                      <a:pt x="203" y="401"/>
                    </a:lnTo>
                    <a:lnTo>
                      <a:pt x="185" y="430"/>
                    </a:lnTo>
                    <a:lnTo>
                      <a:pt x="185" y="430"/>
                    </a:lnTo>
                    <a:lnTo>
                      <a:pt x="166" y="461"/>
                    </a:lnTo>
                    <a:lnTo>
                      <a:pt x="150" y="493"/>
                    </a:lnTo>
                    <a:lnTo>
                      <a:pt x="137" y="525"/>
                    </a:lnTo>
                    <a:lnTo>
                      <a:pt x="127" y="559"/>
                    </a:lnTo>
                    <a:lnTo>
                      <a:pt x="116" y="590"/>
                    </a:lnTo>
                    <a:lnTo>
                      <a:pt x="105" y="625"/>
                    </a:lnTo>
                    <a:lnTo>
                      <a:pt x="100" y="656"/>
                    </a:lnTo>
                    <a:lnTo>
                      <a:pt x="95" y="691"/>
                    </a:lnTo>
                    <a:lnTo>
                      <a:pt x="90" y="725"/>
                    </a:lnTo>
                    <a:lnTo>
                      <a:pt x="90" y="757"/>
                    </a:lnTo>
                    <a:lnTo>
                      <a:pt x="90" y="791"/>
                    </a:lnTo>
                    <a:lnTo>
                      <a:pt x="90" y="825"/>
                    </a:lnTo>
                    <a:lnTo>
                      <a:pt x="92" y="857"/>
                    </a:lnTo>
                    <a:lnTo>
                      <a:pt x="98" y="891"/>
                    </a:lnTo>
                    <a:lnTo>
                      <a:pt x="103" y="923"/>
                    </a:lnTo>
                    <a:lnTo>
                      <a:pt x="111" y="957"/>
                    </a:lnTo>
                    <a:lnTo>
                      <a:pt x="121" y="989"/>
                    </a:lnTo>
                    <a:lnTo>
                      <a:pt x="132" y="1020"/>
                    </a:lnTo>
                    <a:lnTo>
                      <a:pt x="142" y="1052"/>
                    </a:lnTo>
                    <a:lnTo>
                      <a:pt x="158" y="1081"/>
                    </a:lnTo>
                    <a:lnTo>
                      <a:pt x="171" y="1113"/>
                    </a:lnTo>
                    <a:lnTo>
                      <a:pt x="190" y="1142"/>
                    </a:lnTo>
                    <a:lnTo>
                      <a:pt x="208" y="1168"/>
                    </a:lnTo>
                    <a:lnTo>
                      <a:pt x="227" y="1197"/>
                    </a:lnTo>
                    <a:lnTo>
                      <a:pt x="248" y="1223"/>
                    </a:lnTo>
                    <a:lnTo>
                      <a:pt x="272" y="1250"/>
                    </a:lnTo>
                    <a:lnTo>
                      <a:pt x="295" y="1274"/>
                    </a:lnTo>
                    <a:lnTo>
                      <a:pt x="319" y="1297"/>
                    </a:lnTo>
                    <a:lnTo>
                      <a:pt x="346" y="1321"/>
                    </a:lnTo>
                    <a:lnTo>
                      <a:pt x="375" y="1342"/>
                    </a:lnTo>
                    <a:lnTo>
                      <a:pt x="404" y="1363"/>
                    </a:lnTo>
                    <a:lnTo>
                      <a:pt x="433" y="1382"/>
                    </a:lnTo>
                    <a:lnTo>
                      <a:pt x="433" y="1382"/>
                    </a:lnTo>
                    <a:lnTo>
                      <a:pt x="480" y="1405"/>
                    </a:lnTo>
                    <a:lnTo>
                      <a:pt x="530" y="1429"/>
                    </a:lnTo>
                    <a:lnTo>
                      <a:pt x="496" y="151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2" name="Freeform 6"/>
              <p:cNvSpPr>
                <a:spLocks/>
              </p:cNvSpPr>
              <p:nvPr/>
            </p:nvSpPr>
            <p:spPr bwMode="auto">
              <a:xfrm>
                <a:off x="3617119" y="3152776"/>
                <a:ext cx="5666582" cy="146050"/>
              </a:xfrm>
              <a:custGeom>
                <a:avLst/>
                <a:gdLst>
                  <a:gd name="T0" fmla="*/ 0 w 3639"/>
                  <a:gd name="T1" fmla="*/ 0 h 92"/>
                  <a:gd name="T2" fmla="*/ 3639 w 3639"/>
                  <a:gd name="T3" fmla="*/ 0 h 92"/>
                  <a:gd name="T4" fmla="*/ 3639 w 3639"/>
                  <a:gd name="T5" fmla="*/ 92 h 92"/>
                  <a:gd name="T6" fmla="*/ 0 w 3639"/>
                  <a:gd name="T7" fmla="*/ 92 h 92"/>
                  <a:gd name="T8" fmla="*/ 0 w 3639"/>
                  <a:gd name="T9" fmla="*/ 0 h 92"/>
                  <a:gd name="T10" fmla="*/ 0 w 3639"/>
                  <a:gd name="T11" fmla="*/ 0 h 92"/>
                </a:gdLst>
                <a:ahLst/>
                <a:cxnLst>
                  <a:cxn ang="0">
                    <a:pos x="T0" y="T1"/>
                  </a:cxn>
                  <a:cxn ang="0">
                    <a:pos x="T2" y="T3"/>
                  </a:cxn>
                  <a:cxn ang="0">
                    <a:pos x="T4" y="T5"/>
                  </a:cxn>
                  <a:cxn ang="0">
                    <a:pos x="T6" y="T7"/>
                  </a:cxn>
                  <a:cxn ang="0">
                    <a:pos x="T8" y="T9"/>
                  </a:cxn>
                  <a:cxn ang="0">
                    <a:pos x="T10" y="T11"/>
                  </a:cxn>
                </a:cxnLst>
                <a:rect l="0" t="0" r="r" b="b"/>
                <a:pathLst>
                  <a:path w="3639" h="92">
                    <a:moveTo>
                      <a:pt x="0" y="0"/>
                    </a:moveTo>
                    <a:lnTo>
                      <a:pt x="3639" y="0"/>
                    </a:lnTo>
                    <a:lnTo>
                      <a:pt x="3639" y="92"/>
                    </a:lnTo>
                    <a:lnTo>
                      <a:pt x="0" y="92"/>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3" name="Freeform 7"/>
              <p:cNvSpPr>
                <a:spLocks/>
              </p:cNvSpPr>
              <p:nvPr/>
            </p:nvSpPr>
            <p:spPr bwMode="auto">
              <a:xfrm>
                <a:off x="3892552" y="3206751"/>
                <a:ext cx="5610906"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4" name="Freeform 10"/>
              <p:cNvSpPr>
                <a:spLocks/>
              </p:cNvSpPr>
              <p:nvPr/>
            </p:nvSpPr>
            <p:spPr bwMode="auto">
              <a:xfrm>
                <a:off x="3867151" y="5441951"/>
                <a:ext cx="5674407" cy="147638"/>
              </a:xfrm>
              <a:custGeom>
                <a:avLst/>
                <a:gdLst>
                  <a:gd name="T0" fmla="*/ 0 w 3639"/>
                  <a:gd name="T1" fmla="*/ 93 h 93"/>
                  <a:gd name="T2" fmla="*/ 3639 w 3639"/>
                  <a:gd name="T3" fmla="*/ 93 h 93"/>
                  <a:gd name="T4" fmla="*/ 3639 w 3639"/>
                  <a:gd name="T5" fmla="*/ 0 h 93"/>
                  <a:gd name="T6" fmla="*/ 0 w 3639"/>
                  <a:gd name="T7" fmla="*/ 0 h 93"/>
                  <a:gd name="T8" fmla="*/ 0 w 3639"/>
                  <a:gd name="T9" fmla="*/ 93 h 93"/>
                  <a:gd name="T10" fmla="*/ 0 w 3639"/>
                  <a:gd name="T11" fmla="*/ 93 h 93"/>
                </a:gdLst>
                <a:ahLst/>
                <a:cxnLst>
                  <a:cxn ang="0">
                    <a:pos x="T0" y="T1"/>
                  </a:cxn>
                  <a:cxn ang="0">
                    <a:pos x="T2" y="T3"/>
                  </a:cxn>
                  <a:cxn ang="0">
                    <a:pos x="T4" y="T5"/>
                  </a:cxn>
                  <a:cxn ang="0">
                    <a:pos x="T6" y="T7"/>
                  </a:cxn>
                  <a:cxn ang="0">
                    <a:pos x="T8" y="T9"/>
                  </a:cxn>
                  <a:cxn ang="0">
                    <a:pos x="T10" y="T11"/>
                  </a:cxn>
                </a:cxnLst>
                <a:rect l="0" t="0" r="r" b="b"/>
                <a:pathLst>
                  <a:path w="3639" h="93">
                    <a:moveTo>
                      <a:pt x="0" y="93"/>
                    </a:moveTo>
                    <a:lnTo>
                      <a:pt x="3639" y="93"/>
                    </a:lnTo>
                    <a:lnTo>
                      <a:pt x="3639" y="0"/>
                    </a:lnTo>
                    <a:lnTo>
                      <a:pt x="0" y="0"/>
                    </a:lnTo>
                    <a:lnTo>
                      <a:pt x="0" y="93"/>
                    </a:lnTo>
                    <a:lnTo>
                      <a:pt x="0" y="9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grpSp>
            <p:nvGrpSpPr>
              <p:cNvPr id="275" name="Group 274"/>
              <p:cNvGrpSpPr/>
              <p:nvPr/>
            </p:nvGrpSpPr>
            <p:grpSpPr>
              <a:xfrm>
                <a:off x="2271713" y="3152776"/>
                <a:ext cx="7589839" cy="2486025"/>
                <a:chOff x="2271713" y="3152776"/>
                <a:chExt cx="7589839" cy="2486025"/>
              </a:xfrm>
              <a:gradFill>
                <a:gsLst>
                  <a:gs pos="0">
                    <a:schemeClr val="accent1"/>
                  </a:gs>
                  <a:gs pos="100000">
                    <a:schemeClr val="accent3"/>
                  </a:gs>
                </a:gsLst>
                <a:lin ang="10800000" scaled="0"/>
              </a:gradFill>
            </p:grpSpPr>
            <p:sp>
              <p:nvSpPr>
                <p:cNvPr id="278" name="Freeform 8"/>
                <p:cNvSpPr>
                  <a:spLocks/>
                </p:cNvSpPr>
                <p:nvPr/>
              </p:nvSpPr>
              <p:spPr bwMode="auto">
                <a:xfrm>
                  <a:off x="4074320" y="3301207"/>
                  <a:ext cx="5787232"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9" name="Freeform 11"/>
                <p:cNvSpPr>
                  <a:spLocks/>
                </p:cNvSpPr>
                <p:nvPr/>
              </p:nvSpPr>
              <p:spPr bwMode="auto">
                <a:xfrm>
                  <a:off x="4067175" y="5354638"/>
                  <a:ext cx="5748338" cy="142875"/>
                </a:xfrm>
                <a:custGeom>
                  <a:avLst/>
                  <a:gdLst>
                    <a:gd name="T0" fmla="*/ 0 w 3641"/>
                    <a:gd name="T1" fmla="*/ 90 h 90"/>
                    <a:gd name="T2" fmla="*/ 3641 w 3641"/>
                    <a:gd name="T3" fmla="*/ 90 h 90"/>
                    <a:gd name="T4" fmla="*/ 3641 w 3641"/>
                    <a:gd name="T5" fmla="*/ 0 h 90"/>
                    <a:gd name="T6" fmla="*/ 0 w 3641"/>
                    <a:gd name="T7" fmla="*/ 0 h 90"/>
                    <a:gd name="T8" fmla="*/ 0 w 3641"/>
                    <a:gd name="T9" fmla="*/ 90 h 90"/>
                    <a:gd name="T10" fmla="*/ 0 w 3641"/>
                    <a:gd name="T11" fmla="*/ 90 h 90"/>
                  </a:gdLst>
                  <a:ahLst/>
                  <a:cxnLst>
                    <a:cxn ang="0">
                      <a:pos x="T0" y="T1"/>
                    </a:cxn>
                    <a:cxn ang="0">
                      <a:pos x="T2" y="T3"/>
                    </a:cxn>
                    <a:cxn ang="0">
                      <a:pos x="T4" y="T5"/>
                    </a:cxn>
                    <a:cxn ang="0">
                      <a:pos x="T6" y="T7"/>
                    </a:cxn>
                    <a:cxn ang="0">
                      <a:pos x="T8" y="T9"/>
                    </a:cxn>
                    <a:cxn ang="0">
                      <a:pos x="T10" y="T11"/>
                    </a:cxn>
                  </a:cxnLst>
                  <a:rect l="0" t="0" r="r" b="b"/>
                  <a:pathLst>
                    <a:path w="3641" h="90">
                      <a:moveTo>
                        <a:pt x="0" y="90"/>
                      </a:moveTo>
                      <a:lnTo>
                        <a:pt x="3641" y="90"/>
                      </a:lnTo>
                      <a:lnTo>
                        <a:pt x="3641" y="0"/>
                      </a:lnTo>
                      <a:lnTo>
                        <a:pt x="0" y="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80" name="Freeform 12"/>
                <p:cNvSpPr>
                  <a:spLocks/>
                </p:cNvSpPr>
                <p:nvPr/>
              </p:nvSpPr>
              <p:spPr bwMode="auto">
                <a:xfrm>
                  <a:off x="2271713" y="3152776"/>
                  <a:ext cx="1876425" cy="2486025"/>
                </a:xfrm>
                <a:custGeom>
                  <a:avLst/>
                  <a:gdLst>
                    <a:gd name="T0" fmla="*/ 1140 w 1182"/>
                    <a:gd name="T1" fmla="*/ 1485 h 1566"/>
                    <a:gd name="T2" fmla="*/ 1029 w 1182"/>
                    <a:gd name="T3" fmla="*/ 1529 h 1566"/>
                    <a:gd name="T4" fmla="*/ 916 w 1182"/>
                    <a:gd name="T5" fmla="*/ 1556 h 1566"/>
                    <a:gd name="T6" fmla="*/ 802 w 1182"/>
                    <a:gd name="T7" fmla="*/ 1566 h 1566"/>
                    <a:gd name="T8" fmla="*/ 689 w 1182"/>
                    <a:gd name="T9" fmla="*/ 1561 h 1566"/>
                    <a:gd name="T10" fmla="*/ 578 w 1182"/>
                    <a:gd name="T11" fmla="*/ 1537 h 1566"/>
                    <a:gd name="T12" fmla="*/ 472 w 1182"/>
                    <a:gd name="T13" fmla="*/ 1500 h 1566"/>
                    <a:gd name="T14" fmla="*/ 372 w 1182"/>
                    <a:gd name="T15" fmla="*/ 1448 h 1566"/>
                    <a:gd name="T16" fmla="*/ 277 w 1182"/>
                    <a:gd name="T17" fmla="*/ 1379 h 1566"/>
                    <a:gd name="T18" fmla="*/ 195 w 1182"/>
                    <a:gd name="T19" fmla="*/ 1297 h 1566"/>
                    <a:gd name="T20" fmla="*/ 124 w 1182"/>
                    <a:gd name="T21" fmla="*/ 1202 h 1566"/>
                    <a:gd name="T22" fmla="*/ 84 w 1182"/>
                    <a:gd name="T23" fmla="*/ 1134 h 1566"/>
                    <a:gd name="T24" fmla="*/ 37 w 1182"/>
                    <a:gd name="T25" fmla="*/ 1023 h 1566"/>
                    <a:gd name="T26" fmla="*/ 11 w 1182"/>
                    <a:gd name="T27" fmla="*/ 910 h 1566"/>
                    <a:gd name="T28" fmla="*/ 0 w 1182"/>
                    <a:gd name="T29" fmla="*/ 796 h 1566"/>
                    <a:gd name="T30" fmla="*/ 5 w 1182"/>
                    <a:gd name="T31" fmla="*/ 683 h 1566"/>
                    <a:gd name="T32" fmla="*/ 26 w 1182"/>
                    <a:gd name="T33" fmla="*/ 572 h 1566"/>
                    <a:gd name="T34" fmla="*/ 66 w 1182"/>
                    <a:gd name="T35" fmla="*/ 466 h 1566"/>
                    <a:gd name="T36" fmla="*/ 119 w 1182"/>
                    <a:gd name="T37" fmla="*/ 366 h 1566"/>
                    <a:gd name="T38" fmla="*/ 185 w 1182"/>
                    <a:gd name="T39" fmla="*/ 274 h 1566"/>
                    <a:gd name="T40" fmla="*/ 266 w 1182"/>
                    <a:gd name="T41" fmla="*/ 192 h 1566"/>
                    <a:gd name="T42" fmla="*/ 361 w 1182"/>
                    <a:gd name="T43" fmla="*/ 121 h 1566"/>
                    <a:gd name="T44" fmla="*/ 443 w 1182"/>
                    <a:gd name="T45" fmla="*/ 76 h 1566"/>
                    <a:gd name="T46" fmla="*/ 588 w 1182"/>
                    <a:gd name="T47" fmla="*/ 23 h 1566"/>
                    <a:gd name="T48" fmla="*/ 739 w 1182"/>
                    <a:gd name="T49" fmla="*/ 0 h 1566"/>
                    <a:gd name="T50" fmla="*/ 892 w 1182"/>
                    <a:gd name="T51" fmla="*/ 5 h 1566"/>
                    <a:gd name="T52" fmla="*/ 1042 w 1182"/>
                    <a:gd name="T53" fmla="*/ 42 h 1566"/>
                    <a:gd name="T54" fmla="*/ 1182 w 1182"/>
                    <a:gd name="T55" fmla="*/ 108 h 1566"/>
                    <a:gd name="T56" fmla="*/ 1106 w 1182"/>
                    <a:gd name="T57" fmla="*/ 166 h 1566"/>
                    <a:gd name="T58" fmla="*/ 1008 w 1182"/>
                    <a:gd name="T59" fmla="*/ 126 h 1566"/>
                    <a:gd name="T60" fmla="*/ 910 w 1182"/>
                    <a:gd name="T61" fmla="*/ 100 h 1566"/>
                    <a:gd name="T62" fmla="*/ 807 w 1182"/>
                    <a:gd name="T63" fmla="*/ 87 h 1566"/>
                    <a:gd name="T64" fmla="*/ 707 w 1182"/>
                    <a:gd name="T65" fmla="*/ 92 h 1566"/>
                    <a:gd name="T66" fmla="*/ 610 w 1182"/>
                    <a:gd name="T67" fmla="*/ 110 h 1566"/>
                    <a:gd name="T68" fmla="*/ 515 w 1182"/>
                    <a:gd name="T69" fmla="*/ 142 h 1566"/>
                    <a:gd name="T70" fmla="*/ 425 w 1182"/>
                    <a:gd name="T71" fmla="*/ 187 h 1566"/>
                    <a:gd name="T72" fmla="*/ 343 w 1182"/>
                    <a:gd name="T73" fmla="*/ 245 h 1566"/>
                    <a:gd name="T74" fmla="*/ 266 w 1182"/>
                    <a:gd name="T75" fmla="*/ 316 h 1566"/>
                    <a:gd name="T76" fmla="*/ 203 w 1182"/>
                    <a:gd name="T77" fmla="*/ 398 h 1566"/>
                    <a:gd name="T78" fmla="*/ 166 w 1182"/>
                    <a:gd name="T79" fmla="*/ 461 h 1566"/>
                    <a:gd name="T80" fmla="*/ 127 w 1182"/>
                    <a:gd name="T81" fmla="*/ 556 h 1566"/>
                    <a:gd name="T82" fmla="*/ 100 w 1182"/>
                    <a:gd name="T83" fmla="*/ 656 h 1566"/>
                    <a:gd name="T84" fmla="*/ 90 w 1182"/>
                    <a:gd name="T85" fmla="*/ 757 h 1566"/>
                    <a:gd name="T86" fmla="*/ 92 w 1182"/>
                    <a:gd name="T87" fmla="*/ 857 h 1566"/>
                    <a:gd name="T88" fmla="*/ 111 w 1182"/>
                    <a:gd name="T89" fmla="*/ 954 h 1566"/>
                    <a:gd name="T90" fmla="*/ 145 w 1182"/>
                    <a:gd name="T91" fmla="*/ 1049 h 1566"/>
                    <a:gd name="T92" fmla="*/ 190 w 1182"/>
                    <a:gd name="T93" fmla="*/ 1139 h 1566"/>
                    <a:gd name="T94" fmla="*/ 248 w 1182"/>
                    <a:gd name="T95" fmla="*/ 1223 h 1566"/>
                    <a:gd name="T96" fmla="*/ 319 w 1182"/>
                    <a:gd name="T97" fmla="*/ 1297 h 1566"/>
                    <a:gd name="T98" fmla="*/ 404 w 1182"/>
                    <a:gd name="T99" fmla="*/ 1361 h 1566"/>
                    <a:gd name="T100" fmla="*/ 475 w 1182"/>
                    <a:gd name="T101" fmla="*/ 1403 h 1566"/>
                    <a:gd name="T102" fmla="*/ 604 w 1182"/>
                    <a:gd name="T103" fmla="*/ 1453 h 1566"/>
                    <a:gd name="T104" fmla="*/ 736 w 1182"/>
                    <a:gd name="T105" fmla="*/ 1474 h 1566"/>
                    <a:gd name="T106" fmla="*/ 871 w 1182"/>
                    <a:gd name="T107" fmla="*/ 1471 h 1566"/>
                    <a:gd name="T108" fmla="*/ 1005 w 1182"/>
                    <a:gd name="T109" fmla="*/ 1442 h 1566"/>
                    <a:gd name="T110" fmla="*/ 1132 w 1182"/>
                    <a:gd name="T111" fmla="*/ 1387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2" h="1566">
                      <a:moveTo>
                        <a:pt x="1174" y="1463"/>
                      </a:moveTo>
                      <a:lnTo>
                        <a:pt x="1174" y="1463"/>
                      </a:lnTo>
                      <a:lnTo>
                        <a:pt x="1140" y="1485"/>
                      </a:lnTo>
                      <a:lnTo>
                        <a:pt x="1103" y="1500"/>
                      </a:lnTo>
                      <a:lnTo>
                        <a:pt x="1066" y="1516"/>
                      </a:lnTo>
                      <a:lnTo>
                        <a:pt x="1029" y="1529"/>
                      </a:lnTo>
                      <a:lnTo>
                        <a:pt x="992" y="1540"/>
                      </a:lnTo>
                      <a:lnTo>
                        <a:pt x="955" y="1548"/>
                      </a:lnTo>
                      <a:lnTo>
                        <a:pt x="916" y="1556"/>
                      </a:lnTo>
                      <a:lnTo>
                        <a:pt x="879" y="1561"/>
                      </a:lnTo>
                      <a:lnTo>
                        <a:pt x="842" y="1564"/>
                      </a:lnTo>
                      <a:lnTo>
                        <a:pt x="802" y="1566"/>
                      </a:lnTo>
                      <a:lnTo>
                        <a:pt x="765" y="1566"/>
                      </a:lnTo>
                      <a:lnTo>
                        <a:pt x="726" y="1564"/>
                      </a:lnTo>
                      <a:lnTo>
                        <a:pt x="689" y="1561"/>
                      </a:lnTo>
                      <a:lnTo>
                        <a:pt x="652" y="1553"/>
                      </a:lnTo>
                      <a:lnTo>
                        <a:pt x="615" y="1548"/>
                      </a:lnTo>
                      <a:lnTo>
                        <a:pt x="578" y="1537"/>
                      </a:lnTo>
                      <a:lnTo>
                        <a:pt x="541" y="1527"/>
                      </a:lnTo>
                      <a:lnTo>
                        <a:pt x="507" y="1514"/>
                      </a:lnTo>
                      <a:lnTo>
                        <a:pt x="472" y="1500"/>
                      </a:lnTo>
                      <a:lnTo>
                        <a:pt x="438" y="1485"/>
                      </a:lnTo>
                      <a:lnTo>
                        <a:pt x="404" y="1466"/>
                      </a:lnTo>
                      <a:lnTo>
                        <a:pt x="372" y="1448"/>
                      </a:lnTo>
                      <a:lnTo>
                        <a:pt x="338" y="1427"/>
                      </a:lnTo>
                      <a:lnTo>
                        <a:pt x="309" y="1403"/>
                      </a:lnTo>
                      <a:lnTo>
                        <a:pt x="277" y="1379"/>
                      </a:lnTo>
                      <a:lnTo>
                        <a:pt x="248" y="1353"/>
                      </a:lnTo>
                      <a:lnTo>
                        <a:pt x="222" y="1326"/>
                      </a:lnTo>
                      <a:lnTo>
                        <a:pt x="195" y="1297"/>
                      </a:lnTo>
                      <a:lnTo>
                        <a:pt x="169" y="1268"/>
                      </a:lnTo>
                      <a:lnTo>
                        <a:pt x="145" y="1237"/>
                      </a:lnTo>
                      <a:lnTo>
                        <a:pt x="124" y="1202"/>
                      </a:lnTo>
                      <a:lnTo>
                        <a:pt x="103" y="1168"/>
                      </a:lnTo>
                      <a:lnTo>
                        <a:pt x="103" y="1168"/>
                      </a:lnTo>
                      <a:lnTo>
                        <a:pt x="84" y="1134"/>
                      </a:lnTo>
                      <a:lnTo>
                        <a:pt x="66" y="1097"/>
                      </a:lnTo>
                      <a:lnTo>
                        <a:pt x="50" y="1060"/>
                      </a:lnTo>
                      <a:lnTo>
                        <a:pt x="37" y="1023"/>
                      </a:lnTo>
                      <a:lnTo>
                        <a:pt x="26" y="986"/>
                      </a:lnTo>
                      <a:lnTo>
                        <a:pt x="18" y="949"/>
                      </a:lnTo>
                      <a:lnTo>
                        <a:pt x="11" y="910"/>
                      </a:lnTo>
                      <a:lnTo>
                        <a:pt x="5" y="873"/>
                      </a:lnTo>
                      <a:lnTo>
                        <a:pt x="3" y="833"/>
                      </a:lnTo>
                      <a:lnTo>
                        <a:pt x="0" y="796"/>
                      </a:lnTo>
                      <a:lnTo>
                        <a:pt x="0" y="759"/>
                      </a:lnTo>
                      <a:lnTo>
                        <a:pt x="3" y="720"/>
                      </a:lnTo>
                      <a:lnTo>
                        <a:pt x="5" y="683"/>
                      </a:lnTo>
                      <a:lnTo>
                        <a:pt x="11" y="646"/>
                      </a:lnTo>
                      <a:lnTo>
                        <a:pt x="18" y="609"/>
                      </a:lnTo>
                      <a:lnTo>
                        <a:pt x="26" y="572"/>
                      </a:lnTo>
                      <a:lnTo>
                        <a:pt x="40" y="538"/>
                      </a:lnTo>
                      <a:lnTo>
                        <a:pt x="50" y="501"/>
                      </a:lnTo>
                      <a:lnTo>
                        <a:pt x="66" y="466"/>
                      </a:lnTo>
                      <a:lnTo>
                        <a:pt x="82" y="432"/>
                      </a:lnTo>
                      <a:lnTo>
                        <a:pt x="98" y="398"/>
                      </a:lnTo>
                      <a:lnTo>
                        <a:pt x="119" y="366"/>
                      </a:lnTo>
                      <a:lnTo>
                        <a:pt x="140" y="335"/>
                      </a:lnTo>
                      <a:lnTo>
                        <a:pt x="161" y="303"/>
                      </a:lnTo>
                      <a:lnTo>
                        <a:pt x="185" y="274"/>
                      </a:lnTo>
                      <a:lnTo>
                        <a:pt x="211" y="245"/>
                      </a:lnTo>
                      <a:lnTo>
                        <a:pt x="237" y="219"/>
                      </a:lnTo>
                      <a:lnTo>
                        <a:pt x="266" y="192"/>
                      </a:lnTo>
                      <a:lnTo>
                        <a:pt x="296" y="166"/>
                      </a:lnTo>
                      <a:lnTo>
                        <a:pt x="330" y="142"/>
                      </a:lnTo>
                      <a:lnTo>
                        <a:pt x="361" y="121"/>
                      </a:lnTo>
                      <a:lnTo>
                        <a:pt x="396" y="100"/>
                      </a:lnTo>
                      <a:lnTo>
                        <a:pt x="396" y="100"/>
                      </a:lnTo>
                      <a:lnTo>
                        <a:pt x="443" y="76"/>
                      </a:lnTo>
                      <a:lnTo>
                        <a:pt x="491" y="55"/>
                      </a:lnTo>
                      <a:lnTo>
                        <a:pt x="538" y="37"/>
                      </a:lnTo>
                      <a:lnTo>
                        <a:pt x="588" y="23"/>
                      </a:lnTo>
                      <a:lnTo>
                        <a:pt x="639" y="13"/>
                      </a:lnTo>
                      <a:lnTo>
                        <a:pt x="689" y="5"/>
                      </a:lnTo>
                      <a:lnTo>
                        <a:pt x="739" y="0"/>
                      </a:lnTo>
                      <a:lnTo>
                        <a:pt x="789" y="0"/>
                      </a:lnTo>
                      <a:lnTo>
                        <a:pt x="842" y="0"/>
                      </a:lnTo>
                      <a:lnTo>
                        <a:pt x="892" y="5"/>
                      </a:lnTo>
                      <a:lnTo>
                        <a:pt x="942" y="15"/>
                      </a:lnTo>
                      <a:lnTo>
                        <a:pt x="992" y="26"/>
                      </a:lnTo>
                      <a:lnTo>
                        <a:pt x="1042" y="42"/>
                      </a:lnTo>
                      <a:lnTo>
                        <a:pt x="1090" y="60"/>
                      </a:lnTo>
                      <a:lnTo>
                        <a:pt x="1137" y="81"/>
                      </a:lnTo>
                      <a:lnTo>
                        <a:pt x="1182" y="108"/>
                      </a:lnTo>
                      <a:lnTo>
                        <a:pt x="1137" y="184"/>
                      </a:lnTo>
                      <a:lnTo>
                        <a:pt x="1137" y="184"/>
                      </a:lnTo>
                      <a:lnTo>
                        <a:pt x="1106" y="166"/>
                      </a:lnTo>
                      <a:lnTo>
                        <a:pt x="1074" y="150"/>
                      </a:lnTo>
                      <a:lnTo>
                        <a:pt x="1042" y="137"/>
                      </a:lnTo>
                      <a:lnTo>
                        <a:pt x="1008" y="126"/>
                      </a:lnTo>
                      <a:lnTo>
                        <a:pt x="976" y="116"/>
                      </a:lnTo>
                      <a:lnTo>
                        <a:pt x="942" y="105"/>
                      </a:lnTo>
                      <a:lnTo>
                        <a:pt x="910" y="100"/>
                      </a:lnTo>
                      <a:lnTo>
                        <a:pt x="876" y="95"/>
                      </a:lnTo>
                      <a:lnTo>
                        <a:pt x="842" y="89"/>
                      </a:lnTo>
                      <a:lnTo>
                        <a:pt x="807" y="87"/>
                      </a:lnTo>
                      <a:lnTo>
                        <a:pt x="776" y="87"/>
                      </a:lnTo>
                      <a:lnTo>
                        <a:pt x="741" y="89"/>
                      </a:lnTo>
                      <a:lnTo>
                        <a:pt x="707" y="92"/>
                      </a:lnTo>
                      <a:lnTo>
                        <a:pt x="675" y="97"/>
                      </a:lnTo>
                      <a:lnTo>
                        <a:pt x="641" y="103"/>
                      </a:lnTo>
                      <a:lnTo>
                        <a:pt x="610" y="110"/>
                      </a:lnTo>
                      <a:lnTo>
                        <a:pt x="578" y="118"/>
                      </a:lnTo>
                      <a:lnTo>
                        <a:pt x="546" y="129"/>
                      </a:lnTo>
                      <a:lnTo>
                        <a:pt x="515" y="142"/>
                      </a:lnTo>
                      <a:lnTo>
                        <a:pt x="483" y="155"/>
                      </a:lnTo>
                      <a:lnTo>
                        <a:pt x="454" y="171"/>
                      </a:lnTo>
                      <a:lnTo>
                        <a:pt x="425" y="187"/>
                      </a:lnTo>
                      <a:lnTo>
                        <a:pt x="396" y="205"/>
                      </a:lnTo>
                      <a:lnTo>
                        <a:pt x="369" y="224"/>
                      </a:lnTo>
                      <a:lnTo>
                        <a:pt x="343" y="245"/>
                      </a:lnTo>
                      <a:lnTo>
                        <a:pt x="317" y="266"/>
                      </a:lnTo>
                      <a:lnTo>
                        <a:pt x="290" y="290"/>
                      </a:lnTo>
                      <a:lnTo>
                        <a:pt x="266" y="316"/>
                      </a:lnTo>
                      <a:lnTo>
                        <a:pt x="245" y="343"/>
                      </a:lnTo>
                      <a:lnTo>
                        <a:pt x="224" y="369"/>
                      </a:lnTo>
                      <a:lnTo>
                        <a:pt x="203" y="398"/>
                      </a:lnTo>
                      <a:lnTo>
                        <a:pt x="185" y="430"/>
                      </a:lnTo>
                      <a:lnTo>
                        <a:pt x="185" y="430"/>
                      </a:lnTo>
                      <a:lnTo>
                        <a:pt x="166" y="461"/>
                      </a:lnTo>
                      <a:lnTo>
                        <a:pt x="150" y="493"/>
                      </a:lnTo>
                      <a:lnTo>
                        <a:pt x="137" y="525"/>
                      </a:lnTo>
                      <a:lnTo>
                        <a:pt x="127" y="556"/>
                      </a:lnTo>
                      <a:lnTo>
                        <a:pt x="116" y="590"/>
                      </a:lnTo>
                      <a:lnTo>
                        <a:pt x="106" y="622"/>
                      </a:lnTo>
                      <a:lnTo>
                        <a:pt x="100" y="656"/>
                      </a:lnTo>
                      <a:lnTo>
                        <a:pt x="95" y="691"/>
                      </a:lnTo>
                      <a:lnTo>
                        <a:pt x="92" y="722"/>
                      </a:lnTo>
                      <a:lnTo>
                        <a:pt x="90" y="757"/>
                      </a:lnTo>
                      <a:lnTo>
                        <a:pt x="90" y="791"/>
                      </a:lnTo>
                      <a:lnTo>
                        <a:pt x="90" y="823"/>
                      </a:lnTo>
                      <a:lnTo>
                        <a:pt x="92" y="857"/>
                      </a:lnTo>
                      <a:lnTo>
                        <a:pt x="98" y="891"/>
                      </a:lnTo>
                      <a:lnTo>
                        <a:pt x="103" y="923"/>
                      </a:lnTo>
                      <a:lnTo>
                        <a:pt x="111" y="954"/>
                      </a:lnTo>
                      <a:lnTo>
                        <a:pt x="121" y="989"/>
                      </a:lnTo>
                      <a:lnTo>
                        <a:pt x="132" y="1020"/>
                      </a:lnTo>
                      <a:lnTo>
                        <a:pt x="145" y="1049"/>
                      </a:lnTo>
                      <a:lnTo>
                        <a:pt x="158" y="1081"/>
                      </a:lnTo>
                      <a:lnTo>
                        <a:pt x="174" y="1110"/>
                      </a:lnTo>
                      <a:lnTo>
                        <a:pt x="190" y="1139"/>
                      </a:lnTo>
                      <a:lnTo>
                        <a:pt x="208" y="1168"/>
                      </a:lnTo>
                      <a:lnTo>
                        <a:pt x="227" y="1197"/>
                      </a:lnTo>
                      <a:lnTo>
                        <a:pt x="248" y="1223"/>
                      </a:lnTo>
                      <a:lnTo>
                        <a:pt x="272" y="1247"/>
                      </a:lnTo>
                      <a:lnTo>
                        <a:pt x="296" y="1274"/>
                      </a:lnTo>
                      <a:lnTo>
                        <a:pt x="319" y="1297"/>
                      </a:lnTo>
                      <a:lnTo>
                        <a:pt x="346" y="1318"/>
                      </a:lnTo>
                      <a:lnTo>
                        <a:pt x="375" y="1342"/>
                      </a:lnTo>
                      <a:lnTo>
                        <a:pt x="404" y="1361"/>
                      </a:lnTo>
                      <a:lnTo>
                        <a:pt x="433" y="1379"/>
                      </a:lnTo>
                      <a:lnTo>
                        <a:pt x="433" y="1379"/>
                      </a:lnTo>
                      <a:lnTo>
                        <a:pt x="475" y="1403"/>
                      </a:lnTo>
                      <a:lnTo>
                        <a:pt x="517" y="1421"/>
                      </a:lnTo>
                      <a:lnTo>
                        <a:pt x="559" y="1437"/>
                      </a:lnTo>
                      <a:lnTo>
                        <a:pt x="604" y="1453"/>
                      </a:lnTo>
                      <a:lnTo>
                        <a:pt x="646" y="1463"/>
                      </a:lnTo>
                      <a:lnTo>
                        <a:pt x="691" y="1469"/>
                      </a:lnTo>
                      <a:lnTo>
                        <a:pt x="736" y="1474"/>
                      </a:lnTo>
                      <a:lnTo>
                        <a:pt x="781" y="1477"/>
                      </a:lnTo>
                      <a:lnTo>
                        <a:pt x="826" y="1477"/>
                      </a:lnTo>
                      <a:lnTo>
                        <a:pt x="871" y="1471"/>
                      </a:lnTo>
                      <a:lnTo>
                        <a:pt x="916" y="1466"/>
                      </a:lnTo>
                      <a:lnTo>
                        <a:pt x="960" y="1456"/>
                      </a:lnTo>
                      <a:lnTo>
                        <a:pt x="1005" y="1442"/>
                      </a:lnTo>
                      <a:lnTo>
                        <a:pt x="1048" y="1427"/>
                      </a:lnTo>
                      <a:lnTo>
                        <a:pt x="1090" y="1408"/>
                      </a:lnTo>
                      <a:lnTo>
                        <a:pt x="1132" y="1387"/>
                      </a:lnTo>
                      <a:lnTo>
                        <a:pt x="1174" y="14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276" name="Freeform 13"/>
              <p:cNvSpPr>
                <a:spLocks/>
              </p:cNvSpPr>
              <p:nvPr/>
            </p:nvSpPr>
            <p:spPr bwMode="auto">
              <a:xfrm>
                <a:off x="9285920" y="3152776"/>
                <a:ext cx="644525" cy="292100"/>
              </a:xfrm>
              <a:custGeom>
                <a:avLst/>
                <a:gdLst>
                  <a:gd name="T0" fmla="*/ 0 w 406"/>
                  <a:gd name="T1" fmla="*/ 0 h 184"/>
                  <a:gd name="T2" fmla="*/ 0 w 406"/>
                  <a:gd name="T3" fmla="*/ 0 h 184"/>
                  <a:gd name="T4" fmla="*/ 55 w 406"/>
                  <a:gd name="T5" fmla="*/ 0 h 184"/>
                  <a:gd name="T6" fmla="*/ 108 w 406"/>
                  <a:gd name="T7" fmla="*/ 5 h 184"/>
                  <a:gd name="T8" fmla="*/ 158 w 406"/>
                  <a:gd name="T9" fmla="*/ 13 h 184"/>
                  <a:gd name="T10" fmla="*/ 211 w 406"/>
                  <a:gd name="T11" fmla="*/ 26 h 184"/>
                  <a:gd name="T12" fmla="*/ 261 w 406"/>
                  <a:gd name="T13" fmla="*/ 42 h 184"/>
                  <a:gd name="T14" fmla="*/ 311 w 406"/>
                  <a:gd name="T15" fmla="*/ 60 h 184"/>
                  <a:gd name="T16" fmla="*/ 359 w 406"/>
                  <a:gd name="T17" fmla="*/ 81 h 184"/>
                  <a:gd name="T18" fmla="*/ 406 w 406"/>
                  <a:gd name="T19" fmla="*/ 108 h 184"/>
                  <a:gd name="T20" fmla="*/ 361 w 406"/>
                  <a:gd name="T21" fmla="*/ 184 h 184"/>
                  <a:gd name="T22" fmla="*/ 361 w 406"/>
                  <a:gd name="T23" fmla="*/ 184 h 184"/>
                  <a:gd name="T24" fmla="*/ 319 w 406"/>
                  <a:gd name="T25" fmla="*/ 161 h 184"/>
                  <a:gd name="T26" fmla="*/ 277 w 406"/>
                  <a:gd name="T27" fmla="*/ 142 h 184"/>
                  <a:gd name="T28" fmla="*/ 232 w 406"/>
                  <a:gd name="T29" fmla="*/ 126 h 184"/>
                  <a:gd name="T30" fmla="*/ 187 w 406"/>
                  <a:gd name="T31" fmla="*/ 110 h 184"/>
                  <a:gd name="T32" fmla="*/ 142 w 406"/>
                  <a:gd name="T33" fmla="*/ 100 h 184"/>
                  <a:gd name="T34" fmla="*/ 95 w 406"/>
                  <a:gd name="T35" fmla="*/ 95 h 184"/>
                  <a:gd name="T36" fmla="*/ 50 w 406"/>
                  <a:gd name="T37" fmla="*/ 89 h 184"/>
                  <a:gd name="T38" fmla="*/ 2 w 406"/>
                  <a:gd name="T39" fmla="*/ 87 h 184"/>
                  <a:gd name="T40" fmla="*/ 0 w 406"/>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184">
                    <a:moveTo>
                      <a:pt x="0" y="0"/>
                    </a:moveTo>
                    <a:lnTo>
                      <a:pt x="0" y="0"/>
                    </a:lnTo>
                    <a:lnTo>
                      <a:pt x="55" y="0"/>
                    </a:lnTo>
                    <a:lnTo>
                      <a:pt x="108" y="5"/>
                    </a:lnTo>
                    <a:lnTo>
                      <a:pt x="158" y="13"/>
                    </a:lnTo>
                    <a:lnTo>
                      <a:pt x="211" y="26"/>
                    </a:lnTo>
                    <a:lnTo>
                      <a:pt x="261" y="42"/>
                    </a:lnTo>
                    <a:lnTo>
                      <a:pt x="311" y="60"/>
                    </a:lnTo>
                    <a:lnTo>
                      <a:pt x="359" y="81"/>
                    </a:lnTo>
                    <a:lnTo>
                      <a:pt x="406" y="108"/>
                    </a:lnTo>
                    <a:lnTo>
                      <a:pt x="361" y="184"/>
                    </a:lnTo>
                    <a:lnTo>
                      <a:pt x="361" y="184"/>
                    </a:lnTo>
                    <a:lnTo>
                      <a:pt x="319" y="161"/>
                    </a:lnTo>
                    <a:lnTo>
                      <a:pt x="277" y="142"/>
                    </a:lnTo>
                    <a:lnTo>
                      <a:pt x="232" y="126"/>
                    </a:lnTo>
                    <a:lnTo>
                      <a:pt x="187" y="110"/>
                    </a:lnTo>
                    <a:lnTo>
                      <a:pt x="142" y="100"/>
                    </a:lnTo>
                    <a:lnTo>
                      <a:pt x="95" y="95"/>
                    </a:lnTo>
                    <a:lnTo>
                      <a:pt x="50" y="89"/>
                    </a:lnTo>
                    <a:lnTo>
                      <a:pt x="2" y="87"/>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7" name="Freeform 14"/>
              <p:cNvSpPr>
                <a:spLocks/>
              </p:cNvSpPr>
              <p:nvPr/>
            </p:nvSpPr>
            <p:spPr bwMode="auto">
              <a:xfrm>
                <a:off x="9247870" y="5341938"/>
                <a:ext cx="641350" cy="296863"/>
              </a:xfrm>
              <a:custGeom>
                <a:avLst/>
                <a:gdLst>
                  <a:gd name="T0" fmla="*/ 0 w 404"/>
                  <a:gd name="T1" fmla="*/ 187 h 187"/>
                  <a:gd name="T2" fmla="*/ 0 w 404"/>
                  <a:gd name="T3" fmla="*/ 187 h 187"/>
                  <a:gd name="T4" fmla="*/ 53 w 404"/>
                  <a:gd name="T5" fmla="*/ 184 h 187"/>
                  <a:gd name="T6" fmla="*/ 105 w 404"/>
                  <a:gd name="T7" fmla="*/ 179 h 187"/>
                  <a:gd name="T8" fmla="*/ 158 w 404"/>
                  <a:gd name="T9" fmla="*/ 171 h 187"/>
                  <a:gd name="T10" fmla="*/ 208 w 404"/>
                  <a:gd name="T11" fmla="*/ 161 h 187"/>
                  <a:gd name="T12" fmla="*/ 261 w 404"/>
                  <a:gd name="T13" fmla="*/ 145 h 187"/>
                  <a:gd name="T14" fmla="*/ 309 w 404"/>
                  <a:gd name="T15" fmla="*/ 126 h 187"/>
                  <a:gd name="T16" fmla="*/ 359 w 404"/>
                  <a:gd name="T17" fmla="*/ 103 h 187"/>
                  <a:gd name="T18" fmla="*/ 404 w 404"/>
                  <a:gd name="T19" fmla="*/ 79 h 187"/>
                  <a:gd name="T20" fmla="*/ 359 w 404"/>
                  <a:gd name="T21" fmla="*/ 0 h 187"/>
                  <a:gd name="T22" fmla="*/ 359 w 404"/>
                  <a:gd name="T23" fmla="*/ 0 h 187"/>
                  <a:gd name="T24" fmla="*/ 316 w 404"/>
                  <a:gd name="T25" fmla="*/ 23 h 187"/>
                  <a:gd name="T26" fmla="*/ 274 w 404"/>
                  <a:gd name="T27" fmla="*/ 42 h 187"/>
                  <a:gd name="T28" fmla="*/ 232 w 404"/>
                  <a:gd name="T29" fmla="*/ 60 h 187"/>
                  <a:gd name="T30" fmla="*/ 187 w 404"/>
                  <a:gd name="T31" fmla="*/ 74 h 187"/>
                  <a:gd name="T32" fmla="*/ 140 w 404"/>
                  <a:gd name="T33" fmla="*/ 84 h 187"/>
                  <a:gd name="T34" fmla="*/ 95 w 404"/>
                  <a:gd name="T35" fmla="*/ 92 h 187"/>
                  <a:gd name="T36" fmla="*/ 47 w 404"/>
                  <a:gd name="T37" fmla="*/ 95 h 187"/>
                  <a:gd name="T38" fmla="*/ 0 w 404"/>
                  <a:gd name="T39" fmla="*/ 97 h 187"/>
                  <a:gd name="T40" fmla="*/ 0 w 404"/>
                  <a:gd name="T4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4" h="187">
                    <a:moveTo>
                      <a:pt x="0" y="187"/>
                    </a:moveTo>
                    <a:lnTo>
                      <a:pt x="0" y="187"/>
                    </a:lnTo>
                    <a:lnTo>
                      <a:pt x="53" y="184"/>
                    </a:lnTo>
                    <a:lnTo>
                      <a:pt x="105" y="179"/>
                    </a:lnTo>
                    <a:lnTo>
                      <a:pt x="158" y="171"/>
                    </a:lnTo>
                    <a:lnTo>
                      <a:pt x="208" y="161"/>
                    </a:lnTo>
                    <a:lnTo>
                      <a:pt x="261" y="145"/>
                    </a:lnTo>
                    <a:lnTo>
                      <a:pt x="309" y="126"/>
                    </a:lnTo>
                    <a:lnTo>
                      <a:pt x="359" y="103"/>
                    </a:lnTo>
                    <a:lnTo>
                      <a:pt x="404" y="79"/>
                    </a:lnTo>
                    <a:lnTo>
                      <a:pt x="359" y="0"/>
                    </a:lnTo>
                    <a:lnTo>
                      <a:pt x="359" y="0"/>
                    </a:lnTo>
                    <a:lnTo>
                      <a:pt x="316" y="23"/>
                    </a:lnTo>
                    <a:lnTo>
                      <a:pt x="274" y="42"/>
                    </a:lnTo>
                    <a:lnTo>
                      <a:pt x="232" y="60"/>
                    </a:lnTo>
                    <a:lnTo>
                      <a:pt x="187" y="74"/>
                    </a:lnTo>
                    <a:lnTo>
                      <a:pt x="140" y="84"/>
                    </a:lnTo>
                    <a:lnTo>
                      <a:pt x="95" y="92"/>
                    </a:lnTo>
                    <a:lnTo>
                      <a:pt x="47" y="95"/>
                    </a:lnTo>
                    <a:lnTo>
                      <a:pt x="0" y="97"/>
                    </a:lnTo>
                    <a:lnTo>
                      <a:pt x="0" y="18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283" name="Group 282"/>
            <p:cNvGrpSpPr/>
            <p:nvPr/>
          </p:nvGrpSpPr>
          <p:grpSpPr>
            <a:xfrm>
              <a:off x="3955151" y="2942808"/>
              <a:ext cx="283864" cy="255286"/>
              <a:chOff x="4854484" y="6477998"/>
              <a:chExt cx="283864" cy="255286"/>
            </a:xfrm>
            <a:solidFill>
              <a:schemeClr val="bg1"/>
            </a:solidFill>
          </p:grpSpPr>
          <p:sp>
            <p:nvSpPr>
              <p:cNvPr id="284"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285"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cxnSp>
          <p:nvCxnSpPr>
            <p:cNvPr id="300" name="Straight Arrow Connector 299"/>
            <p:cNvCxnSpPr/>
            <p:nvPr/>
          </p:nvCxnSpPr>
          <p:spPr>
            <a:xfrm>
              <a:off x="4653474"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568693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673468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a:off x="776338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sp>
          <p:nvSpPr>
            <p:cNvPr id="304" name="Content Placeholder 2"/>
            <p:cNvSpPr txBox="1">
              <a:spLocks/>
            </p:cNvSpPr>
            <p:nvPr/>
          </p:nvSpPr>
          <p:spPr bwMode="auto">
            <a:xfrm>
              <a:off x="4137974" y="4886811"/>
              <a:ext cx="46968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PLAN</a:t>
              </a:r>
            </a:p>
          </p:txBody>
        </p:sp>
        <p:cxnSp>
          <p:nvCxnSpPr>
            <p:cNvPr id="305" name="Straight Arrow Connector 304"/>
            <p:cNvCxnSpPr/>
            <p:nvPr/>
          </p:nvCxnSpPr>
          <p:spPr>
            <a:xfrm>
              <a:off x="4372814"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a:off x="5408702"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a:off x="6444590"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a:off x="7480478"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a:off x="8516367"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sp>
          <p:nvSpPr>
            <p:cNvPr id="310" name="Oval 309"/>
            <p:cNvSpPr/>
            <p:nvPr/>
          </p:nvSpPr>
          <p:spPr>
            <a:xfrm>
              <a:off x="4278212"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1" name="Oval 310"/>
            <p:cNvSpPr/>
            <p:nvPr/>
          </p:nvSpPr>
          <p:spPr>
            <a:xfrm>
              <a:off x="5314100"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2" name="Oval 311"/>
            <p:cNvSpPr/>
            <p:nvPr/>
          </p:nvSpPr>
          <p:spPr>
            <a:xfrm>
              <a:off x="6349988"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3" name="Oval 312"/>
            <p:cNvSpPr/>
            <p:nvPr/>
          </p:nvSpPr>
          <p:spPr>
            <a:xfrm>
              <a:off x="7385876"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4" name="Oval 313"/>
            <p:cNvSpPr/>
            <p:nvPr/>
          </p:nvSpPr>
          <p:spPr>
            <a:xfrm>
              <a:off x="8421765"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5" name="Content Placeholder 2"/>
            <p:cNvSpPr txBox="1">
              <a:spLocks/>
            </p:cNvSpPr>
            <p:nvPr/>
          </p:nvSpPr>
          <p:spPr bwMode="auto">
            <a:xfrm>
              <a:off x="5151703" y="4884631"/>
              <a:ext cx="514564"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CODE</a:t>
              </a:r>
            </a:p>
          </p:txBody>
        </p:sp>
        <p:sp>
          <p:nvSpPr>
            <p:cNvPr id="316" name="Content Placeholder 2"/>
            <p:cNvSpPr txBox="1">
              <a:spLocks/>
            </p:cNvSpPr>
            <p:nvPr/>
          </p:nvSpPr>
          <p:spPr bwMode="auto">
            <a:xfrm>
              <a:off x="6180094" y="4886811"/>
              <a:ext cx="5289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BUILD</a:t>
              </a:r>
            </a:p>
          </p:txBody>
        </p:sp>
        <p:sp>
          <p:nvSpPr>
            <p:cNvPr id="317" name="Content Placeholder 2"/>
            <p:cNvSpPr txBox="1">
              <a:spLocks/>
            </p:cNvSpPr>
            <p:nvPr/>
          </p:nvSpPr>
          <p:spPr bwMode="auto">
            <a:xfrm>
              <a:off x="7251248" y="4886811"/>
              <a:ext cx="45845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TEST</a:t>
              </a:r>
            </a:p>
          </p:txBody>
        </p:sp>
        <p:sp>
          <p:nvSpPr>
            <p:cNvPr id="318" name="Content Placeholder 2"/>
            <p:cNvSpPr txBox="1">
              <a:spLocks/>
            </p:cNvSpPr>
            <p:nvPr/>
          </p:nvSpPr>
          <p:spPr bwMode="auto">
            <a:xfrm>
              <a:off x="8321602" y="4886811"/>
              <a:ext cx="38953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RUN</a:t>
              </a:r>
            </a:p>
          </p:txBody>
        </p:sp>
        <p:grpSp>
          <p:nvGrpSpPr>
            <p:cNvPr id="355" name="Group 354"/>
            <p:cNvGrpSpPr/>
            <p:nvPr/>
          </p:nvGrpSpPr>
          <p:grpSpPr>
            <a:xfrm>
              <a:off x="8131141" y="3942932"/>
              <a:ext cx="127643" cy="114793"/>
              <a:chOff x="4854484" y="6477998"/>
              <a:chExt cx="283864" cy="255286"/>
            </a:xfrm>
            <a:solidFill>
              <a:schemeClr val="bg1"/>
            </a:solidFill>
          </p:grpSpPr>
          <p:sp>
            <p:nvSpPr>
              <p:cNvPr id="356"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57"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nvGrpSpPr>
            <p:cNvPr id="388" name="Group 387"/>
            <p:cNvGrpSpPr/>
            <p:nvPr/>
          </p:nvGrpSpPr>
          <p:grpSpPr>
            <a:xfrm>
              <a:off x="3955151" y="3633370"/>
              <a:ext cx="283864" cy="255286"/>
              <a:chOff x="4854484" y="6477998"/>
              <a:chExt cx="283864" cy="255286"/>
            </a:xfrm>
            <a:solidFill>
              <a:schemeClr val="bg1"/>
            </a:solidFill>
          </p:grpSpPr>
          <p:sp>
            <p:nvSpPr>
              <p:cNvPr id="389"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90"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nvGrpSpPr>
            <p:cNvPr id="215" name="Group 214"/>
            <p:cNvGrpSpPr/>
            <p:nvPr/>
          </p:nvGrpSpPr>
          <p:grpSpPr>
            <a:xfrm>
              <a:off x="2136243" y="4206115"/>
              <a:ext cx="7552902" cy="1001944"/>
              <a:chOff x="2129357" y="4807384"/>
              <a:chExt cx="6937370" cy="888565"/>
            </a:xfrm>
          </p:grpSpPr>
          <p:cxnSp>
            <p:nvCxnSpPr>
              <p:cNvPr id="216" name="Straight Arrow Connector 215"/>
              <p:cNvCxnSpPr/>
              <p:nvPr/>
            </p:nvCxnSpPr>
            <p:spPr>
              <a:xfrm rot="16200000">
                <a:off x="1685076" y="5251666"/>
                <a:ext cx="888563" cy="0"/>
              </a:xfrm>
              <a:prstGeom prst="straightConnector1">
                <a:avLst/>
              </a:prstGeom>
              <a:ln w="57150" cap="rnd">
                <a:solidFill>
                  <a:srgbClr val="7EBA65"/>
                </a:solidFill>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V="1">
                <a:off x="9066727" y="5197566"/>
                <a:ext cx="0" cy="498383"/>
              </a:xfrm>
              <a:prstGeom prst="straightConnector1">
                <a:avLst/>
              </a:prstGeom>
              <a:ln w="57150" cap="rnd">
                <a:solidFill>
                  <a:srgbClr val="7EBA65"/>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V="1">
                <a:off x="5598042" y="2227263"/>
                <a:ext cx="0" cy="6937369"/>
              </a:xfrm>
              <a:prstGeom prst="line">
                <a:avLst/>
              </a:prstGeom>
              <a:ln w="57150" cap="rnd">
                <a:solidFill>
                  <a:srgbClr val="7EBA65"/>
                </a:solidFill>
                <a:round/>
              </a:ln>
            </p:spPr>
            <p:style>
              <a:lnRef idx="1">
                <a:schemeClr val="accent1"/>
              </a:lnRef>
              <a:fillRef idx="0">
                <a:schemeClr val="accent1"/>
              </a:fillRef>
              <a:effectRef idx="0">
                <a:schemeClr val="accent1"/>
              </a:effectRef>
              <a:fontRef idx="minor">
                <a:schemeClr val="tx1"/>
              </a:fontRef>
            </p:style>
          </p:cxnSp>
        </p:grpSp>
        <p:sp>
          <p:nvSpPr>
            <p:cNvPr id="125" name="Pentagon 124"/>
            <p:cNvSpPr/>
            <p:nvPr/>
          </p:nvSpPr>
          <p:spPr>
            <a:xfrm>
              <a:off x="1219338" y="3006479"/>
              <a:ext cx="7391631" cy="590256"/>
            </a:xfrm>
            <a:prstGeom prst="homePlate">
              <a:avLst/>
            </a:prstGeom>
            <a:gradFill flip="none" rotWithShape="1">
              <a:gsLst>
                <a:gs pos="0">
                  <a:schemeClr val="bg1"/>
                </a:gs>
                <a:gs pos="100000">
                  <a:srgbClr val="81BC1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26" name="Content Placeholder 2"/>
            <p:cNvSpPr txBox="1">
              <a:spLocks/>
            </p:cNvSpPr>
            <p:nvPr/>
          </p:nvSpPr>
          <p:spPr bwMode="auto">
            <a:xfrm>
              <a:off x="2320124" y="3105528"/>
              <a:ext cx="1485984"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400">
                  <a:solidFill>
                    <a:schemeClr val="tx1">
                      <a:lumMod val="85000"/>
                      <a:lumOff val="15000"/>
                    </a:schemeClr>
                  </a:solidFill>
                  <a:latin typeface="Source Sans Pro"/>
                </a:rPr>
                <a:t>New Functionality</a:t>
              </a:r>
              <a:r>
                <a:rPr lang="id-ID" sz="1400">
                  <a:solidFill>
                    <a:schemeClr val="tx1">
                      <a:lumMod val="85000"/>
                      <a:lumOff val="15000"/>
                    </a:schemeClr>
                  </a:solidFill>
                  <a:latin typeface="Source Sans Pro"/>
                </a:rPr>
                <a:t> </a:t>
              </a:r>
            </a:p>
            <a:p>
              <a:pPr marL="0" indent="0" defTabSz="914400">
                <a:spcBef>
                  <a:spcPts val="0"/>
                </a:spcBef>
                <a:buNone/>
              </a:pPr>
              <a:r>
                <a:rPr lang="en-US" sz="1400">
                  <a:solidFill>
                    <a:schemeClr val="tx1">
                      <a:lumMod val="85000"/>
                      <a:lumOff val="15000"/>
                    </a:schemeClr>
                  </a:solidFill>
                  <a:latin typeface="Source Sans Pro"/>
                </a:rPr>
                <a:t>(Innovation)</a:t>
              </a:r>
            </a:p>
          </p:txBody>
        </p:sp>
        <p:grpSp>
          <p:nvGrpSpPr>
            <p:cNvPr id="127" name="Group 126"/>
            <p:cNvGrpSpPr/>
            <p:nvPr/>
          </p:nvGrpSpPr>
          <p:grpSpPr>
            <a:xfrm>
              <a:off x="8854773" y="2752358"/>
              <a:ext cx="916728" cy="916728"/>
              <a:chOff x="10456863" y="5349875"/>
              <a:chExt cx="285749" cy="285750"/>
            </a:xfrm>
            <a:gradFill flip="none" rotWithShape="1">
              <a:gsLst>
                <a:gs pos="0">
                  <a:schemeClr val="accent3"/>
                </a:gs>
                <a:gs pos="100000">
                  <a:schemeClr val="accent1"/>
                </a:gs>
              </a:gsLst>
              <a:lin ang="18900000" scaled="1"/>
              <a:tileRect/>
            </a:gradFill>
          </p:grpSpPr>
          <p:sp>
            <p:nvSpPr>
              <p:cNvPr id="128" name="Freeform 3396"/>
              <p:cNvSpPr>
                <a:spLocks/>
              </p:cNvSpPr>
              <p:nvPr/>
            </p:nvSpPr>
            <p:spPr bwMode="auto">
              <a:xfrm>
                <a:off x="10666413" y="5445125"/>
                <a:ext cx="57150" cy="57150"/>
              </a:xfrm>
              <a:custGeom>
                <a:avLst/>
                <a:gdLst>
                  <a:gd name="T0" fmla="*/ 80 w 145"/>
                  <a:gd name="T1" fmla="*/ 143 h 143"/>
                  <a:gd name="T2" fmla="*/ 94 w 145"/>
                  <a:gd name="T3" fmla="*/ 141 h 143"/>
                  <a:gd name="T4" fmla="*/ 107 w 145"/>
                  <a:gd name="T5" fmla="*/ 134 h 143"/>
                  <a:gd name="T6" fmla="*/ 118 w 145"/>
                  <a:gd name="T7" fmla="*/ 127 h 143"/>
                  <a:gd name="T8" fmla="*/ 128 w 145"/>
                  <a:gd name="T9" fmla="*/ 118 h 143"/>
                  <a:gd name="T10" fmla="*/ 136 w 145"/>
                  <a:gd name="T11" fmla="*/ 106 h 143"/>
                  <a:gd name="T12" fmla="*/ 141 w 145"/>
                  <a:gd name="T13" fmla="*/ 93 h 143"/>
                  <a:gd name="T14" fmla="*/ 144 w 145"/>
                  <a:gd name="T15" fmla="*/ 79 h 143"/>
                  <a:gd name="T16" fmla="*/ 144 w 145"/>
                  <a:gd name="T17" fmla="*/ 64 h 143"/>
                  <a:gd name="T18" fmla="*/ 141 w 145"/>
                  <a:gd name="T19" fmla="*/ 50 h 143"/>
                  <a:gd name="T20" fmla="*/ 136 w 145"/>
                  <a:gd name="T21" fmla="*/ 37 h 143"/>
                  <a:gd name="T22" fmla="*/ 128 w 145"/>
                  <a:gd name="T23" fmla="*/ 25 h 143"/>
                  <a:gd name="T24" fmla="*/ 118 w 145"/>
                  <a:gd name="T25" fmla="*/ 16 h 143"/>
                  <a:gd name="T26" fmla="*/ 107 w 145"/>
                  <a:gd name="T27" fmla="*/ 9 h 143"/>
                  <a:gd name="T28" fmla="*/ 94 w 145"/>
                  <a:gd name="T29" fmla="*/ 2 h 143"/>
                  <a:gd name="T30" fmla="*/ 80 w 145"/>
                  <a:gd name="T31" fmla="*/ 0 h 143"/>
                  <a:gd name="T32" fmla="*/ 65 w 145"/>
                  <a:gd name="T33" fmla="*/ 0 h 143"/>
                  <a:gd name="T34" fmla="*/ 51 w 145"/>
                  <a:gd name="T35" fmla="*/ 2 h 143"/>
                  <a:gd name="T36" fmla="*/ 38 w 145"/>
                  <a:gd name="T37" fmla="*/ 9 h 143"/>
                  <a:gd name="T38" fmla="*/ 27 w 145"/>
                  <a:gd name="T39" fmla="*/ 16 h 143"/>
                  <a:gd name="T40" fmla="*/ 17 w 145"/>
                  <a:gd name="T41" fmla="*/ 25 h 143"/>
                  <a:gd name="T42" fmla="*/ 9 w 145"/>
                  <a:gd name="T43" fmla="*/ 37 h 143"/>
                  <a:gd name="T44" fmla="*/ 4 w 145"/>
                  <a:gd name="T45" fmla="*/ 50 h 143"/>
                  <a:gd name="T46" fmla="*/ 1 w 145"/>
                  <a:gd name="T47" fmla="*/ 64 h 143"/>
                  <a:gd name="T48" fmla="*/ 1 w 145"/>
                  <a:gd name="T49" fmla="*/ 79 h 143"/>
                  <a:gd name="T50" fmla="*/ 4 w 145"/>
                  <a:gd name="T51" fmla="*/ 93 h 143"/>
                  <a:gd name="T52" fmla="*/ 9 w 145"/>
                  <a:gd name="T53" fmla="*/ 106 h 143"/>
                  <a:gd name="T54" fmla="*/ 17 w 145"/>
                  <a:gd name="T55" fmla="*/ 118 h 143"/>
                  <a:gd name="T56" fmla="*/ 27 w 145"/>
                  <a:gd name="T57" fmla="*/ 127 h 143"/>
                  <a:gd name="T58" fmla="*/ 38 w 145"/>
                  <a:gd name="T59" fmla="*/ 134 h 143"/>
                  <a:gd name="T60" fmla="*/ 51 w 145"/>
                  <a:gd name="T61" fmla="*/ 141 h 143"/>
                  <a:gd name="T62" fmla="*/ 65 w 145"/>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3">
                    <a:moveTo>
                      <a:pt x="73" y="143"/>
                    </a:moveTo>
                    <a:lnTo>
                      <a:pt x="80" y="143"/>
                    </a:lnTo>
                    <a:lnTo>
                      <a:pt x="87" y="142"/>
                    </a:lnTo>
                    <a:lnTo>
                      <a:pt x="94" y="141"/>
                    </a:lnTo>
                    <a:lnTo>
                      <a:pt x="100" y="138"/>
                    </a:lnTo>
                    <a:lnTo>
                      <a:pt x="107" y="134"/>
                    </a:lnTo>
                    <a:lnTo>
                      <a:pt x="113" y="132"/>
                    </a:lnTo>
                    <a:lnTo>
                      <a:pt x="118" y="127"/>
                    </a:lnTo>
                    <a:lnTo>
                      <a:pt x="123" y="123"/>
                    </a:lnTo>
                    <a:lnTo>
                      <a:pt x="128" y="118"/>
                    </a:lnTo>
                    <a:lnTo>
                      <a:pt x="132" y="111"/>
                    </a:lnTo>
                    <a:lnTo>
                      <a:pt x="136" y="106"/>
                    </a:lnTo>
                    <a:lnTo>
                      <a:pt x="139" y="100"/>
                    </a:lnTo>
                    <a:lnTo>
                      <a:pt x="141" y="93"/>
                    </a:lnTo>
                    <a:lnTo>
                      <a:pt x="144" y="86"/>
                    </a:lnTo>
                    <a:lnTo>
                      <a:pt x="144" y="79"/>
                    </a:lnTo>
                    <a:lnTo>
                      <a:pt x="145" y="72"/>
                    </a:lnTo>
                    <a:lnTo>
                      <a:pt x="144" y="64"/>
                    </a:lnTo>
                    <a:lnTo>
                      <a:pt x="144" y="57"/>
                    </a:lnTo>
                    <a:lnTo>
                      <a:pt x="141" y="50"/>
                    </a:lnTo>
                    <a:lnTo>
                      <a:pt x="139" y="43"/>
                    </a:lnTo>
                    <a:lnTo>
                      <a:pt x="136" y="37"/>
                    </a:lnTo>
                    <a:lnTo>
                      <a:pt x="132" y="32"/>
                    </a:lnTo>
                    <a:lnTo>
                      <a:pt x="128" y="25"/>
                    </a:lnTo>
                    <a:lnTo>
                      <a:pt x="123" y="20"/>
                    </a:lnTo>
                    <a:lnTo>
                      <a:pt x="118" y="16"/>
                    </a:lnTo>
                    <a:lnTo>
                      <a:pt x="113" y="11"/>
                    </a:lnTo>
                    <a:lnTo>
                      <a:pt x="107" y="9"/>
                    </a:lnTo>
                    <a:lnTo>
                      <a:pt x="100" y="5"/>
                    </a:lnTo>
                    <a:lnTo>
                      <a:pt x="94" y="2"/>
                    </a:lnTo>
                    <a:lnTo>
                      <a:pt x="87" y="1"/>
                    </a:lnTo>
                    <a:lnTo>
                      <a:pt x="80" y="0"/>
                    </a:lnTo>
                    <a:lnTo>
                      <a:pt x="73" y="0"/>
                    </a:lnTo>
                    <a:lnTo>
                      <a:pt x="65" y="0"/>
                    </a:lnTo>
                    <a:lnTo>
                      <a:pt x="58" y="1"/>
                    </a:lnTo>
                    <a:lnTo>
                      <a:pt x="51" y="2"/>
                    </a:lnTo>
                    <a:lnTo>
                      <a:pt x="45" y="5"/>
                    </a:lnTo>
                    <a:lnTo>
                      <a:pt x="38" y="9"/>
                    </a:lnTo>
                    <a:lnTo>
                      <a:pt x="32" y="11"/>
                    </a:lnTo>
                    <a:lnTo>
                      <a:pt x="27" y="16"/>
                    </a:lnTo>
                    <a:lnTo>
                      <a:pt x="22" y="20"/>
                    </a:lnTo>
                    <a:lnTo>
                      <a:pt x="17" y="25"/>
                    </a:lnTo>
                    <a:lnTo>
                      <a:pt x="13" y="32"/>
                    </a:lnTo>
                    <a:lnTo>
                      <a:pt x="9" y="37"/>
                    </a:lnTo>
                    <a:lnTo>
                      <a:pt x="6" y="43"/>
                    </a:lnTo>
                    <a:lnTo>
                      <a:pt x="4" y="50"/>
                    </a:lnTo>
                    <a:lnTo>
                      <a:pt x="3" y="57"/>
                    </a:lnTo>
                    <a:lnTo>
                      <a:pt x="1" y="64"/>
                    </a:lnTo>
                    <a:lnTo>
                      <a:pt x="0" y="72"/>
                    </a:lnTo>
                    <a:lnTo>
                      <a:pt x="1" y="79"/>
                    </a:lnTo>
                    <a:lnTo>
                      <a:pt x="3" y="86"/>
                    </a:lnTo>
                    <a:lnTo>
                      <a:pt x="4" y="93"/>
                    </a:lnTo>
                    <a:lnTo>
                      <a:pt x="6" y="100"/>
                    </a:lnTo>
                    <a:lnTo>
                      <a:pt x="9" y="106"/>
                    </a:lnTo>
                    <a:lnTo>
                      <a:pt x="13" y="111"/>
                    </a:lnTo>
                    <a:lnTo>
                      <a:pt x="17" y="118"/>
                    </a:lnTo>
                    <a:lnTo>
                      <a:pt x="22" y="123"/>
                    </a:lnTo>
                    <a:lnTo>
                      <a:pt x="27" y="127"/>
                    </a:lnTo>
                    <a:lnTo>
                      <a:pt x="32" y="132"/>
                    </a:lnTo>
                    <a:lnTo>
                      <a:pt x="38" y="134"/>
                    </a:lnTo>
                    <a:lnTo>
                      <a:pt x="45" y="138"/>
                    </a:lnTo>
                    <a:lnTo>
                      <a:pt x="51" y="141"/>
                    </a:lnTo>
                    <a:lnTo>
                      <a:pt x="58" y="142"/>
                    </a:lnTo>
                    <a:lnTo>
                      <a:pt x="65" y="143"/>
                    </a:lnTo>
                    <a:lnTo>
                      <a:pt x="73"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29" name="Freeform 3397"/>
              <p:cNvSpPr>
                <a:spLocks/>
              </p:cNvSpPr>
              <p:nvPr/>
            </p:nvSpPr>
            <p:spPr bwMode="auto">
              <a:xfrm>
                <a:off x="10648950" y="5511800"/>
                <a:ext cx="93662" cy="123825"/>
              </a:xfrm>
              <a:custGeom>
                <a:avLst/>
                <a:gdLst>
                  <a:gd name="T0" fmla="*/ 0 w 237"/>
                  <a:gd name="T1" fmla="*/ 0 h 312"/>
                  <a:gd name="T2" fmla="*/ 0 w 237"/>
                  <a:gd name="T3" fmla="*/ 11 h 312"/>
                  <a:gd name="T4" fmla="*/ 0 w 237"/>
                  <a:gd name="T5" fmla="*/ 40 h 312"/>
                  <a:gd name="T6" fmla="*/ 3 w 237"/>
                  <a:gd name="T7" fmla="*/ 67 h 312"/>
                  <a:gd name="T8" fmla="*/ 4 w 237"/>
                  <a:gd name="T9" fmla="*/ 81 h 312"/>
                  <a:gd name="T10" fmla="*/ 5 w 237"/>
                  <a:gd name="T11" fmla="*/ 94 h 312"/>
                  <a:gd name="T12" fmla="*/ 8 w 237"/>
                  <a:gd name="T13" fmla="*/ 106 h 312"/>
                  <a:gd name="T14" fmla="*/ 11 w 237"/>
                  <a:gd name="T15" fmla="*/ 119 h 312"/>
                  <a:gd name="T16" fmla="*/ 14 w 237"/>
                  <a:gd name="T17" fmla="*/ 131 h 312"/>
                  <a:gd name="T18" fmla="*/ 20 w 237"/>
                  <a:gd name="T19" fmla="*/ 141 h 312"/>
                  <a:gd name="T20" fmla="*/ 25 w 237"/>
                  <a:gd name="T21" fmla="*/ 151 h 312"/>
                  <a:gd name="T22" fmla="*/ 31 w 237"/>
                  <a:gd name="T23" fmla="*/ 160 h 312"/>
                  <a:gd name="T24" fmla="*/ 39 w 237"/>
                  <a:gd name="T25" fmla="*/ 169 h 312"/>
                  <a:gd name="T26" fmla="*/ 48 w 237"/>
                  <a:gd name="T27" fmla="*/ 176 h 312"/>
                  <a:gd name="T28" fmla="*/ 57 w 237"/>
                  <a:gd name="T29" fmla="*/ 182 h 312"/>
                  <a:gd name="T30" fmla="*/ 68 w 237"/>
                  <a:gd name="T31" fmla="*/ 186 h 312"/>
                  <a:gd name="T32" fmla="*/ 68 w 237"/>
                  <a:gd name="T33" fmla="*/ 312 h 312"/>
                  <a:gd name="T34" fmla="*/ 165 w 237"/>
                  <a:gd name="T35" fmla="*/ 312 h 312"/>
                  <a:gd name="T36" fmla="*/ 165 w 237"/>
                  <a:gd name="T37" fmla="*/ 186 h 312"/>
                  <a:gd name="T38" fmla="*/ 176 w 237"/>
                  <a:gd name="T39" fmla="*/ 182 h 312"/>
                  <a:gd name="T40" fmla="*/ 187 w 237"/>
                  <a:gd name="T41" fmla="*/ 176 h 312"/>
                  <a:gd name="T42" fmla="*/ 195 w 237"/>
                  <a:gd name="T43" fmla="*/ 169 h 312"/>
                  <a:gd name="T44" fmla="*/ 204 w 237"/>
                  <a:gd name="T45" fmla="*/ 160 h 312"/>
                  <a:gd name="T46" fmla="*/ 211 w 237"/>
                  <a:gd name="T47" fmla="*/ 151 h 312"/>
                  <a:gd name="T48" fmla="*/ 216 w 237"/>
                  <a:gd name="T49" fmla="*/ 141 h 312"/>
                  <a:gd name="T50" fmla="*/ 221 w 237"/>
                  <a:gd name="T51" fmla="*/ 131 h 312"/>
                  <a:gd name="T52" fmla="*/ 225 w 237"/>
                  <a:gd name="T53" fmla="*/ 119 h 312"/>
                  <a:gd name="T54" fmla="*/ 229 w 237"/>
                  <a:gd name="T55" fmla="*/ 106 h 312"/>
                  <a:gd name="T56" fmla="*/ 231 w 237"/>
                  <a:gd name="T57" fmla="*/ 94 h 312"/>
                  <a:gd name="T58" fmla="*/ 233 w 237"/>
                  <a:gd name="T59" fmla="*/ 81 h 312"/>
                  <a:gd name="T60" fmla="*/ 235 w 237"/>
                  <a:gd name="T61" fmla="*/ 68 h 312"/>
                  <a:gd name="T62" fmla="*/ 237 w 237"/>
                  <a:gd name="T63" fmla="*/ 40 h 312"/>
                  <a:gd name="T64" fmla="*/ 237 w 237"/>
                  <a:gd name="T65" fmla="*/ 11 h 312"/>
                  <a:gd name="T66" fmla="*/ 237 w 237"/>
                  <a:gd name="T67" fmla="*/ 0 h 312"/>
                  <a:gd name="T68" fmla="*/ 0 w 237"/>
                  <a:gd name="T6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312">
                    <a:moveTo>
                      <a:pt x="0" y="0"/>
                    </a:moveTo>
                    <a:lnTo>
                      <a:pt x="0" y="11"/>
                    </a:lnTo>
                    <a:lnTo>
                      <a:pt x="0" y="40"/>
                    </a:lnTo>
                    <a:lnTo>
                      <a:pt x="3" y="67"/>
                    </a:lnTo>
                    <a:lnTo>
                      <a:pt x="4" y="81"/>
                    </a:lnTo>
                    <a:lnTo>
                      <a:pt x="5" y="94"/>
                    </a:lnTo>
                    <a:lnTo>
                      <a:pt x="8" y="106"/>
                    </a:lnTo>
                    <a:lnTo>
                      <a:pt x="11" y="119"/>
                    </a:lnTo>
                    <a:lnTo>
                      <a:pt x="14" y="131"/>
                    </a:lnTo>
                    <a:lnTo>
                      <a:pt x="20" y="141"/>
                    </a:lnTo>
                    <a:lnTo>
                      <a:pt x="25" y="151"/>
                    </a:lnTo>
                    <a:lnTo>
                      <a:pt x="31" y="160"/>
                    </a:lnTo>
                    <a:lnTo>
                      <a:pt x="39" y="169"/>
                    </a:lnTo>
                    <a:lnTo>
                      <a:pt x="48" y="176"/>
                    </a:lnTo>
                    <a:lnTo>
                      <a:pt x="57" y="182"/>
                    </a:lnTo>
                    <a:lnTo>
                      <a:pt x="68" y="186"/>
                    </a:lnTo>
                    <a:lnTo>
                      <a:pt x="68" y="312"/>
                    </a:lnTo>
                    <a:lnTo>
                      <a:pt x="165" y="312"/>
                    </a:lnTo>
                    <a:lnTo>
                      <a:pt x="165" y="186"/>
                    </a:lnTo>
                    <a:lnTo>
                      <a:pt x="176" y="182"/>
                    </a:lnTo>
                    <a:lnTo>
                      <a:pt x="187" y="176"/>
                    </a:lnTo>
                    <a:lnTo>
                      <a:pt x="195" y="169"/>
                    </a:lnTo>
                    <a:lnTo>
                      <a:pt x="204" y="160"/>
                    </a:lnTo>
                    <a:lnTo>
                      <a:pt x="211" y="151"/>
                    </a:lnTo>
                    <a:lnTo>
                      <a:pt x="216" y="141"/>
                    </a:lnTo>
                    <a:lnTo>
                      <a:pt x="221" y="131"/>
                    </a:lnTo>
                    <a:lnTo>
                      <a:pt x="225" y="119"/>
                    </a:lnTo>
                    <a:lnTo>
                      <a:pt x="229" y="106"/>
                    </a:lnTo>
                    <a:lnTo>
                      <a:pt x="231" y="94"/>
                    </a:lnTo>
                    <a:lnTo>
                      <a:pt x="233" y="81"/>
                    </a:lnTo>
                    <a:lnTo>
                      <a:pt x="235" y="68"/>
                    </a:lnTo>
                    <a:lnTo>
                      <a:pt x="237" y="40"/>
                    </a:lnTo>
                    <a:lnTo>
                      <a:pt x="237" y="11"/>
                    </a:lnTo>
                    <a:lnTo>
                      <a:pt x="23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30" name="Freeform 3398"/>
              <p:cNvSpPr>
                <a:spLocks/>
              </p:cNvSpPr>
              <p:nvPr/>
            </p:nvSpPr>
            <p:spPr bwMode="auto">
              <a:xfrm>
                <a:off x="10571163" y="5349875"/>
                <a:ext cx="57150" cy="57150"/>
              </a:xfrm>
              <a:custGeom>
                <a:avLst/>
                <a:gdLst>
                  <a:gd name="T0" fmla="*/ 79 w 144"/>
                  <a:gd name="T1" fmla="*/ 144 h 144"/>
                  <a:gd name="T2" fmla="*/ 94 w 144"/>
                  <a:gd name="T3" fmla="*/ 140 h 144"/>
                  <a:gd name="T4" fmla="*/ 106 w 144"/>
                  <a:gd name="T5" fmla="*/ 135 h 144"/>
                  <a:gd name="T6" fmla="*/ 118 w 144"/>
                  <a:gd name="T7" fmla="*/ 128 h 144"/>
                  <a:gd name="T8" fmla="*/ 128 w 144"/>
                  <a:gd name="T9" fmla="*/ 119 h 144"/>
                  <a:gd name="T10" fmla="*/ 136 w 144"/>
                  <a:gd name="T11" fmla="*/ 107 h 144"/>
                  <a:gd name="T12" fmla="*/ 141 w 144"/>
                  <a:gd name="T13" fmla="*/ 94 h 144"/>
                  <a:gd name="T14" fmla="*/ 144 w 144"/>
                  <a:gd name="T15" fmla="*/ 80 h 144"/>
                  <a:gd name="T16" fmla="*/ 144 w 144"/>
                  <a:gd name="T17" fmla="*/ 65 h 144"/>
                  <a:gd name="T18" fmla="*/ 141 w 144"/>
                  <a:gd name="T19" fmla="*/ 51 h 144"/>
                  <a:gd name="T20" fmla="*/ 136 w 144"/>
                  <a:gd name="T21" fmla="*/ 38 h 144"/>
                  <a:gd name="T22" fmla="*/ 128 w 144"/>
                  <a:gd name="T23" fmla="*/ 26 h 144"/>
                  <a:gd name="T24" fmla="*/ 118 w 144"/>
                  <a:gd name="T25" fmla="*/ 17 h 144"/>
                  <a:gd name="T26" fmla="*/ 106 w 144"/>
                  <a:gd name="T27" fmla="*/ 8 h 144"/>
                  <a:gd name="T28" fmla="*/ 94 w 144"/>
                  <a:gd name="T29" fmla="*/ 3 h 144"/>
                  <a:gd name="T30" fmla="*/ 79 w 144"/>
                  <a:gd name="T31" fmla="*/ 0 h 144"/>
                  <a:gd name="T32" fmla="*/ 65 w 144"/>
                  <a:gd name="T33" fmla="*/ 0 h 144"/>
                  <a:gd name="T34" fmla="*/ 51 w 144"/>
                  <a:gd name="T35" fmla="*/ 3 h 144"/>
                  <a:gd name="T36" fmla="*/ 38 w 144"/>
                  <a:gd name="T37" fmla="*/ 8 h 144"/>
                  <a:gd name="T38" fmla="*/ 27 w 144"/>
                  <a:gd name="T39" fmla="*/ 17 h 144"/>
                  <a:gd name="T40" fmla="*/ 16 w 144"/>
                  <a:gd name="T41" fmla="*/ 26 h 144"/>
                  <a:gd name="T42" fmla="*/ 9 w 144"/>
                  <a:gd name="T43" fmla="*/ 38 h 144"/>
                  <a:gd name="T44" fmla="*/ 4 w 144"/>
                  <a:gd name="T45" fmla="*/ 51 h 144"/>
                  <a:gd name="T46" fmla="*/ 0 w 144"/>
                  <a:gd name="T47" fmla="*/ 65 h 144"/>
                  <a:gd name="T48" fmla="*/ 0 w 144"/>
                  <a:gd name="T49" fmla="*/ 80 h 144"/>
                  <a:gd name="T50" fmla="*/ 4 w 144"/>
                  <a:gd name="T51" fmla="*/ 94 h 144"/>
                  <a:gd name="T52" fmla="*/ 9 w 144"/>
                  <a:gd name="T53" fmla="*/ 107 h 144"/>
                  <a:gd name="T54" fmla="*/ 16 w 144"/>
                  <a:gd name="T55" fmla="*/ 119 h 144"/>
                  <a:gd name="T56" fmla="*/ 27 w 144"/>
                  <a:gd name="T57" fmla="*/ 128 h 144"/>
                  <a:gd name="T58" fmla="*/ 38 w 144"/>
                  <a:gd name="T59" fmla="*/ 135 h 144"/>
                  <a:gd name="T60" fmla="*/ 51 w 144"/>
                  <a:gd name="T61" fmla="*/ 140 h 144"/>
                  <a:gd name="T62" fmla="*/ 65 w 144"/>
                  <a:gd name="T6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4">
                    <a:moveTo>
                      <a:pt x="72" y="144"/>
                    </a:moveTo>
                    <a:lnTo>
                      <a:pt x="79" y="144"/>
                    </a:lnTo>
                    <a:lnTo>
                      <a:pt x="87" y="143"/>
                    </a:lnTo>
                    <a:lnTo>
                      <a:pt x="94" y="140"/>
                    </a:lnTo>
                    <a:lnTo>
                      <a:pt x="100" y="139"/>
                    </a:lnTo>
                    <a:lnTo>
                      <a:pt x="106" y="135"/>
                    </a:lnTo>
                    <a:lnTo>
                      <a:pt x="113" y="131"/>
                    </a:lnTo>
                    <a:lnTo>
                      <a:pt x="118" y="128"/>
                    </a:lnTo>
                    <a:lnTo>
                      <a:pt x="123" y="124"/>
                    </a:lnTo>
                    <a:lnTo>
                      <a:pt x="128" y="119"/>
                    </a:lnTo>
                    <a:lnTo>
                      <a:pt x="132" y="112"/>
                    </a:lnTo>
                    <a:lnTo>
                      <a:pt x="136" y="107"/>
                    </a:lnTo>
                    <a:lnTo>
                      <a:pt x="139" y="101"/>
                    </a:lnTo>
                    <a:lnTo>
                      <a:pt x="141" y="94"/>
                    </a:lnTo>
                    <a:lnTo>
                      <a:pt x="142" y="87"/>
                    </a:lnTo>
                    <a:lnTo>
                      <a:pt x="144" y="80"/>
                    </a:lnTo>
                    <a:lnTo>
                      <a:pt x="144" y="72"/>
                    </a:lnTo>
                    <a:lnTo>
                      <a:pt x="144" y="65"/>
                    </a:lnTo>
                    <a:lnTo>
                      <a:pt x="142" y="58"/>
                    </a:lnTo>
                    <a:lnTo>
                      <a:pt x="141" y="51"/>
                    </a:lnTo>
                    <a:lnTo>
                      <a:pt x="139" y="44"/>
                    </a:lnTo>
                    <a:lnTo>
                      <a:pt x="136" y="38"/>
                    </a:lnTo>
                    <a:lnTo>
                      <a:pt x="132" y="31"/>
                    </a:lnTo>
                    <a:lnTo>
                      <a:pt x="128" y="26"/>
                    </a:lnTo>
                    <a:lnTo>
                      <a:pt x="123" y="21"/>
                    </a:lnTo>
                    <a:lnTo>
                      <a:pt x="118" y="17"/>
                    </a:lnTo>
                    <a:lnTo>
                      <a:pt x="113" y="12"/>
                    </a:lnTo>
                    <a:lnTo>
                      <a:pt x="106" y="8"/>
                    </a:lnTo>
                    <a:lnTo>
                      <a:pt x="100" y="6"/>
                    </a:lnTo>
                    <a:lnTo>
                      <a:pt x="94" y="3"/>
                    </a:lnTo>
                    <a:lnTo>
                      <a:pt x="87" y="2"/>
                    </a:lnTo>
                    <a:lnTo>
                      <a:pt x="79" y="0"/>
                    </a:lnTo>
                    <a:lnTo>
                      <a:pt x="72" y="0"/>
                    </a:lnTo>
                    <a:lnTo>
                      <a:pt x="65" y="0"/>
                    </a:lnTo>
                    <a:lnTo>
                      <a:pt x="58" y="2"/>
                    </a:lnTo>
                    <a:lnTo>
                      <a:pt x="51" y="3"/>
                    </a:lnTo>
                    <a:lnTo>
                      <a:pt x="45" y="6"/>
                    </a:lnTo>
                    <a:lnTo>
                      <a:pt x="38" y="8"/>
                    </a:lnTo>
                    <a:lnTo>
                      <a:pt x="32" y="12"/>
                    </a:lnTo>
                    <a:lnTo>
                      <a:pt x="27" y="17"/>
                    </a:lnTo>
                    <a:lnTo>
                      <a:pt x="22" y="21"/>
                    </a:lnTo>
                    <a:lnTo>
                      <a:pt x="16" y="26"/>
                    </a:lnTo>
                    <a:lnTo>
                      <a:pt x="13" y="31"/>
                    </a:lnTo>
                    <a:lnTo>
                      <a:pt x="9" y="38"/>
                    </a:lnTo>
                    <a:lnTo>
                      <a:pt x="6" y="44"/>
                    </a:lnTo>
                    <a:lnTo>
                      <a:pt x="4" y="51"/>
                    </a:lnTo>
                    <a:lnTo>
                      <a:pt x="1" y="58"/>
                    </a:lnTo>
                    <a:lnTo>
                      <a:pt x="0" y="65"/>
                    </a:lnTo>
                    <a:lnTo>
                      <a:pt x="0" y="72"/>
                    </a:lnTo>
                    <a:lnTo>
                      <a:pt x="0" y="80"/>
                    </a:lnTo>
                    <a:lnTo>
                      <a:pt x="1" y="87"/>
                    </a:lnTo>
                    <a:lnTo>
                      <a:pt x="4" y="94"/>
                    </a:lnTo>
                    <a:lnTo>
                      <a:pt x="6" y="101"/>
                    </a:lnTo>
                    <a:lnTo>
                      <a:pt x="9" y="107"/>
                    </a:lnTo>
                    <a:lnTo>
                      <a:pt x="13" y="112"/>
                    </a:lnTo>
                    <a:lnTo>
                      <a:pt x="16" y="119"/>
                    </a:lnTo>
                    <a:lnTo>
                      <a:pt x="22" y="124"/>
                    </a:lnTo>
                    <a:lnTo>
                      <a:pt x="27" y="128"/>
                    </a:lnTo>
                    <a:lnTo>
                      <a:pt x="32" y="131"/>
                    </a:lnTo>
                    <a:lnTo>
                      <a:pt x="38" y="135"/>
                    </a:lnTo>
                    <a:lnTo>
                      <a:pt x="45" y="139"/>
                    </a:lnTo>
                    <a:lnTo>
                      <a:pt x="51" y="140"/>
                    </a:lnTo>
                    <a:lnTo>
                      <a:pt x="58" y="143"/>
                    </a:lnTo>
                    <a:lnTo>
                      <a:pt x="65" y="144"/>
                    </a:lnTo>
                    <a:lnTo>
                      <a:pt x="7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31" name="Freeform 3399"/>
              <p:cNvSpPr>
                <a:spLocks/>
              </p:cNvSpPr>
              <p:nvPr/>
            </p:nvSpPr>
            <p:spPr bwMode="auto">
              <a:xfrm>
                <a:off x="10553700" y="5416550"/>
                <a:ext cx="93662" cy="123825"/>
              </a:xfrm>
              <a:custGeom>
                <a:avLst/>
                <a:gdLst>
                  <a:gd name="T0" fmla="*/ 0 w 236"/>
                  <a:gd name="T1" fmla="*/ 11 h 312"/>
                  <a:gd name="T2" fmla="*/ 0 w 236"/>
                  <a:gd name="T3" fmla="*/ 40 h 312"/>
                  <a:gd name="T4" fmla="*/ 1 w 236"/>
                  <a:gd name="T5" fmla="*/ 68 h 312"/>
                  <a:gd name="T6" fmla="*/ 3 w 236"/>
                  <a:gd name="T7" fmla="*/ 82 h 312"/>
                  <a:gd name="T8" fmla="*/ 5 w 236"/>
                  <a:gd name="T9" fmla="*/ 95 h 312"/>
                  <a:gd name="T10" fmla="*/ 8 w 236"/>
                  <a:gd name="T11" fmla="*/ 108 h 312"/>
                  <a:gd name="T12" fmla="*/ 10 w 236"/>
                  <a:gd name="T13" fmla="*/ 120 h 312"/>
                  <a:gd name="T14" fmla="*/ 14 w 236"/>
                  <a:gd name="T15" fmla="*/ 132 h 312"/>
                  <a:gd name="T16" fmla="*/ 19 w 236"/>
                  <a:gd name="T17" fmla="*/ 144 h 312"/>
                  <a:gd name="T18" fmla="*/ 25 w 236"/>
                  <a:gd name="T19" fmla="*/ 154 h 312"/>
                  <a:gd name="T20" fmla="*/ 31 w 236"/>
                  <a:gd name="T21" fmla="*/ 163 h 312"/>
                  <a:gd name="T22" fmla="*/ 39 w 236"/>
                  <a:gd name="T23" fmla="*/ 171 h 312"/>
                  <a:gd name="T24" fmla="*/ 48 w 236"/>
                  <a:gd name="T25" fmla="*/ 178 h 312"/>
                  <a:gd name="T26" fmla="*/ 57 w 236"/>
                  <a:gd name="T27" fmla="*/ 183 h 312"/>
                  <a:gd name="T28" fmla="*/ 68 w 236"/>
                  <a:gd name="T29" fmla="*/ 188 h 312"/>
                  <a:gd name="T30" fmla="*/ 68 w 236"/>
                  <a:gd name="T31" fmla="*/ 312 h 312"/>
                  <a:gd name="T32" fmla="*/ 165 w 236"/>
                  <a:gd name="T33" fmla="*/ 312 h 312"/>
                  <a:gd name="T34" fmla="*/ 165 w 236"/>
                  <a:gd name="T35" fmla="*/ 188 h 312"/>
                  <a:gd name="T36" fmla="*/ 176 w 236"/>
                  <a:gd name="T37" fmla="*/ 185 h 312"/>
                  <a:gd name="T38" fmla="*/ 186 w 236"/>
                  <a:gd name="T39" fmla="*/ 178 h 312"/>
                  <a:gd name="T40" fmla="*/ 195 w 236"/>
                  <a:gd name="T41" fmla="*/ 172 h 312"/>
                  <a:gd name="T42" fmla="*/ 203 w 236"/>
                  <a:gd name="T43" fmla="*/ 163 h 312"/>
                  <a:gd name="T44" fmla="*/ 211 w 236"/>
                  <a:gd name="T45" fmla="*/ 154 h 312"/>
                  <a:gd name="T46" fmla="*/ 216 w 236"/>
                  <a:gd name="T47" fmla="*/ 144 h 312"/>
                  <a:gd name="T48" fmla="*/ 221 w 236"/>
                  <a:gd name="T49" fmla="*/ 132 h 312"/>
                  <a:gd name="T50" fmla="*/ 225 w 236"/>
                  <a:gd name="T51" fmla="*/ 120 h 312"/>
                  <a:gd name="T52" fmla="*/ 229 w 236"/>
                  <a:gd name="T53" fmla="*/ 108 h 312"/>
                  <a:gd name="T54" fmla="*/ 231 w 236"/>
                  <a:gd name="T55" fmla="*/ 95 h 312"/>
                  <a:gd name="T56" fmla="*/ 233 w 236"/>
                  <a:gd name="T57" fmla="*/ 82 h 312"/>
                  <a:gd name="T58" fmla="*/ 234 w 236"/>
                  <a:gd name="T59" fmla="*/ 68 h 312"/>
                  <a:gd name="T60" fmla="*/ 236 w 236"/>
                  <a:gd name="T61" fmla="*/ 40 h 312"/>
                  <a:gd name="T62" fmla="*/ 236 w 236"/>
                  <a:gd name="T63" fmla="*/ 11 h 312"/>
                  <a:gd name="T64" fmla="*/ 236 w 236"/>
                  <a:gd name="T65" fmla="*/ 0 h 312"/>
                  <a:gd name="T66" fmla="*/ 0 w 236"/>
                  <a:gd name="T67" fmla="*/ 0 h 312"/>
                  <a:gd name="T68" fmla="*/ 0 w 236"/>
                  <a:gd name="T69"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312">
                    <a:moveTo>
                      <a:pt x="0" y="11"/>
                    </a:moveTo>
                    <a:lnTo>
                      <a:pt x="0" y="40"/>
                    </a:lnTo>
                    <a:lnTo>
                      <a:pt x="1" y="68"/>
                    </a:lnTo>
                    <a:lnTo>
                      <a:pt x="3" y="82"/>
                    </a:lnTo>
                    <a:lnTo>
                      <a:pt x="5" y="95"/>
                    </a:lnTo>
                    <a:lnTo>
                      <a:pt x="8" y="108"/>
                    </a:lnTo>
                    <a:lnTo>
                      <a:pt x="10" y="120"/>
                    </a:lnTo>
                    <a:lnTo>
                      <a:pt x="14" y="132"/>
                    </a:lnTo>
                    <a:lnTo>
                      <a:pt x="19" y="144"/>
                    </a:lnTo>
                    <a:lnTo>
                      <a:pt x="25" y="154"/>
                    </a:lnTo>
                    <a:lnTo>
                      <a:pt x="31" y="163"/>
                    </a:lnTo>
                    <a:lnTo>
                      <a:pt x="39" y="171"/>
                    </a:lnTo>
                    <a:lnTo>
                      <a:pt x="48" y="178"/>
                    </a:lnTo>
                    <a:lnTo>
                      <a:pt x="57" y="183"/>
                    </a:lnTo>
                    <a:lnTo>
                      <a:pt x="68" y="188"/>
                    </a:lnTo>
                    <a:lnTo>
                      <a:pt x="68" y="312"/>
                    </a:lnTo>
                    <a:lnTo>
                      <a:pt x="165" y="312"/>
                    </a:lnTo>
                    <a:lnTo>
                      <a:pt x="165" y="188"/>
                    </a:lnTo>
                    <a:lnTo>
                      <a:pt x="176" y="185"/>
                    </a:lnTo>
                    <a:lnTo>
                      <a:pt x="186" y="178"/>
                    </a:lnTo>
                    <a:lnTo>
                      <a:pt x="195" y="172"/>
                    </a:lnTo>
                    <a:lnTo>
                      <a:pt x="203" y="163"/>
                    </a:lnTo>
                    <a:lnTo>
                      <a:pt x="211" y="154"/>
                    </a:lnTo>
                    <a:lnTo>
                      <a:pt x="216" y="144"/>
                    </a:lnTo>
                    <a:lnTo>
                      <a:pt x="221" y="132"/>
                    </a:lnTo>
                    <a:lnTo>
                      <a:pt x="225" y="120"/>
                    </a:lnTo>
                    <a:lnTo>
                      <a:pt x="229" y="108"/>
                    </a:lnTo>
                    <a:lnTo>
                      <a:pt x="231" y="95"/>
                    </a:lnTo>
                    <a:lnTo>
                      <a:pt x="233" y="82"/>
                    </a:lnTo>
                    <a:lnTo>
                      <a:pt x="234" y="68"/>
                    </a:lnTo>
                    <a:lnTo>
                      <a:pt x="236" y="40"/>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32" name="Freeform 3400"/>
              <p:cNvSpPr>
                <a:spLocks/>
              </p:cNvSpPr>
              <p:nvPr/>
            </p:nvSpPr>
            <p:spPr bwMode="auto">
              <a:xfrm>
                <a:off x="10475913" y="5445125"/>
                <a:ext cx="57150" cy="57150"/>
              </a:xfrm>
              <a:custGeom>
                <a:avLst/>
                <a:gdLst>
                  <a:gd name="T0" fmla="*/ 79 w 143"/>
                  <a:gd name="T1" fmla="*/ 143 h 143"/>
                  <a:gd name="T2" fmla="*/ 93 w 143"/>
                  <a:gd name="T3" fmla="*/ 141 h 143"/>
                  <a:gd name="T4" fmla="*/ 106 w 143"/>
                  <a:gd name="T5" fmla="*/ 134 h 143"/>
                  <a:gd name="T6" fmla="*/ 118 w 143"/>
                  <a:gd name="T7" fmla="*/ 127 h 143"/>
                  <a:gd name="T8" fmla="*/ 128 w 143"/>
                  <a:gd name="T9" fmla="*/ 118 h 143"/>
                  <a:gd name="T10" fmla="*/ 136 w 143"/>
                  <a:gd name="T11" fmla="*/ 106 h 143"/>
                  <a:gd name="T12" fmla="*/ 141 w 143"/>
                  <a:gd name="T13" fmla="*/ 93 h 143"/>
                  <a:gd name="T14" fmla="*/ 143 w 143"/>
                  <a:gd name="T15" fmla="*/ 79 h 143"/>
                  <a:gd name="T16" fmla="*/ 143 w 143"/>
                  <a:gd name="T17" fmla="*/ 64 h 143"/>
                  <a:gd name="T18" fmla="*/ 141 w 143"/>
                  <a:gd name="T19" fmla="*/ 50 h 143"/>
                  <a:gd name="T20" fmla="*/ 136 w 143"/>
                  <a:gd name="T21" fmla="*/ 37 h 143"/>
                  <a:gd name="T22" fmla="*/ 128 w 143"/>
                  <a:gd name="T23" fmla="*/ 25 h 143"/>
                  <a:gd name="T24" fmla="*/ 118 w 143"/>
                  <a:gd name="T25" fmla="*/ 16 h 143"/>
                  <a:gd name="T26" fmla="*/ 106 w 143"/>
                  <a:gd name="T27" fmla="*/ 9 h 143"/>
                  <a:gd name="T28" fmla="*/ 93 w 143"/>
                  <a:gd name="T29" fmla="*/ 2 h 143"/>
                  <a:gd name="T30" fmla="*/ 79 w 143"/>
                  <a:gd name="T31" fmla="*/ 0 h 143"/>
                  <a:gd name="T32" fmla="*/ 64 w 143"/>
                  <a:gd name="T33" fmla="*/ 0 h 143"/>
                  <a:gd name="T34" fmla="*/ 51 w 143"/>
                  <a:gd name="T35" fmla="*/ 2 h 143"/>
                  <a:gd name="T36" fmla="*/ 37 w 143"/>
                  <a:gd name="T37" fmla="*/ 9 h 143"/>
                  <a:gd name="T38" fmla="*/ 27 w 143"/>
                  <a:gd name="T39" fmla="*/ 16 h 143"/>
                  <a:gd name="T40" fmla="*/ 16 w 143"/>
                  <a:gd name="T41" fmla="*/ 25 h 143"/>
                  <a:gd name="T42" fmla="*/ 9 w 143"/>
                  <a:gd name="T43" fmla="*/ 37 h 143"/>
                  <a:gd name="T44" fmla="*/ 4 w 143"/>
                  <a:gd name="T45" fmla="*/ 50 h 143"/>
                  <a:gd name="T46" fmla="*/ 0 w 143"/>
                  <a:gd name="T47" fmla="*/ 64 h 143"/>
                  <a:gd name="T48" fmla="*/ 0 w 143"/>
                  <a:gd name="T49" fmla="*/ 79 h 143"/>
                  <a:gd name="T50" fmla="*/ 4 w 143"/>
                  <a:gd name="T51" fmla="*/ 93 h 143"/>
                  <a:gd name="T52" fmla="*/ 9 w 143"/>
                  <a:gd name="T53" fmla="*/ 106 h 143"/>
                  <a:gd name="T54" fmla="*/ 16 w 143"/>
                  <a:gd name="T55" fmla="*/ 118 h 143"/>
                  <a:gd name="T56" fmla="*/ 27 w 143"/>
                  <a:gd name="T57" fmla="*/ 127 h 143"/>
                  <a:gd name="T58" fmla="*/ 37 w 143"/>
                  <a:gd name="T59" fmla="*/ 134 h 143"/>
                  <a:gd name="T60" fmla="*/ 51 w 143"/>
                  <a:gd name="T61" fmla="*/ 141 h 143"/>
                  <a:gd name="T62" fmla="*/ 64 w 143"/>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43">
                    <a:moveTo>
                      <a:pt x="72" y="143"/>
                    </a:moveTo>
                    <a:lnTo>
                      <a:pt x="79" y="143"/>
                    </a:lnTo>
                    <a:lnTo>
                      <a:pt x="87" y="142"/>
                    </a:lnTo>
                    <a:lnTo>
                      <a:pt x="93" y="141"/>
                    </a:lnTo>
                    <a:lnTo>
                      <a:pt x="100" y="138"/>
                    </a:lnTo>
                    <a:lnTo>
                      <a:pt x="106" y="134"/>
                    </a:lnTo>
                    <a:lnTo>
                      <a:pt x="113" y="132"/>
                    </a:lnTo>
                    <a:lnTo>
                      <a:pt x="118" y="127"/>
                    </a:lnTo>
                    <a:lnTo>
                      <a:pt x="123" y="123"/>
                    </a:lnTo>
                    <a:lnTo>
                      <a:pt x="128" y="118"/>
                    </a:lnTo>
                    <a:lnTo>
                      <a:pt x="132" y="111"/>
                    </a:lnTo>
                    <a:lnTo>
                      <a:pt x="136" y="106"/>
                    </a:lnTo>
                    <a:lnTo>
                      <a:pt x="138" y="100"/>
                    </a:lnTo>
                    <a:lnTo>
                      <a:pt x="141" y="93"/>
                    </a:lnTo>
                    <a:lnTo>
                      <a:pt x="142" y="86"/>
                    </a:lnTo>
                    <a:lnTo>
                      <a:pt x="143" y="79"/>
                    </a:lnTo>
                    <a:lnTo>
                      <a:pt x="143" y="72"/>
                    </a:lnTo>
                    <a:lnTo>
                      <a:pt x="143" y="64"/>
                    </a:lnTo>
                    <a:lnTo>
                      <a:pt x="142" y="57"/>
                    </a:lnTo>
                    <a:lnTo>
                      <a:pt x="141" y="50"/>
                    </a:lnTo>
                    <a:lnTo>
                      <a:pt x="138" y="43"/>
                    </a:lnTo>
                    <a:lnTo>
                      <a:pt x="136" y="37"/>
                    </a:lnTo>
                    <a:lnTo>
                      <a:pt x="132" y="32"/>
                    </a:lnTo>
                    <a:lnTo>
                      <a:pt x="128" y="25"/>
                    </a:lnTo>
                    <a:lnTo>
                      <a:pt x="123" y="20"/>
                    </a:lnTo>
                    <a:lnTo>
                      <a:pt x="118" y="16"/>
                    </a:lnTo>
                    <a:lnTo>
                      <a:pt x="113" y="11"/>
                    </a:lnTo>
                    <a:lnTo>
                      <a:pt x="106" y="9"/>
                    </a:lnTo>
                    <a:lnTo>
                      <a:pt x="100" y="5"/>
                    </a:lnTo>
                    <a:lnTo>
                      <a:pt x="93" y="2"/>
                    </a:lnTo>
                    <a:lnTo>
                      <a:pt x="86" y="1"/>
                    </a:lnTo>
                    <a:lnTo>
                      <a:pt x="79" y="0"/>
                    </a:lnTo>
                    <a:lnTo>
                      <a:pt x="72" y="0"/>
                    </a:lnTo>
                    <a:lnTo>
                      <a:pt x="64" y="0"/>
                    </a:lnTo>
                    <a:lnTo>
                      <a:pt x="57" y="1"/>
                    </a:lnTo>
                    <a:lnTo>
                      <a:pt x="51" y="2"/>
                    </a:lnTo>
                    <a:lnTo>
                      <a:pt x="43" y="5"/>
                    </a:lnTo>
                    <a:lnTo>
                      <a:pt x="37" y="9"/>
                    </a:lnTo>
                    <a:lnTo>
                      <a:pt x="32" y="11"/>
                    </a:lnTo>
                    <a:lnTo>
                      <a:pt x="27" y="16"/>
                    </a:lnTo>
                    <a:lnTo>
                      <a:pt x="21" y="20"/>
                    </a:lnTo>
                    <a:lnTo>
                      <a:pt x="16" y="25"/>
                    </a:lnTo>
                    <a:lnTo>
                      <a:pt x="12" y="32"/>
                    </a:lnTo>
                    <a:lnTo>
                      <a:pt x="9" y="37"/>
                    </a:lnTo>
                    <a:lnTo>
                      <a:pt x="5" y="43"/>
                    </a:lnTo>
                    <a:lnTo>
                      <a:pt x="4" y="50"/>
                    </a:lnTo>
                    <a:lnTo>
                      <a:pt x="1" y="57"/>
                    </a:lnTo>
                    <a:lnTo>
                      <a:pt x="0" y="64"/>
                    </a:lnTo>
                    <a:lnTo>
                      <a:pt x="0" y="72"/>
                    </a:lnTo>
                    <a:lnTo>
                      <a:pt x="0" y="79"/>
                    </a:lnTo>
                    <a:lnTo>
                      <a:pt x="1" y="86"/>
                    </a:lnTo>
                    <a:lnTo>
                      <a:pt x="4" y="93"/>
                    </a:lnTo>
                    <a:lnTo>
                      <a:pt x="5" y="100"/>
                    </a:lnTo>
                    <a:lnTo>
                      <a:pt x="9" y="106"/>
                    </a:lnTo>
                    <a:lnTo>
                      <a:pt x="12" y="111"/>
                    </a:lnTo>
                    <a:lnTo>
                      <a:pt x="16" y="118"/>
                    </a:lnTo>
                    <a:lnTo>
                      <a:pt x="21" y="123"/>
                    </a:lnTo>
                    <a:lnTo>
                      <a:pt x="27" y="127"/>
                    </a:lnTo>
                    <a:lnTo>
                      <a:pt x="32" y="132"/>
                    </a:lnTo>
                    <a:lnTo>
                      <a:pt x="37" y="134"/>
                    </a:lnTo>
                    <a:lnTo>
                      <a:pt x="43" y="138"/>
                    </a:lnTo>
                    <a:lnTo>
                      <a:pt x="51" y="141"/>
                    </a:lnTo>
                    <a:lnTo>
                      <a:pt x="57" y="142"/>
                    </a:lnTo>
                    <a:lnTo>
                      <a:pt x="64" y="143"/>
                    </a:lnTo>
                    <a:lnTo>
                      <a:pt x="72"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33" name="Freeform 3401"/>
              <p:cNvSpPr>
                <a:spLocks/>
              </p:cNvSpPr>
              <p:nvPr/>
            </p:nvSpPr>
            <p:spPr bwMode="auto">
              <a:xfrm>
                <a:off x="10456863" y="5511800"/>
                <a:ext cx="93662" cy="123825"/>
              </a:xfrm>
              <a:custGeom>
                <a:avLst/>
                <a:gdLst>
                  <a:gd name="T0" fmla="*/ 0 w 236"/>
                  <a:gd name="T1" fmla="*/ 11 h 312"/>
                  <a:gd name="T2" fmla="*/ 0 w 236"/>
                  <a:gd name="T3" fmla="*/ 40 h 312"/>
                  <a:gd name="T4" fmla="*/ 1 w 236"/>
                  <a:gd name="T5" fmla="*/ 67 h 312"/>
                  <a:gd name="T6" fmla="*/ 4 w 236"/>
                  <a:gd name="T7" fmla="*/ 81 h 312"/>
                  <a:gd name="T8" fmla="*/ 5 w 236"/>
                  <a:gd name="T9" fmla="*/ 94 h 312"/>
                  <a:gd name="T10" fmla="*/ 8 w 236"/>
                  <a:gd name="T11" fmla="*/ 106 h 312"/>
                  <a:gd name="T12" fmla="*/ 12 w 236"/>
                  <a:gd name="T13" fmla="*/ 119 h 312"/>
                  <a:gd name="T14" fmla="*/ 16 w 236"/>
                  <a:gd name="T15" fmla="*/ 131 h 312"/>
                  <a:gd name="T16" fmla="*/ 21 w 236"/>
                  <a:gd name="T17" fmla="*/ 142 h 312"/>
                  <a:gd name="T18" fmla="*/ 27 w 236"/>
                  <a:gd name="T19" fmla="*/ 153 h 312"/>
                  <a:gd name="T20" fmla="*/ 34 w 236"/>
                  <a:gd name="T21" fmla="*/ 163 h 312"/>
                  <a:gd name="T22" fmla="*/ 41 w 236"/>
                  <a:gd name="T23" fmla="*/ 171 h 312"/>
                  <a:gd name="T24" fmla="*/ 50 w 236"/>
                  <a:gd name="T25" fmla="*/ 178 h 312"/>
                  <a:gd name="T26" fmla="*/ 60 w 236"/>
                  <a:gd name="T27" fmla="*/ 185 h 312"/>
                  <a:gd name="T28" fmla="*/ 72 w 236"/>
                  <a:gd name="T29" fmla="*/ 189 h 312"/>
                  <a:gd name="T30" fmla="*/ 72 w 236"/>
                  <a:gd name="T31" fmla="*/ 312 h 312"/>
                  <a:gd name="T32" fmla="*/ 168 w 236"/>
                  <a:gd name="T33" fmla="*/ 312 h 312"/>
                  <a:gd name="T34" fmla="*/ 168 w 236"/>
                  <a:gd name="T35" fmla="*/ 189 h 312"/>
                  <a:gd name="T36" fmla="*/ 180 w 236"/>
                  <a:gd name="T37" fmla="*/ 185 h 312"/>
                  <a:gd name="T38" fmla="*/ 190 w 236"/>
                  <a:gd name="T39" fmla="*/ 178 h 312"/>
                  <a:gd name="T40" fmla="*/ 199 w 236"/>
                  <a:gd name="T41" fmla="*/ 171 h 312"/>
                  <a:gd name="T42" fmla="*/ 207 w 236"/>
                  <a:gd name="T43" fmla="*/ 162 h 312"/>
                  <a:gd name="T44" fmla="*/ 213 w 236"/>
                  <a:gd name="T45" fmla="*/ 153 h 312"/>
                  <a:gd name="T46" fmla="*/ 220 w 236"/>
                  <a:gd name="T47" fmla="*/ 142 h 312"/>
                  <a:gd name="T48" fmla="*/ 224 w 236"/>
                  <a:gd name="T49" fmla="*/ 131 h 312"/>
                  <a:gd name="T50" fmla="*/ 227 w 236"/>
                  <a:gd name="T51" fmla="*/ 118 h 312"/>
                  <a:gd name="T52" fmla="*/ 233 w 236"/>
                  <a:gd name="T53" fmla="*/ 92 h 312"/>
                  <a:gd name="T54" fmla="*/ 235 w 236"/>
                  <a:gd name="T55" fmla="*/ 65 h 312"/>
                  <a:gd name="T56" fmla="*/ 235 w 236"/>
                  <a:gd name="T57" fmla="*/ 38 h 312"/>
                  <a:gd name="T58" fmla="*/ 236 w 236"/>
                  <a:gd name="T59" fmla="*/ 11 h 312"/>
                  <a:gd name="T60" fmla="*/ 236 w 236"/>
                  <a:gd name="T61" fmla="*/ 0 h 312"/>
                  <a:gd name="T62" fmla="*/ 0 w 236"/>
                  <a:gd name="T63" fmla="*/ 0 h 312"/>
                  <a:gd name="T64" fmla="*/ 0 w 236"/>
                  <a:gd name="T65"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6" h="312">
                    <a:moveTo>
                      <a:pt x="0" y="11"/>
                    </a:moveTo>
                    <a:lnTo>
                      <a:pt x="0" y="40"/>
                    </a:lnTo>
                    <a:lnTo>
                      <a:pt x="1" y="67"/>
                    </a:lnTo>
                    <a:lnTo>
                      <a:pt x="4" y="81"/>
                    </a:lnTo>
                    <a:lnTo>
                      <a:pt x="5" y="94"/>
                    </a:lnTo>
                    <a:lnTo>
                      <a:pt x="8" y="106"/>
                    </a:lnTo>
                    <a:lnTo>
                      <a:pt x="12" y="119"/>
                    </a:lnTo>
                    <a:lnTo>
                      <a:pt x="16" y="131"/>
                    </a:lnTo>
                    <a:lnTo>
                      <a:pt x="21" y="142"/>
                    </a:lnTo>
                    <a:lnTo>
                      <a:pt x="27" y="153"/>
                    </a:lnTo>
                    <a:lnTo>
                      <a:pt x="34" y="163"/>
                    </a:lnTo>
                    <a:lnTo>
                      <a:pt x="41" y="171"/>
                    </a:lnTo>
                    <a:lnTo>
                      <a:pt x="50" y="178"/>
                    </a:lnTo>
                    <a:lnTo>
                      <a:pt x="60" y="185"/>
                    </a:lnTo>
                    <a:lnTo>
                      <a:pt x="72" y="189"/>
                    </a:lnTo>
                    <a:lnTo>
                      <a:pt x="72" y="312"/>
                    </a:lnTo>
                    <a:lnTo>
                      <a:pt x="168" y="312"/>
                    </a:lnTo>
                    <a:lnTo>
                      <a:pt x="168" y="189"/>
                    </a:lnTo>
                    <a:lnTo>
                      <a:pt x="180" y="185"/>
                    </a:lnTo>
                    <a:lnTo>
                      <a:pt x="190" y="178"/>
                    </a:lnTo>
                    <a:lnTo>
                      <a:pt x="199" y="171"/>
                    </a:lnTo>
                    <a:lnTo>
                      <a:pt x="207" y="162"/>
                    </a:lnTo>
                    <a:lnTo>
                      <a:pt x="213" y="153"/>
                    </a:lnTo>
                    <a:lnTo>
                      <a:pt x="220" y="142"/>
                    </a:lnTo>
                    <a:lnTo>
                      <a:pt x="224" y="131"/>
                    </a:lnTo>
                    <a:lnTo>
                      <a:pt x="227" y="118"/>
                    </a:lnTo>
                    <a:lnTo>
                      <a:pt x="233" y="92"/>
                    </a:lnTo>
                    <a:lnTo>
                      <a:pt x="235" y="65"/>
                    </a:lnTo>
                    <a:lnTo>
                      <a:pt x="235" y="38"/>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sp>
          <p:nvSpPr>
            <p:cNvPr id="134" name="Content Placeholder 2"/>
            <p:cNvSpPr txBox="1">
              <a:spLocks/>
            </p:cNvSpPr>
            <p:nvPr/>
          </p:nvSpPr>
          <p:spPr bwMode="auto">
            <a:xfrm>
              <a:off x="9079099" y="3824527"/>
              <a:ext cx="468078"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tx1">
                      <a:lumMod val="75000"/>
                      <a:lumOff val="25000"/>
                    </a:schemeClr>
                  </a:solidFill>
                  <a:latin typeface="Source Sans Pro"/>
                </a:rPr>
                <a:t>Users</a:t>
              </a:r>
            </a:p>
          </p:txBody>
        </p:sp>
        <p:grpSp>
          <p:nvGrpSpPr>
            <p:cNvPr id="135" name="Group 134"/>
            <p:cNvGrpSpPr/>
            <p:nvPr/>
          </p:nvGrpSpPr>
          <p:grpSpPr>
            <a:xfrm>
              <a:off x="10046639" y="3119923"/>
              <a:ext cx="1379685" cy="214314"/>
              <a:chOff x="10389401" y="4288631"/>
              <a:chExt cx="1379685" cy="214314"/>
            </a:xfrm>
            <a:solidFill>
              <a:schemeClr val="accent2"/>
            </a:solidFill>
          </p:grpSpPr>
          <p:sp>
            <p:nvSpPr>
              <p:cNvPr id="136" name="Freeform 3037"/>
              <p:cNvSpPr>
                <a:spLocks/>
              </p:cNvSpPr>
              <p:nvPr/>
            </p:nvSpPr>
            <p:spPr bwMode="auto">
              <a:xfrm>
                <a:off x="10389401" y="4288631"/>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grp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37" name="Freeform 3037"/>
              <p:cNvSpPr>
                <a:spLocks/>
              </p:cNvSpPr>
              <p:nvPr/>
            </p:nvSpPr>
            <p:spPr bwMode="auto">
              <a:xfrm>
                <a:off x="10681041" y="4288631"/>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grp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38" name="Freeform 3037"/>
              <p:cNvSpPr>
                <a:spLocks/>
              </p:cNvSpPr>
              <p:nvPr/>
            </p:nvSpPr>
            <p:spPr bwMode="auto">
              <a:xfrm>
                <a:off x="10972681" y="4288631"/>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grp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39" name="Freeform 3037"/>
              <p:cNvSpPr>
                <a:spLocks/>
              </p:cNvSpPr>
              <p:nvPr/>
            </p:nvSpPr>
            <p:spPr bwMode="auto">
              <a:xfrm>
                <a:off x="11264321" y="4288631"/>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grp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40" name="Freeform 3037"/>
              <p:cNvSpPr>
                <a:spLocks/>
              </p:cNvSpPr>
              <p:nvPr/>
            </p:nvSpPr>
            <p:spPr bwMode="auto">
              <a:xfrm>
                <a:off x="11555962" y="4288631"/>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grp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sp>
          <p:nvSpPr>
            <p:cNvPr id="141" name="Content Placeholder 2"/>
            <p:cNvSpPr txBox="1">
              <a:spLocks/>
            </p:cNvSpPr>
            <p:nvPr/>
          </p:nvSpPr>
          <p:spPr bwMode="auto">
            <a:xfrm>
              <a:off x="10084861" y="3489678"/>
              <a:ext cx="130324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tx1">
                      <a:lumMod val="75000"/>
                      <a:lumOff val="25000"/>
                    </a:schemeClr>
                  </a:solidFill>
                  <a:latin typeface="Source Sans Pro"/>
                </a:rPr>
                <a:t>User experience</a:t>
              </a:r>
            </a:p>
          </p:txBody>
        </p:sp>
        <p:grpSp>
          <p:nvGrpSpPr>
            <p:cNvPr id="142" name="Group 141"/>
            <p:cNvGrpSpPr/>
            <p:nvPr/>
          </p:nvGrpSpPr>
          <p:grpSpPr>
            <a:xfrm>
              <a:off x="1826714" y="3127039"/>
              <a:ext cx="349138" cy="349136"/>
              <a:chOff x="11045825" y="835025"/>
              <a:chExt cx="258763" cy="258763"/>
            </a:xfrm>
            <a:solidFill>
              <a:srgbClr val="81BC15"/>
            </a:solidFill>
          </p:grpSpPr>
          <p:sp>
            <p:nvSpPr>
              <p:cNvPr id="143" name="Freeform 2131"/>
              <p:cNvSpPr>
                <a:spLocks/>
              </p:cNvSpPr>
              <p:nvPr/>
            </p:nvSpPr>
            <p:spPr bwMode="auto">
              <a:xfrm>
                <a:off x="11156950" y="1065213"/>
                <a:ext cx="38100" cy="9525"/>
              </a:xfrm>
              <a:custGeom>
                <a:avLst/>
                <a:gdLst>
                  <a:gd name="T0" fmla="*/ 105 w 120"/>
                  <a:gd name="T1" fmla="*/ 0 h 29"/>
                  <a:gd name="T2" fmla="*/ 14 w 120"/>
                  <a:gd name="T3" fmla="*/ 0 h 29"/>
                  <a:gd name="T4" fmla="*/ 8 w 120"/>
                  <a:gd name="T5" fmla="*/ 1 h 29"/>
                  <a:gd name="T6" fmla="*/ 3 w 120"/>
                  <a:gd name="T7" fmla="*/ 4 h 29"/>
                  <a:gd name="T8" fmla="*/ 1 w 120"/>
                  <a:gd name="T9" fmla="*/ 9 h 29"/>
                  <a:gd name="T10" fmla="*/ 0 w 120"/>
                  <a:gd name="T11" fmla="*/ 15 h 29"/>
                  <a:gd name="T12" fmla="*/ 1 w 120"/>
                  <a:gd name="T13" fmla="*/ 21 h 29"/>
                  <a:gd name="T14" fmla="*/ 3 w 120"/>
                  <a:gd name="T15" fmla="*/ 26 h 29"/>
                  <a:gd name="T16" fmla="*/ 8 w 120"/>
                  <a:gd name="T17" fmla="*/ 28 h 29"/>
                  <a:gd name="T18" fmla="*/ 14 w 120"/>
                  <a:gd name="T19" fmla="*/ 29 h 29"/>
                  <a:gd name="T20" fmla="*/ 105 w 120"/>
                  <a:gd name="T21" fmla="*/ 29 h 29"/>
                  <a:gd name="T22" fmla="*/ 111 w 120"/>
                  <a:gd name="T23" fmla="*/ 28 h 29"/>
                  <a:gd name="T24" fmla="*/ 116 w 120"/>
                  <a:gd name="T25" fmla="*/ 26 h 29"/>
                  <a:gd name="T26" fmla="*/ 118 w 120"/>
                  <a:gd name="T27" fmla="*/ 21 h 29"/>
                  <a:gd name="T28" fmla="*/ 120 w 120"/>
                  <a:gd name="T29" fmla="*/ 15 h 29"/>
                  <a:gd name="T30" fmla="*/ 118 w 120"/>
                  <a:gd name="T31" fmla="*/ 9 h 29"/>
                  <a:gd name="T32" fmla="*/ 116 w 120"/>
                  <a:gd name="T33" fmla="*/ 4 h 29"/>
                  <a:gd name="T34" fmla="*/ 111 w 120"/>
                  <a:gd name="T35" fmla="*/ 1 h 29"/>
                  <a:gd name="T36" fmla="*/ 105 w 1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29">
                    <a:moveTo>
                      <a:pt x="105" y="0"/>
                    </a:moveTo>
                    <a:lnTo>
                      <a:pt x="14" y="0"/>
                    </a:lnTo>
                    <a:lnTo>
                      <a:pt x="8" y="1"/>
                    </a:lnTo>
                    <a:lnTo>
                      <a:pt x="3" y="4"/>
                    </a:lnTo>
                    <a:lnTo>
                      <a:pt x="1" y="9"/>
                    </a:lnTo>
                    <a:lnTo>
                      <a:pt x="0" y="15"/>
                    </a:lnTo>
                    <a:lnTo>
                      <a:pt x="1" y="21"/>
                    </a:lnTo>
                    <a:lnTo>
                      <a:pt x="3" y="26"/>
                    </a:lnTo>
                    <a:lnTo>
                      <a:pt x="8" y="28"/>
                    </a:lnTo>
                    <a:lnTo>
                      <a:pt x="14" y="29"/>
                    </a:lnTo>
                    <a:lnTo>
                      <a:pt x="105" y="29"/>
                    </a:lnTo>
                    <a:lnTo>
                      <a:pt x="111" y="28"/>
                    </a:lnTo>
                    <a:lnTo>
                      <a:pt x="116" y="26"/>
                    </a:lnTo>
                    <a:lnTo>
                      <a:pt x="118" y="21"/>
                    </a:lnTo>
                    <a:lnTo>
                      <a:pt x="120" y="15"/>
                    </a:lnTo>
                    <a:lnTo>
                      <a:pt x="118" y="9"/>
                    </a:lnTo>
                    <a:lnTo>
                      <a:pt x="116" y="4"/>
                    </a:lnTo>
                    <a:lnTo>
                      <a:pt x="111" y="1"/>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44" name="Freeform 2132"/>
              <p:cNvSpPr>
                <a:spLocks/>
              </p:cNvSpPr>
              <p:nvPr/>
            </p:nvSpPr>
            <p:spPr bwMode="auto">
              <a:xfrm>
                <a:off x="11166475" y="1084263"/>
                <a:ext cx="19050" cy="9525"/>
              </a:xfrm>
              <a:custGeom>
                <a:avLst/>
                <a:gdLst>
                  <a:gd name="T0" fmla="*/ 45 w 61"/>
                  <a:gd name="T1" fmla="*/ 0 h 30"/>
                  <a:gd name="T2" fmla="*/ 16 w 61"/>
                  <a:gd name="T3" fmla="*/ 0 h 30"/>
                  <a:gd name="T4" fmla="*/ 10 w 61"/>
                  <a:gd name="T5" fmla="*/ 1 h 30"/>
                  <a:gd name="T6" fmla="*/ 5 w 61"/>
                  <a:gd name="T7" fmla="*/ 5 h 30"/>
                  <a:gd name="T8" fmla="*/ 1 w 61"/>
                  <a:gd name="T9" fmla="*/ 8 h 30"/>
                  <a:gd name="T10" fmla="*/ 0 w 61"/>
                  <a:gd name="T11" fmla="*/ 14 h 30"/>
                  <a:gd name="T12" fmla="*/ 1 w 61"/>
                  <a:gd name="T13" fmla="*/ 21 h 30"/>
                  <a:gd name="T14" fmla="*/ 5 w 61"/>
                  <a:gd name="T15" fmla="*/ 25 h 30"/>
                  <a:gd name="T16" fmla="*/ 10 w 61"/>
                  <a:gd name="T17" fmla="*/ 29 h 30"/>
                  <a:gd name="T18" fmla="*/ 16 w 61"/>
                  <a:gd name="T19" fmla="*/ 30 h 30"/>
                  <a:gd name="T20" fmla="*/ 45 w 61"/>
                  <a:gd name="T21" fmla="*/ 30 h 30"/>
                  <a:gd name="T22" fmla="*/ 51 w 61"/>
                  <a:gd name="T23" fmla="*/ 29 h 30"/>
                  <a:gd name="T24" fmla="*/ 56 w 61"/>
                  <a:gd name="T25" fmla="*/ 25 h 30"/>
                  <a:gd name="T26" fmla="*/ 60 w 61"/>
                  <a:gd name="T27" fmla="*/ 21 h 30"/>
                  <a:gd name="T28" fmla="*/ 61 w 61"/>
                  <a:gd name="T29" fmla="*/ 14 h 30"/>
                  <a:gd name="T30" fmla="*/ 60 w 61"/>
                  <a:gd name="T31" fmla="*/ 8 h 30"/>
                  <a:gd name="T32" fmla="*/ 56 w 61"/>
                  <a:gd name="T33" fmla="*/ 5 h 30"/>
                  <a:gd name="T34" fmla="*/ 51 w 61"/>
                  <a:gd name="T35" fmla="*/ 1 h 30"/>
                  <a:gd name="T36" fmla="*/ 45 w 61"/>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30">
                    <a:moveTo>
                      <a:pt x="45" y="0"/>
                    </a:moveTo>
                    <a:lnTo>
                      <a:pt x="16" y="0"/>
                    </a:lnTo>
                    <a:lnTo>
                      <a:pt x="10" y="1"/>
                    </a:lnTo>
                    <a:lnTo>
                      <a:pt x="5" y="5"/>
                    </a:lnTo>
                    <a:lnTo>
                      <a:pt x="1" y="8"/>
                    </a:lnTo>
                    <a:lnTo>
                      <a:pt x="0" y="14"/>
                    </a:lnTo>
                    <a:lnTo>
                      <a:pt x="1" y="21"/>
                    </a:lnTo>
                    <a:lnTo>
                      <a:pt x="5" y="25"/>
                    </a:lnTo>
                    <a:lnTo>
                      <a:pt x="10" y="29"/>
                    </a:lnTo>
                    <a:lnTo>
                      <a:pt x="16" y="30"/>
                    </a:lnTo>
                    <a:lnTo>
                      <a:pt x="45" y="30"/>
                    </a:lnTo>
                    <a:lnTo>
                      <a:pt x="51" y="29"/>
                    </a:lnTo>
                    <a:lnTo>
                      <a:pt x="56" y="25"/>
                    </a:lnTo>
                    <a:lnTo>
                      <a:pt x="60" y="21"/>
                    </a:lnTo>
                    <a:lnTo>
                      <a:pt x="61" y="14"/>
                    </a:lnTo>
                    <a:lnTo>
                      <a:pt x="60" y="8"/>
                    </a:lnTo>
                    <a:lnTo>
                      <a:pt x="56" y="5"/>
                    </a:lnTo>
                    <a:lnTo>
                      <a:pt x="51" y="1"/>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45" name="Freeform 2133"/>
              <p:cNvSpPr>
                <a:spLocks/>
              </p:cNvSpPr>
              <p:nvPr/>
            </p:nvSpPr>
            <p:spPr bwMode="auto">
              <a:xfrm>
                <a:off x="11095038" y="877888"/>
                <a:ext cx="161925" cy="177800"/>
              </a:xfrm>
              <a:custGeom>
                <a:avLst/>
                <a:gdLst>
                  <a:gd name="T0" fmla="*/ 242 w 511"/>
                  <a:gd name="T1" fmla="*/ 1 h 556"/>
                  <a:gd name="T2" fmla="*/ 217 w 511"/>
                  <a:gd name="T3" fmla="*/ 3 h 556"/>
                  <a:gd name="T4" fmla="*/ 192 w 511"/>
                  <a:gd name="T5" fmla="*/ 8 h 556"/>
                  <a:gd name="T6" fmla="*/ 168 w 511"/>
                  <a:gd name="T7" fmla="*/ 15 h 556"/>
                  <a:gd name="T8" fmla="*/ 134 w 511"/>
                  <a:gd name="T9" fmla="*/ 31 h 556"/>
                  <a:gd name="T10" fmla="*/ 93 w 511"/>
                  <a:gd name="T11" fmla="*/ 58 h 556"/>
                  <a:gd name="T12" fmla="*/ 59 w 511"/>
                  <a:gd name="T13" fmla="*/ 94 h 556"/>
                  <a:gd name="T14" fmla="*/ 31 w 511"/>
                  <a:gd name="T15" fmla="*/ 134 h 556"/>
                  <a:gd name="T16" fmla="*/ 15 w 511"/>
                  <a:gd name="T17" fmla="*/ 168 h 556"/>
                  <a:gd name="T18" fmla="*/ 8 w 511"/>
                  <a:gd name="T19" fmla="*/ 191 h 556"/>
                  <a:gd name="T20" fmla="*/ 3 w 511"/>
                  <a:gd name="T21" fmla="*/ 217 h 556"/>
                  <a:gd name="T22" fmla="*/ 0 w 511"/>
                  <a:gd name="T23" fmla="*/ 243 h 556"/>
                  <a:gd name="T24" fmla="*/ 0 w 511"/>
                  <a:gd name="T25" fmla="*/ 277 h 556"/>
                  <a:gd name="T26" fmla="*/ 8 w 511"/>
                  <a:gd name="T27" fmla="*/ 317 h 556"/>
                  <a:gd name="T28" fmla="*/ 20 w 511"/>
                  <a:gd name="T29" fmla="*/ 355 h 556"/>
                  <a:gd name="T30" fmla="*/ 39 w 511"/>
                  <a:gd name="T31" fmla="*/ 392 h 556"/>
                  <a:gd name="T32" fmla="*/ 63 w 511"/>
                  <a:gd name="T33" fmla="*/ 423 h 556"/>
                  <a:gd name="T34" fmla="*/ 91 w 511"/>
                  <a:gd name="T35" fmla="*/ 451 h 556"/>
                  <a:gd name="T36" fmla="*/ 124 w 511"/>
                  <a:gd name="T37" fmla="*/ 475 h 556"/>
                  <a:gd name="T38" fmla="*/ 160 w 511"/>
                  <a:gd name="T39" fmla="*/ 493 h 556"/>
                  <a:gd name="T40" fmla="*/ 180 w 511"/>
                  <a:gd name="T41" fmla="*/ 542 h 556"/>
                  <a:gd name="T42" fmla="*/ 185 w 511"/>
                  <a:gd name="T43" fmla="*/ 552 h 556"/>
                  <a:gd name="T44" fmla="*/ 196 w 511"/>
                  <a:gd name="T45" fmla="*/ 556 h 556"/>
                  <a:gd name="T46" fmla="*/ 322 w 511"/>
                  <a:gd name="T47" fmla="*/ 555 h 556"/>
                  <a:gd name="T48" fmla="*/ 330 w 511"/>
                  <a:gd name="T49" fmla="*/ 547 h 556"/>
                  <a:gd name="T50" fmla="*/ 331 w 511"/>
                  <a:gd name="T51" fmla="*/ 500 h 556"/>
                  <a:gd name="T52" fmla="*/ 369 w 511"/>
                  <a:gd name="T53" fmla="*/ 484 h 556"/>
                  <a:gd name="T54" fmla="*/ 405 w 511"/>
                  <a:gd name="T55" fmla="*/ 464 h 556"/>
                  <a:gd name="T56" fmla="*/ 435 w 511"/>
                  <a:gd name="T57" fmla="*/ 438 h 556"/>
                  <a:gd name="T58" fmla="*/ 461 w 511"/>
                  <a:gd name="T59" fmla="*/ 407 h 556"/>
                  <a:gd name="T60" fmla="*/ 483 w 511"/>
                  <a:gd name="T61" fmla="*/ 373 h 556"/>
                  <a:gd name="T62" fmla="*/ 499 w 511"/>
                  <a:gd name="T63" fmla="*/ 337 h 556"/>
                  <a:gd name="T64" fmla="*/ 508 w 511"/>
                  <a:gd name="T65" fmla="*/ 298 h 556"/>
                  <a:gd name="T66" fmla="*/ 511 w 511"/>
                  <a:gd name="T67" fmla="*/ 256 h 556"/>
                  <a:gd name="T68" fmla="*/ 510 w 511"/>
                  <a:gd name="T69" fmla="*/ 229 h 556"/>
                  <a:gd name="T70" fmla="*/ 506 w 511"/>
                  <a:gd name="T71" fmla="*/ 205 h 556"/>
                  <a:gd name="T72" fmla="*/ 500 w 511"/>
                  <a:gd name="T73" fmla="*/ 179 h 556"/>
                  <a:gd name="T74" fmla="*/ 491 w 511"/>
                  <a:gd name="T75" fmla="*/ 156 h 556"/>
                  <a:gd name="T76" fmla="*/ 468 w 511"/>
                  <a:gd name="T77" fmla="*/ 113 h 556"/>
                  <a:gd name="T78" fmla="*/ 436 w 511"/>
                  <a:gd name="T79" fmla="*/ 75 h 556"/>
                  <a:gd name="T80" fmla="*/ 399 w 511"/>
                  <a:gd name="T81" fmla="*/ 44 h 556"/>
                  <a:gd name="T82" fmla="*/ 355 w 511"/>
                  <a:gd name="T83" fmla="*/ 20 h 556"/>
                  <a:gd name="T84" fmla="*/ 331 w 511"/>
                  <a:gd name="T85" fmla="*/ 12 h 556"/>
                  <a:gd name="T86" fmla="*/ 307 w 511"/>
                  <a:gd name="T87" fmla="*/ 6 h 556"/>
                  <a:gd name="T88" fmla="*/ 281 w 511"/>
                  <a:gd name="T89" fmla="*/ 1 h 556"/>
                  <a:gd name="T90" fmla="*/ 256 w 511"/>
                  <a:gd name="T9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1" h="556">
                    <a:moveTo>
                      <a:pt x="256" y="0"/>
                    </a:moveTo>
                    <a:lnTo>
                      <a:pt x="242" y="1"/>
                    </a:lnTo>
                    <a:lnTo>
                      <a:pt x="230" y="1"/>
                    </a:lnTo>
                    <a:lnTo>
                      <a:pt x="217" y="3"/>
                    </a:lnTo>
                    <a:lnTo>
                      <a:pt x="204" y="6"/>
                    </a:lnTo>
                    <a:lnTo>
                      <a:pt x="192" y="8"/>
                    </a:lnTo>
                    <a:lnTo>
                      <a:pt x="180" y="12"/>
                    </a:lnTo>
                    <a:lnTo>
                      <a:pt x="168" y="15"/>
                    </a:lnTo>
                    <a:lnTo>
                      <a:pt x="157" y="20"/>
                    </a:lnTo>
                    <a:lnTo>
                      <a:pt x="134" y="31"/>
                    </a:lnTo>
                    <a:lnTo>
                      <a:pt x="113" y="44"/>
                    </a:lnTo>
                    <a:lnTo>
                      <a:pt x="93" y="58"/>
                    </a:lnTo>
                    <a:lnTo>
                      <a:pt x="75" y="75"/>
                    </a:lnTo>
                    <a:lnTo>
                      <a:pt x="59" y="94"/>
                    </a:lnTo>
                    <a:lnTo>
                      <a:pt x="43" y="113"/>
                    </a:lnTo>
                    <a:lnTo>
                      <a:pt x="31" y="134"/>
                    </a:lnTo>
                    <a:lnTo>
                      <a:pt x="20" y="156"/>
                    </a:lnTo>
                    <a:lnTo>
                      <a:pt x="15" y="168"/>
                    </a:lnTo>
                    <a:lnTo>
                      <a:pt x="11" y="179"/>
                    </a:lnTo>
                    <a:lnTo>
                      <a:pt x="8" y="191"/>
                    </a:lnTo>
                    <a:lnTo>
                      <a:pt x="5" y="205"/>
                    </a:lnTo>
                    <a:lnTo>
                      <a:pt x="3" y="217"/>
                    </a:lnTo>
                    <a:lnTo>
                      <a:pt x="2" y="229"/>
                    </a:lnTo>
                    <a:lnTo>
                      <a:pt x="0" y="243"/>
                    </a:lnTo>
                    <a:lnTo>
                      <a:pt x="0" y="256"/>
                    </a:lnTo>
                    <a:lnTo>
                      <a:pt x="0" y="277"/>
                    </a:lnTo>
                    <a:lnTo>
                      <a:pt x="3" y="298"/>
                    </a:lnTo>
                    <a:lnTo>
                      <a:pt x="8" y="317"/>
                    </a:lnTo>
                    <a:lnTo>
                      <a:pt x="13" y="337"/>
                    </a:lnTo>
                    <a:lnTo>
                      <a:pt x="20" y="355"/>
                    </a:lnTo>
                    <a:lnTo>
                      <a:pt x="28" y="373"/>
                    </a:lnTo>
                    <a:lnTo>
                      <a:pt x="39" y="392"/>
                    </a:lnTo>
                    <a:lnTo>
                      <a:pt x="50" y="407"/>
                    </a:lnTo>
                    <a:lnTo>
                      <a:pt x="63" y="423"/>
                    </a:lnTo>
                    <a:lnTo>
                      <a:pt x="76" y="438"/>
                    </a:lnTo>
                    <a:lnTo>
                      <a:pt x="91" y="451"/>
                    </a:lnTo>
                    <a:lnTo>
                      <a:pt x="107" y="464"/>
                    </a:lnTo>
                    <a:lnTo>
                      <a:pt x="124" y="475"/>
                    </a:lnTo>
                    <a:lnTo>
                      <a:pt x="142" y="484"/>
                    </a:lnTo>
                    <a:lnTo>
                      <a:pt x="160" y="493"/>
                    </a:lnTo>
                    <a:lnTo>
                      <a:pt x="180" y="500"/>
                    </a:lnTo>
                    <a:lnTo>
                      <a:pt x="180" y="542"/>
                    </a:lnTo>
                    <a:lnTo>
                      <a:pt x="181" y="547"/>
                    </a:lnTo>
                    <a:lnTo>
                      <a:pt x="185" y="552"/>
                    </a:lnTo>
                    <a:lnTo>
                      <a:pt x="190" y="555"/>
                    </a:lnTo>
                    <a:lnTo>
                      <a:pt x="196" y="556"/>
                    </a:lnTo>
                    <a:lnTo>
                      <a:pt x="316" y="556"/>
                    </a:lnTo>
                    <a:lnTo>
                      <a:pt x="322" y="555"/>
                    </a:lnTo>
                    <a:lnTo>
                      <a:pt x="327" y="552"/>
                    </a:lnTo>
                    <a:lnTo>
                      <a:pt x="330" y="547"/>
                    </a:lnTo>
                    <a:lnTo>
                      <a:pt x="331" y="542"/>
                    </a:lnTo>
                    <a:lnTo>
                      <a:pt x="331" y="500"/>
                    </a:lnTo>
                    <a:lnTo>
                      <a:pt x="351" y="493"/>
                    </a:lnTo>
                    <a:lnTo>
                      <a:pt x="369" y="484"/>
                    </a:lnTo>
                    <a:lnTo>
                      <a:pt x="388" y="475"/>
                    </a:lnTo>
                    <a:lnTo>
                      <a:pt x="405" y="464"/>
                    </a:lnTo>
                    <a:lnTo>
                      <a:pt x="421" y="451"/>
                    </a:lnTo>
                    <a:lnTo>
                      <a:pt x="435" y="438"/>
                    </a:lnTo>
                    <a:lnTo>
                      <a:pt x="449" y="423"/>
                    </a:lnTo>
                    <a:lnTo>
                      <a:pt x="461" y="407"/>
                    </a:lnTo>
                    <a:lnTo>
                      <a:pt x="473" y="392"/>
                    </a:lnTo>
                    <a:lnTo>
                      <a:pt x="483" y="373"/>
                    </a:lnTo>
                    <a:lnTo>
                      <a:pt x="491" y="355"/>
                    </a:lnTo>
                    <a:lnTo>
                      <a:pt x="499" y="337"/>
                    </a:lnTo>
                    <a:lnTo>
                      <a:pt x="504" y="317"/>
                    </a:lnTo>
                    <a:lnTo>
                      <a:pt x="508" y="298"/>
                    </a:lnTo>
                    <a:lnTo>
                      <a:pt x="511" y="277"/>
                    </a:lnTo>
                    <a:lnTo>
                      <a:pt x="511" y="256"/>
                    </a:lnTo>
                    <a:lnTo>
                      <a:pt x="511" y="243"/>
                    </a:lnTo>
                    <a:lnTo>
                      <a:pt x="510" y="229"/>
                    </a:lnTo>
                    <a:lnTo>
                      <a:pt x="508" y="217"/>
                    </a:lnTo>
                    <a:lnTo>
                      <a:pt x="506" y="205"/>
                    </a:lnTo>
                    <a:lnTo>
                      <a:pt x="504" y="191"/>
                    </a:lnTo>
                    <a:lnTo>
                      <a:pt x="500" y="179"/>
                    </a:lnTo>
                    <a:lnTo>
                      <a:pt x="496" y="168"/>
                    </a:lnTo>
                    <a:lnTo>
                      <a:pt x="491" y="156"/>
                    </a:lnTo>
                    <a:lnTo>
                      <a:pt x="480" y="134"/>
                    </a:lnTo>
                    <a:lnTo>
                      <a:pt x="468" y="113"/>
                    </a:lnTo>
                    <a:lnTo>
                      <a:pt x="452" y="94"/>
                    </a:lnTo>
                    <a:lnTo>
                      <a:pt x="436" y="75"/>
                    </a:lnTo>
                    <a:lnTo>
                      <a:pt x="418" y="58"/>
                    </a:lnTo>
                    <a:lnTo>
                      <a:pt x="399" y="44"/>
                    </a:lnTo>
                    <a:lnTo>
                      <a:pt x="378" y="31"/>
                    </a:lnTo>
                    <a:lnTo>
                      <a:pt x="355" y="20"/>
                    </a:lnTo>
                    <a:lnTo>
                      <a:pt x="344" y="15"/>
                    </a:lnTo>
                    <a:lnTo>
                      <a:pt x="331" y="12"/>
                    </a:lnTo>
                    <a:lnTo>
                      <a:pt x="319" y="8"/>
                    </a:lnTo>
                    <a:lnTo>
                      <a:pt x="307" y="6"/>
                    </a:lnTo>
                    <a:lnTo>
                      <a:pt x="295" y="3"/>
                    </a:lnTo>
                    <a:lnTo>
                      <a:pt x="281" y="1"/>
                    </a:lnTo>
                    <a:lnTo>
                      <a:pt x="269" y="1"/>
                    </a:lnTo>
                    <a:lnTo>
                      <a:pt x="2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46" name="Freeform 2134"/>
              <p:cNvSpPr>
                <a:spLocks/>
              </p:cNvSpPr>
              <p:nvPr/>
            </p:nvSpPr>
            <p:spPr bwMode="auto">
              <a:xfrm>
                <a:off x="11045825" y="949325"/>
                <a:ext cx="28575" cy="11113"/>
              </a:xfrm>
              <a:custGeom>
                <a:avLst/>
                <a:gdLst>
                  <a:gd name="T0" fmla="*/ 76 w 90"/>
                  <a:gd name="T1" fmla="*/ 0 h 31"/>
                  <a:gd name="T2" fmla="*/ 16 w 90"/>
                  <a:gd name="T3" fmla="*/ 0 h 31"/>
                  <a:gd name="T4" fmla="*/ 10 w 90"/>
                  <a:gd name="T5" fmla="*/ 2 h 31"/>
                  <a:gd name="T6" fmla="*/ 5 w 90"/>
                  <a:gd name="T7" fmla="*/ 5 h 31"/>
                  <a:gd name="T8" fmla="*/ 1 w 90"/>
                  <a:gd name="T9" fmla="*/ 10 h 31"/>
                  <a:gd name="T10" fmla="*/ 0 w 90"/>
                  <a:gd name="T11" fmla="*/ 15 h 31"/>
                  <a:gd name="T12" fmla="*/ 1 w 90"/>
                  <a:gd name="T13" fmla="*/ 21 h 31"/>
                  <a:gd name="T14" fmla="*/ 5 w 90"/>
                  <a:gd name="T15" fmla="*/ 26 h 31"/>
                  <a:gd name="T16" fmla="*/ 10 w 90"/>
                  <a:gd name="T17" fmla="*/ 30 h 31"/>
                  <a:gd name="T18" fmla="*/ 16 w 90"/>
                  <a:gd name="T19" fmla="*/ 31 h 31"/>
                  <a:gd name="T20" fmla="*/ 76 w 90"/>
                  <a:gd name="T21" fmla="*/ 31 h 31"/>
                  <a:gd name="T22" fmla="*/ 82 w 90"/>
                  <a:gd name="T23" fmla="*/ 30 h 31"/>
                  <a:gd name="T24" fmla="*/ 87 w 90"/>
                  <a:gd name="T25" fmla="*/ 26 h 31"/>
                  <a:gd name="T26" fmla="*/ 89 w 90"/>
                  <a:gd name="T27" fmla="*/ 21 h 31"/>
                  <a:gd name="T28" fmla="*/ 90 w 90"/>
                  <a:gd name="T29" fmla="*/ 15 h 31"/>
                  <a:gd name="T30" fmla="*/ 89 w 90"/>
                  <a:gd name="T31" fmla="*/ 10 h 31"/>
                  <a:gd name="T32" fmla="*/ 87 w 90"/>
                  <a:gd name="T33" fmla="*/ 5 h 31"/>
                  <a:gd name="T34" fmla="*/ 82 w 90"/>
                  <a:gd name="T35" fmla="*/ 2 h 31"/>
                  <a:gd name="T36" fmla="*/ 76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6" y="0"/>
                    </a:moveTo>
                    <a:lnTo>
                      <a:pt x="16" y="0"/>
                    </a:lnTo>
                    <a:lnTo>
                      <a:pt x="10" y="2"/>
                    </a:lnTo>
                    <a:lnTo>
                      <a:pt x="5" y="5"/>
                    </a:lnTo>
                    <a:lnTo>
                      <a:pt x="1" y="10"/>
                    </a:lnTo>
                    <a:lnTo>
                      <a:pt x="0" y="15"/>
                    </a:lnTo>
                    <a:lnTo>
                      <a:pt x="1" y="21"/>
                    </a:lnTo>
                    <a:lnTo>
                      <a:pt x="5" y="26"/>
                    </a:lnTo>
                    <a:lnTo>
                      <a:pt x="10" y="30"/>
                    </a:lnTo>
                    <a:lnTo>
                      <a:pt x="16" y="31"/>
                    </a:lnTo>
                    <a:lnTo>
                      <a:pt x="76" y="31"/>
                    </a:lnTo>
                    <a:lnTo>
                      <a:pt x="82" y="30"/>
                    </a:lnTo>
                    <a:lnTo>
                      <a:pt x="87" y="26"/>
                    </a:lnTo>
                    <a:lnTo>
                      <a:pt x="89" y="21"/>
                    </a:lnTo>
                    <a:lnTo>
                      <a:pt x="90" y="15"/>
                    </a:lnTo>
                    <a:lnTo>
                      <a:pt x="89" y="10"/>
                    </a:lnTo>
                    <a:lnTo>
                      <a:pt x="87" y="5"/>
                    </a:lnTo>
                    <a:lnTo>
                      <a:pt x="82" y="2"/>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47" name="Freeform 2135"/>
              <p:cNvSpPr>
                <a:spLocks/>
              </p:cNvSpPr>
              <p:nvPr/>
            </p:nvSpPr>
            <p:spPr bwMode="auto">
              <a:xfrm>
                <a:off x="11074400" y="863600"/>
                <a:ext cx="34925" cy="34925"/>
              </a:xfrm>
              <a:custGeom>
                <a:avLst/>
                <a:gdLst>
                  <a:gd name="T0" fmla="*/ 91 w 107"/>
                  <a:gd name="T1" fmla="*/ 107 h 107"/>
                  <a:gd name="T2" fmla="*/ 97 w 107"/>
                  <a:gd name="T3" fmla="*/ 105 h 107"/>
                  <a:gd name="T4" fmla="*/ 102 w 107"/>
                  <a:gd name="T5" fmla="*/ 102 h 107"/>
                  <a:gd name="T6" fmla="*/ 105 w 107"/>
                  <a:gd name="T7" fmla="*/ 97 h 107"/>
                  <a:gd name="T8" fmla="*/ 107 w 107"/>
                  <a:gd name="T9" fmla="*/ 91 h 107"/>
                  <a:gd name="T10" fmla="*/ 105 w 107"/>
                  <a:gd name="T11" fmla="*/ 86 h 107"/>
                  <a:gd name="T12" fmla="*/ 102 w 107"/>
                  <a:gd name="T13" fmla="*/ 81 h 107"/>
                  <a:gd name="T14" fmla="*/ 26 w 107"/>
                  <a:gd name="T15" fmla="*/ 5 h 107"/>
                  <a:gd name="T16" fmla="*/ 21 w 107"/>
                  <a:gd name="T17" fmla="*/ 2 h 107"/>
                  <a:gd name="T18" fmla="*/ 16 w 107"/>
                  <a:gd name="T19" fmla="*/ 0 h 107"/>
                  <a:gd name="T20" fmla="*/ 10 w 107"/>
                  <a:gd name="T21" fmla="*/ 2 h 107"/>
                  <a:gd name="T22" fmla="*/ 5 w 107"/>
                  <a:gd name="T23" fmla="*/ 5 h 107"/>
                  <a:gd name="T24" fmla="*/ 2 w 107"/>
                  <a:gd name="T25" fmla="*/ 10 h 107"/>
                  <a:gd name="T26" fmla="*/ 0 w 107"/>
                  <a:gd name="T27" fmla="*/ 16 h 107"/>
                  <a:gd name="T28" fmla="*/ 2 w 107"/>
                  <a:gd name="T29" fmla="*/ 21 h 107"/>
                  <a:gd name="T30" fmla="*/ 5 w 107"/>
                  <a:gd name="T31" fmla="*/ 26 h 107"/>
                  <a:gd name="T32" fmla="*/ 81 w 107"/>
                  <a:gd name="T33" fmla="*/ 102 h 107"/>
                  <a:gd name="T34" fmla="*/ 86 w 107"/>
                  <a:gd name="T35" fmla="*/ 105 h 107"/>
                  <a:gd name="T36" fmla="*/ 91 w 107"/>
                  <a:gd name="T3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107">
                    <a:moveTo>
                      <a:pt x="91" y="107"/>
                    </a:moveTo>
                    <a:lnTo>
                      <a:pt x="97" y="105"/>
                    </a:lnTo>
                    <a:lnTo>
                      <a:pt x="102" y="102"/>
                    </a:lnTo>
                    <a:lnTo>
                      <a:pt x="105" y="97"/>
                    </a:lnTo>
                    <a:lnTo>
                      <a:pt x="107" y="91"/>
                    </a:lnTo>
                    <a:lnTo>
                      <a:pt x="105" y="86"/>
                    </a:lnTo>
                    <a:lnTo>
                      <a:pt x="102" y="81"/>
                    </a:lnTo>
                    <a:lnTo>
                      <a:pt x="26" y="5"/>
                    </a:lnTo>
                    <a:lnTo>
                      <a:pt x="21" y="2"/>
                    </a:lnTo>
                    <a:lnTo>
                      <a:pt x="16" y="0"/>
                    </a:lnTo>
                    <a:lnTo>
                      <a:pt x="10" y="2"/>
                    </a:lnTo>
                    <a:lnTo>
                      <a:pt x="5" y="5"/>
                    </a:lnTo>
                    <a:lnTo>
                      <a:pt x="2" y="10"/>
                    </a:lnTo>
                    <a:lnTo>
                      <a:pt x="0" y="16"/>
                    </a:lnTo>
                    <a:lnTo>
                      <a:pt x="2" y="21"/>
                    </a:lnTo>
                    <a:lnTo>
                      <a:pt x="5" y="26"/>
                    </a:lnTo>
                    <a:lnTo>
                      <a:pt x="81" y="102"/>
                    </a:lnTo>
                    <a:lnTo>
                      <a:pt x="86" y="105"/>
                    </a:lnTo>
                    <a:lnTo>
                      <a:pt x="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48" name="Freeform 2136"/>
              <p:cNvSpPr>
                <a:spLocks/>
              </p:cNvSpPr>
              <p:nvPr/>
            </p:nvSpPr>
            <p:spPr bwMode="auto">
              <a:xfrm>
                <a:off x="11171238" y="835025"/>
                <a:ext cx="9525" cy="28575"/>
              </a:xfrm>
              <a:custGeom>
                <a:avLst/>
                <a:gdLst>
                  <a:gd name="T0" fmla="*/ 15 w 29"/>
                  <a:gd name="T1" fmla="*/ 90 h 90"/>
                  <a:gd name="T2" fmla="*/ 21 w 29"/>
                  <a:gd name="T3" fmla="*/ 89 h 90"/>
                  <a:gd name="T4" fmla="*/ 26 w 29"/>
                  <a:gd name="T5" fmla="*/ 87 h 90"/>
                  <a:gd name="T6" fmla="*/ 28 w 29"/>
                  <a:gd name="T7" fmla="*/ 82 h 90"/>
                  <a:gd name="T8" fmla="*/ 29 w 29"/>
                  <a:gd name="T9" fmla="*/ 76 h 90"/>
                  <a:gd name="T10" fmla="*/ 29 w 29"/>
                  <a:gd name="T11" fmla="*/ 16 h 90"/>
                  <a:gd name="T12" fmla="*/ 28 w 29"/>
                  <a:gd name="T13" fmla="*/ 10 h 90"/>
                  <a:gd name="T14" fmla="*/ 26 w 29"/>
                  <a:gd name="T15" fmla="*/ 5 h 90"/>
                  <a:gd name="T16" fmla="*/ 21 w 29"/>
                  <a:gd name="T17" fmla="*/ 1 h 90"/>
                  <a:gd name="T18" fmla="*/ 15 w 29"/>
                  <a:gd name="T19" fmla="*/ 0 h 90"/>
                  <a:gd name="T20" fmla="*/ 9 w 29"/>
                  <a:gd name="T21" fmla="*/ 1 h 90"/>
                  <a:gd name="T22" fmla="*/ 4 w 29"/>
                  <a:gd name="T23" fmla="*/ 5 h 90"/>
                  <a:gd name="T24" fmla="*/ 1 w 29"/>
                  <a:gd name="T25" fmla="*/ 10 h 90"/>
                  <a:gd name="T26" fmla="*/ 0 w 29"/>
                  <a:gd name="T27" fmla="*/ 16 h 90"/>
                  <a:gd name="T28" fmla="*/ 0 w 29"/>
                  <a:gd name="T29" fmla="*/ 76 h 90"/>
                  <a:gd name="T30" fmla="*/ 1 w 29"/>
                  <a:gd name="T31" fmla="*/ 82 h 90"/>
                  <a:gd name="T32" fmla="*/ 4 w 29"/>
                  <a:gd name="T33" fmla="*/ 87 h 90"/>
                  <a:gd name="T34" fmla="*/ 9 w 29"/>
                  <a:gd name="T35" fmla="*/ 89 h 90"/>
                  <a:gd name="T36" fmla="*/ 15 w 29"/>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90">
                    <a:moveTo>
                      <a:pt x="15" y="90"/>
                    </a:moveTo>
                    <a:lnTo>
                      <a:pt x="21" y="89"/>
                    </a:lnTo>
                    <a:lnTo>
                      <a:pt x="26" y="87"/>
                    </a:lnTo>
                    <a:lnTo>
                      <a:pt x="28" y="82"/>
                    </a:lnTo>
                    <a:lnTo>
                      <a:pt x="29" y="76"/>
                    </a:lnTo>
                    <a:lnTo>
                      <a:pt x="29" y="16"/>
                    </a:lnTo>
                    <a:lnTo>
                      <a:pt x="28" y="10"/>
                    </a:lnTo>
                    <a:lnTo>
                      <a:pt x="26" y="5"/>
                    </a:lnTo>
                    <a:lnTo>
                      <a:pt x="21" y="1"/>
                    </a:lnTo>
                    <a:lnTo>
                      <a:pt x="15" y="0"/>
                    </a:lnTo>
                    <a:lnTo>
                      <a:pt x="9" y="1"/>
                    </a:lnTo>
                    <a:lnTo>
                      <a:pt x="4" y="5"/>
                    </a:lnTo>
                    <a:lnTo>
                      <a:pt x="1" y="10"/>
                    </a:lnTo>
                    <a:lnTo>
                      <a:pt x="0" y="16"/>
                    </a:lnTo>
                    <a:lnTo>
                      <a:pt x="0" y="76"/>
                    </a:lnTo>
                    <a:lnTo>
                      <a:pt x="1" y="82"/>
                    </a:lnTo>
                    <a:lnTo>
                      <a:pt x="4" y="87"/>
                    </a:lnTo>
                    <a:lnTo>
                      <a:pt x="9" y="89"/>
                    </a:lnTo>
                    <a:lnTo>
                      <a:pt x="1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49" name="Freeform 2137"/>
              <p:cNvSpPr>
                <a:spLocks/>
              </p:cNvSpPr>
              <p:nvPr/>
            </p:nvSpPr>
            <p:spPr bwMode="auto">
              <a:xfrm>
                <a:off x="11242675" y="863600"/>
                <a:ext cx="33338" cy="34925"/>
              </a:xfrm>
              <a:custGeom>
                <a:avLst/>
                <a:gdLst>
                  <a:gd name="T0" fmla="*/ 101 w 106"/>
                  <a:gd name="T1" fmla="*/ 5 h 107"/>
                  <a:gd name="T2" fmla="*/ 96 w 106"/>
                  <a:gd name="T3" fmla="*/ 2 h 107"/>
                  <a:gd name="T4" fmla="*/ 90 w 106"/>
                  <a:gd name="T5" fmla="*/ 0 h 107"/>
                  <a:gd name="T6" fmla="*/ 85 w 106"/>
                  <a:gd name="T7" fmla="*/ 2 h 107"/>
                  <a:gd name="T8" fmla="*/ 80 w 106"/>
                  <a:gd name="T9" fmla="*/ 5 h 107"/>
                  <a:gd name="T10" fmla="*/ 5 w 106"/>
                  <a:gd name="T11" fmla="*/ 80 h 107"/>
                  <a:gd name="T12" fmla="*/ 1 w 106"/>
                  <a:gd name="T13" fmla="*/ 86 h 107"/>
                  <a:gd name="T14" fmla="*/ 0 w 106"/>
                  <a:gd name="T15" fmla="*/ 91 h 107"/>
                  <a:gd name="T16" fmla="*/ 1 w 106"/>
                  <a:gd name="T17" fmla="*/ 97 h 107"/>
                  <a:gd name="T18" fmla="*/ 5 w 106"/>
                  <a:gd name="T19" fmla="*/ 102 h 107"/>
                  <a:gd name="T20" fmla="*/ 10 w 106"/>
                  <a:gd name="T21" fmla="*/ 105 h 107"/>
                  <a:gd name="T22" fmla="*/ 16 w 106"/>
                  <a:gd name="T23" fmla="*/ 107 h 107"/>
                  <a:gd name="T24" fmla="*/ 21 w 106"/>
                  <a:gd name="T25" fmla="*/ 105 h 107"/>
                  <a:gd name="T26" fmla="*/ 25 w 106"/>
                  <a:gd name="T27" fmla="*/ 102 h 107"/>
                  <a:gd name="T28" fmla="*/ 101 w 106"/>
                  <a:gd name="T29" fmla="*/ 26 h 107"/>
                  <a:gd name="T30" fmla="*/ 105 w 106"/>
                  <a:gd name="T31" fmla="*/ 21 h 107"/>
                  <a:gd name="T32" fmla="*/ 106 w 106"/>
                  <a:gd name="T33" fmla="*/ 16 h 107"/>
                  <a:gd name="T34" fmla="*/ 105 w 106"/>
                  <a:gd name="T35" fmla="*/ 10 h 107"/>
                  <a:gd name="T36" fmla="*/ 101 w 106"/>
                  <a:gd name="T37"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07">
                    <a:moveTo>
                      <a:pt x="101" y="5"/>
                    </a:moveTo>
                    <a:lnTo>
                      <a:pt x="96" y="2"/>
                    </a:lnTo>
                    <a:lnTo>
                      <a:pt x="90" y="0"/>
                    </a:lnTo>
                    <a:lnTo>
                      <a:pt x="85" y="2"/>
                    </a:lnTo>
                    <a:lnTo>
                      <a:pt x="80" y="5"/>
                    </a:lnTo>
                    <a:lnTo>
                      <a:pt x="5" y="80"/>
                    </a:lnTo>
                    <a:lnTo>
                      <a:pt x="1" y="86"/>
                    </a:lnTo>
                    <a:lnTo>
                      <a:pt x="0" y="91"/>
                    </a:lnTo>
                    <a:lnTo>
                      <a:pt x="1" y="97"/>
                    </a:lnTo>
                    <a:lnTo>
                      <a:pt x="5" y="102"/>
                    </a:lnTo>
                    <a:lnTo>
                      <a:pt x="10" y="105"/>
                    </a:lnTo>
                    <a:lnTo>
                      <a:pt x="16" y="107"/>
                    </a:lnTo>
                    <a:lnTo>
                      <a:pt x="21" y="105"/>
                    </a:lnTo>
                    <a:lnTo>
                      <a:pt x="25" y="102"/>
                    </a:lnTo>
                    <a:lnTo>
                      <a:pt x="101" y="26"/>
                    </a:lnTo>
                    <a:lnTo>
                      <a:pt x="105" y="21"/>
                    </a:lnTo>
                    <a:lnTo>
                      <a:pt x="106" y="16"/>
                    </a:lnTo>
                    <a:lnTo>
                      <a:pt x="105" y="10"/>
                    </a:lnTo>
                    <a:lnTo>
                      <a:pt x="10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50" name="Freeform 2138"/>
              <p:cNvSpPr>
                <a:spLocks/>
              </p:cNvSpPr>
              <p:nvPr/>
            </p:nvSpPr>
            <p:spPr bwMode="auto">
              <a:xfrm>
                <a:off x="11276013" y="949325"/>
                <a:ext cx="28575" cy="11113"/>
              </a:xfrm>
              <a:custGeom>
                <a:avLst/>
                <a:gdLst>
                  <a:gd name="T0" fmla="*/ 75 w 90"/>
                  <a:gd name="T1" fmla="*/ 0 h 31"/>
                  <a:gd name="T2" fmla="*/ 15 w 90"/>
                  <a:gd name="T3" fmla="*/ 0 h 31"/>
                  <a:gd name="T4" fmla="*/ 9 w 90"/>
                  <a:gd name="T5" fmla="*/ 2 h 31"/>
                  <a:gd name="T6" fmla="*/ 4 w 90"/>
                  <a:gd name="T7" fmla="*/ 5 h 31"/>
                  <a:gd name="T8" fmla="*/ 1 w 90"/>
                  <a:gd name="T9" fmla="*/ 10 h 31"/>
                  <a:gd name="T10" fmla="*/ 0 w 90"/>
                  <a:gd name="T11" fmla="*/ 15 h 31"/>
                  <a:gd name="T12" fmla="*/ 1 w 90"/>
                  <a:gd name="T13" fmla="*/ 21 h 31"/>
                  <a:gd name="T14" fmla="*/ 4 w 90"/>
                  <a:gd name="T15" fmla="*/ 26 h 31"/>
                  <a:gd name="T16" fmla="*/ 9 w 90"/>
                  <a:gd name="T17" fmla="*/ 30 h 31"/>
                  <a:gd name="T18" fmla="*/ 15 w 90"/>
                  <a:gd name="T19" fmla="*/ 31 h 31"/>
                  <a:gd name="T20" fmla="*/ 75 w 90"/>
                  <a:gd name="T21" fmla="*/ 31 h 31"/>
                  <a:gd name="T22" fmla="*/ 81 w 90"/>
                  <a:gd name="T23" fmla="*/ 30 h 31"/>
                  <a:gd name="T24" fmla="*/ 86 w 90"/>
                  <a:gd name="T25" fmla="*/ 26 h 31"/>
                  <a:gd name="T26" fmla="*/ 89 w 90"/>
                  <a:gd name="T27" fmla="*/ 21 h 31"/>
                  <a:gd name="T28" fmla="*/ 90 w 90"/>
                  <a:gd name="T29" fmla="*/ 15 h 31"/>
                  <a:gd name="T30" fmla="*/ 89 w 90"/>
                  <a:gd name="T31" fmla="*/ 10 h 31"/>
                  <a:gd name="T32" fmla="*/ 86 w 90"/>
                  <a:gd name="T33" fmla="*/ 5 h 31"/>
                  <a:gd name="T34" fmla="*/ 81 w 90"/>
                  <a:gd name="T35" fmla="*/ 2 h 31"/>
                  <a:gd name="T36" fmla="*/ 75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5" y="0"/>
                    </a:moveTo>
                    <a:lnTo>
                      <a:pt x="15" y="0"/>
                    </a:lnTo>
                    <a:lnTo>
                      <a:pt x="9" y="2"/>
                    </a:lnTo>
                    <a:lnTo>
                      <a:pt x="4" y="5"/>
                    </a:lnTo>
                    <a:lnTo>
                      <a:pt x="1" y="10"/>
                    </a:lnTo>
                    <a:lnTo>
                      <a:pt x="0" y="15"/>
                    </a:lnTo>
                    <a:lnTo>
                      <a:pt x="1" y="21"/>
                    </a:lnTo>
                    <a:lnTo>
                      <a:pt x="4" y="26"/>
                    </a:lnTo>
                    <a:lnTo>
                      <a:pt x="9" y="30"/>
                    </a:lnTo>
                    <a:lnTo>
                      <a:pt x="15" y="31"/>
                    </a:lnTo>
                    <a:lnTo>
                      <a:pt x="75" y="31"/>
                    </a:lnTo>
                    <a:lnTo>
                      <a:pt x="81" y="30"/>
                    </a:lnTo>
                    <a:lnTo>
                      <a:pt x="86" y="26"/>
                    </a:lnTo>
                    <a:lnTo>
                      <a:pt x="89" y="21"/>
                    </a:lnTo>
                    <a:lnTo>
                      <a:pt x="90" y="15"/>
                    </a:lnTo>
                    <a:lnTo>
                      <a:pt x="89" y="10"/>
                    </a:lnTo>
                    <a:lnTo>
                      <a:pt x="86" y="5"/>
                    </a:lnTo>
                    <a:lnTo>
                      <a:pt x="81" y="2"/>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cxnSp>
          <p:nvCxnSpPr>
            <p:cNvPr id="151" name="Straight Arrow Connector 150"/>
            <p:cNvCxnSpPr/>
            <p:nvPr/>
          </p:nvCxnSpPr>
          <p:spPr>
            <a:xfrm flipV="1">
              <a:off x="7973736" y="4651264"/>
              <a:ext cx="0" cy="561976"/>
            </a:xfrm>
            <a:prstGeom prst="straightConnector1">
              <a:avLst/>
            </a:prstGeom>
            <a:ln w="57150" cap="rnd">
              <a:solidFill>
                <a:srgbClr val="7EBA65"/>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6894400" y="4646081"/>
              <a:ext cx="0" cy="561976"/>
            </a:xfrm>
            <a:prstGeom prst="straightConnector1">
              <a:avLst/>
            </a:prstGeom>
            <a:ln w="57150" cap="rnd">
              <a:solidFill>
                <a:srgbClr val="7EBA65"/>
              </a:solidFill>
              <a:round/>
              <a:tailEnd type="none" w="med" len="med"/>
            </a:ln>
          </p:spPr>
          <p:style>
            <a:lnRef idx="1">
              <a:schemeClr val="accent1"/>
            </a:lnRef>
            <a:fillRef idx="0">
              <a:schemeClr val="accent1"/>
            </a:fillRef>
            <a:effectRef idx="0">
              <a:schemeClr val="accent1"/>
            </a:effectRef>
            <a:fontRef idx="minor">
              <a:schemeClr val="tx1"/>
            </a:fontRef>
          </p:style>
        </p:cxnSp>
      </p:grpSp>
      <p:sp>
        <p:nvSpPr>
          <p:cNvPr id="76" name="Date Placeholder 3"/>
          <p:cNvSpPr>
            <a:spLocks noGrp="1"/>
          </p:cNvSpPr>
          <p:nvPr>
            <p:ph type="dt" sz="half" idx="10"/>
          </p:nvPr>
        </p:nvSpPr>
        <p:spPr>
          <a:xfrm>
            <a:off x="838200" y="6640513"/>
            <a:ext cx="2743200" cy="284162"/>
          </a:xfrm>
        </p:spPr>
        <p:txBody>
          <a:bodyPr/>
          <a:lstStyle/>
          <a:p>
            <a:pPr>
              <a:defRPr/>
            </a:pPr>
            <a:fld id="{54C73694-E4C1-EF49-B7E6-4C7EB835D076}" type="datetime1">
              <a:rPr lang="en-US" smtClean="0">
                <a:latin typeface="Source Sans Pro"/>
              </a:rPr>
              <a:pPr>
                <a:defRPr/>
              </a:pPr>
              <a:t>4/11/18</a:t>
            </a:fld>
            <a:endParaRPr lang="en-US">
              <a:latin typeface="Source Sans Pro"/>
            </a:endParaRPr>
          </a:p>
        </p:txBody>
      </p:sp>
      <p:sp>
        <p:nvSpPr>
          <p:cNvPr id="77" name="Slide Number Placeholder 4"/>
          <p:cNvSpPr>
            <a:spLocks noGrp="1"/>
          </p:cNvSpPr>
          <p:nvPr>
            <p:ph type="sldNum" sz="quarter" idx="11"/>
          </p:nvPr>
        </p:nvSpPr>
        <p:spPr>
          <a:xfrm>
            <a:off x="8610600" y="6651625"/>
            <a:ext cx="2743200" cy="249238"/>
          </a:xfrm>
        </p:spPr>
        <p:txBody>
          <a:bodyPr/>
          <a:lstStyle/>
          <a:p>
            <a:pPr>
              <a:defRPr/>
            </a:pPr>
            <a:fld id="{17C96633-A574-4B49-B2BF-240845221068}" type="slidenum">
              <a:rPr lang="en-US" smtClean="0">
                <a:latin typeface="Source Sans Pro"/>
              </a:rPr>
              <a:pPr>
                <a:defRPr/>
              </a:pPr>
              <a:t>11</a:t>
            </a:fld>
            <a:endParaRPr lang="en-US">
              <a:latin typeface="Source Sans Pro"/>
            </a:endParaRPr>
          </a:p>
        </p:txBody>
      </p:sp>
      <p:sp>
        <p:nvSpPr>
          <p:cNvPr id="78" name="Footer Placeholder 5"/>
          <p:cNvSpPr>
            <a:spLocks noGrp="1"/>
          </p:cNvSpPr>
          <p:nvPr>
            <p:ph type="ftr" sz="quarter" idx="12"/>
          </p:nvPr>
        </p:nvSpPr>
        <p:spPr>
          <a:xfrm>
            <a:off x="4038600" y="6643688"/>
            <a:ext cx="4114800" cy="284162"/>
          </a:xfrm>
        </p:spPr>
        <p:txBody>
          <a:bodyPr/>
          <a:lstStyle/>
          <a:p>
            <a:pPr>
              <a:defRPr/>
            </a:pPr>
            <a:r>
              <a:rPr lang="en-US">
                <a:latin typeface="Source Sans Pro"/>
              </a:rPr>
              <a:t>© 2017, Perfecto Mobile Ltd.  All Rights Reserved.  </a:t>
            </a:r>
          </a:p>
        </p:txBody>
      </p:sp>
    </p:spTree>
    <p:extLst>
      <p:ext uri="{BB962C8B-B14F-4D97-AF65-F5344CB8AC3E}">
        <p14:creationId xmlns:p14="http://schemas.microsoft.com/office/powerpoint/2010/main" val="427100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9894094" cy="793750"/>
          </a:xfrm>
        </p:spPr>
        <p:txBody>
          <a:bodyPr/>
          <a:lstStyle/>
          <a:p>
            <a:r>
              <a:rPr lang="en-US">
                <a:latin typeface="Source Sans Pro"/>
              </a:rPr>
              <a:t>Delivery pipeline challenges</a:t>
            </a:r>
            <a:endParaRPr lang="id-ID">
              <a:latin typeface="Source Sans Pro"/>
            </a:endParaRPr>
          </a:p>
        </p:txBody>
      </p:sp>
      <p:grpSp>
        <p:nvGrpSpPr>
          <p:cNvPr id="251" name="Group 4"/>
          <p:cNvGrpSpPr>
            <a:grpSpLocks noChangeAspect="1"/>
          </p:cNvGrpSpPr>
          <p:nvPr/>
        </p:nvGrpSpPr>
        <p:grpSpPr bwMode="auto">
          <a:xfrm>
            <a:off x="7294762" y="2686173"/>
            <a:ext cx="300842" cy="315134"/>
            <a:chOff x="2746" y="2821"/>
            <a:chExt cx="463" cy="485"/>
          </a:xfrm>
          <a:solidFill>
            <a:srgbClr val="DC7373"/>
          </a:solidFill>
        </p:grpSpPr>
        <p:sp>
          <p:nvSpPr>
            <p:cNvPr id="252"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3"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4"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5"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6"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7"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8"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9"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260" name="Group 4"/>
          <p:cNvGrpSpPr>
            <a:grpSpLocks noChangeAspect="1"/>
          </p:cNvGrpSpPr>
          <p:nvPr/>
        </p:nvGrpSpPr>
        <p:grpSpPr bwMode="auto">
          <a:xfrm>
            <a:off x="6779496" y="3681918"/>
            <a:ext cx="300842" cy="315134"/>
            <a:chOff x="2746" y="2821"/>
            <a:chExt cx="463" cy="485"/>
          </a:xfrm>
          <a:solidFill>
            <a:srgbClr val="DC7373"/>
          </a:solidFill>
        </p:grpSpPr>
        <p:sp>
          <p:nvSpPr>
            <p:cNvPr id="261"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2"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3"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4"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5"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6"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7"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8"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269" name="Group 268"/>
          <p:cNvGrpSpPr/>
          <p:nvPr/>
        </p:nvGrpSpPr>
        <p:grpSpPr>
          <a:xfrm>
            <a:off x="2033987" y="2122714"/>
            <a:ext cx="7658732" cy="2486025"/>
            <a:chOff x="2271713" y="3152776"/>
            <a:chExt cx="7658732" cy="2486025"/>
          </a:xfrm>
        </p:grpSpPr>
        <p:sp>
          <p:nvSpPr>
            <p:cNvPr id="270" name="Freeform 9"/>
            <p:cNvSpPr>
              <a:spLocks/>
            </p:cNvSpPr>
            <p:nvPr/>
          </p:nvSpPr>
          <p:spPr bwMode="auto">
            <a:xfrm>
              <a:off x="3478213" y="5495925"/>
              <a:ext cx="5775325" cy="142875"/>
            </a:xfrm>
            <a:custGeom>
              <a:avLst/>
              <a:gdLst>
                <a:gd name="T0" fmla="*/ 0 w 3638"/>
                <a:gd name="T1" fmla="*/ 90 h 90"/>
                <a:gd name="T2" fmla="*/ 3638 w 3638"/>
                <a:gd name="T3" fmla="*/ 90 h 90"/>
                <a:gd name="T4" fmla="*/ 3638 w 3638"/>
                <a:gd name="T5" fmla="*/ 0 h 90"/>
                <a:gd name="T6" fmla="*/ 0 w 3638"/>
                <a:gd name="T7" fmla="*/ 0 h 90"/>
                <a:gd name="T8" fmla="*/ 0 w 3638"/>
                <a:gd name="T9" fmla="*/ 90 h 90"/>
                <a:gd name="T10" fmla="*/ 0 w 3638"/>
                <a:gd name="T11" fmla="*/ 90 h 90"/>
              </a:gdLst>
              <a:ahLst/>
              <a:cxnLst>
                <a:cxn ang="0">
                  <a:pos x="T0" y="T1"/>
                </a:cxn>
                <a:cxn ang="0">
                  <a:pos x="T2" y="T3"/>
                </a:cxn>
                <a:cxn ang="0">
                  <a:pos x="T4" y="T5"/>
                </a:cxn>
                <a:cxn ang="0">
                  <a:pos x="T6" y="T7"/>
                </a:cxn>
                <a:cxn ang="0">
                  <a:pos x="T8" y="T9"/>
                </a:cxn>
                <a:cxn ang="0">
                  <a:pos x="T10" y="T11"/>
                </a:cxn>
              </a:cxnLst>
              <a:rect l="0" t="0" r="r" b="b"/>
              <a:pathLst>
                <a:path w="3638" h="90">
                  <a:moveTo>
                    <a:pt x="0" y="90"/>
                  </a:moveTo>
                  <a:lnTo>
                    <a:pt x="3638" y="90"/>
                  </a:lnTo>
                  <a:lnTo>
                    <a:pt x="3638" y="0"/>
                  </a:lnTo>
                  <a:lnTo>
                    <a:pt x="0" y="0"/>
                  </a:lnTo>
                  <a:lnTo>
                    <a:pt x="0" y="90"/>
                  </a:lnTo>
                  <a:lnTo>
                    <a:pt x="0" y="9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1" name="Freeform 5"/>
            <p:cNvSpPr>
              <a:spLocks/>
            </p:cNvSpPr>
            <p:nvPr/>
          </p:nvSpPr>
          <p:spPr bwMode="auto">
            <a:xfrm>
              <a:off x="7997826" y="3152776"/>
              <a:ext cx="1876425" cy="2398713"/>
            </a:xfrm>
            <a:custGeom>
              <a:avLst/>
              <a:gdLst>
                <a:gd name="T0" fmla="*/ 459 w 1182"/>
                <a:gd name="T1" fmla="*/ 1495 h 1511"/>
                <a:gd name="T2" fmla="*/ 356 w 1182"/>
                <a:gd name="T3" fmla="*/ 1437 h 1511"/>
                <a:gd name="T4" fmla="*/ 264 w 1182"/>
                <a:gd name="T5" fmla="*/ 1369 h 1511"/>
                <a:gd name="T6" fmla="*/ 182 w 1182"/>
                <a:gd name="T7" fmla="*/ 1284 h 1511"/>
                <a:gd name="T8" fmla="*/ 116 w 1182"/>
                <a:gd name="T9" fmla="*/ 1192 h 1511"/>
                <a:gd name="T10" fmla="*/ 63 w 1182"/>
                <a:gd name="T11" fmla="*/ 1094 h 1511"/>
                <a:gd name="T12" fmla="*/ 26 w 1182"/>
                <a:gd name="T13" fmla="*/ 986 h 1511"/>
                <a:gd name="T14" fmla="*/ 5 w 1182"/>
                <a:gd name="T15" fmla="*/ 875 h 1511"/>
                <a:gd name="T16" fmla="*/ 0 w 1182"/>
                <a:gd name="T17" fmla="*/ 762 h 1511"/>
                <a:gd name="T18" fmla="*/ 10 w 1182"/>
                <a:gd name="T19" fmla="*/ 646 h 1511"/>
                <a:gd name="T20" fmla="*/ 39 w 1182"/>
                <a:gd name="T21" fmla="*/ 530 h 1511"/>
                <a:gd name="T22" fmla="*/ 69 w 1182"/>
                <a:gd name="T23" fmla="*/ 456 h 1511"/>
                <a:gd name="T24" fmla="*/ 127 w 1182"/>
                <a:gd name="T25" fmla="*/ 353 h 1511"/>
                <a:gd name="T26" fmla="*/ 198 w 1182"/>
                <a:gd name="T27" fmla="*/ 261 h 1511"/>
                <a:gd name="T28" fmla="*/ 280 w 1182"/>
                <a:gd name="T29" fmla="*/ 182 h 1511"/>
                <a:gd name="T30" fmla="*/ 372 w 1182"/>
                <a:gd name="T31" fmla="*/ 116 h 1511"/>
                <a:gd name="T32" fmla="*/ 472 w 1182"/>
                <a:gd name="T33" fmla="*/ 63 h 1511"/>
                <a:gd name="T34" fmla="*/ 578 w 1182"/>
                <a:gd name="T35" fmla="*/ 26 h 1511"/>
                <a:gd name="T36" fmla="*/ 691 w 1182"/>
                <a:gd name="T37" fmla="*/ 5 h 1511"/>
                <a:gd name="T38" fmla="*/ 805 w 1182"/>
                <a:gd name="T39" fmla="*/ 0 h 1511"/>
                <a:gd name="T40" fmla="*/ 921 w 1182"/>
                <a:gd name="T41" fmla="*/ 10 h 1511"/>
                <a:gd name="T42" fmla="*/ 1034 w 1182"/>
                <a:gd name="T43" fmla="*/ 42 h 1511"/>
                <a:gd name="T44" fmla="*/ 1129 w 1182"/>
                <a:gd name="T45" fmla="*/ 79 h 1511"/>
                <a:gd name="T46" fmla="*/ 1137 w 1182"/>
                <a:gd name="T47" fmla="*/ 184 h 1511"/>
                <a:gd name="T48" fmla="*/ 1042 w 1182"/>
                <a:gd name="T49" fmla="*/ 137 h 1511"/>
                <a:gd name="T50" fmla="*/ 942 w 1182"/>
                <a:gd name="T51" fmla="*/ 108 h 1511"/>
                <a:gd name="T52" fmla="*/ 842 w 1182"/>
                <a:gd name="T53" fmla="*/ 92 h 1511"/>
                <a:gd name="T54" fmla="*/ 741 w 1182"/>
                <a:gd name="T55" fmla="*/ 89 h 1511"/>
                <a:gd name="T56" fmla="*/ 641 w 1182"/>
                <a:gd name="T57" fmla="*/ 103 h 1511"/>
                <a:gd name="T58" fmla="*/ 546 w 1182"/>
                <a:gd name="T59" fmla="*/ 129 h 1511"/>
                <a:gd name="T60" fmla="*/ 454 w 1182"/>
                <a:gd name="T61" fmla="*/ 171 h 1511"/>
                <a:gd name="T62" fmla="*/ 369 w 1182"/>
                <a:gd name="T63" fmla="*/ 224 h 1511"/>
                <a:gd name="T64" fmla="*/ 290 w 1182"/>
                <a:gd name="T65" fmla="*/ 292 h 1511"/>
                <a:gd name="T66" fmla="*/ 224 w 1182"/>
                <a:gd name="T67" fmla="*/ 372 h 1511"/>
                <a:gd name="T68" fmla="*/ 185 w 1182"/>
                <a:gd name="T69" fmla="*/ 430 h 1511"/>
                <a:gd name="T70" fmla="*/ 137 w 1182"/>
                <a:gd name="T71" fmla="*/ 525 h 1511"/>
                <a:gd name="T72" fmla="*/ 105 w 1182"/>
                <a:gd name="T73" fmla="*/ 625 h 1511"/>
                <a:gd name="T74" fmla="*/ 90 w 1182"/>
                <a:gd name="T75" fmla="*/ 725 h 1511"/>
                <a:gd name="T76" fmla="*/ 90 w 1182"/>
                <a:gd name="T77" fmla="*/ 825 h 1511"/>
                <a:gd name="T78" fmla="*/ 103 w 1182"/>
                <a:gd name="T79" fmla="*/ 923 h 1511"/>
                <a:gd name="T80" fmla="*/ 132 w 1182"/>
                <a:gd name="T81" fmla="*/ 1020 h 1511"/>
                <a:gd name="T82" fmla="*/ 171 w 1182"/>
                <a:gd name="T83" fmla="*/ 1113 h 1511"/>
                <a:gd name="T84" fmla="*/ 227 w 1182"/>
                <a:gd name="T85" fmla="*/ 1197 h 1511"/>
                <a:gd name="T86" fmla="*/ 295 w 1182"/>
                <a:gd name="T87" fmla="*/ 1274 h 1511"/>
                <a:gd name="T88" fmla="*/ 375 w 1182"/>
                <a:gd name="T89" fmla="*/ 1342 h 1511"/>
                <a:gd name="T90" fmla="*/ 433 w 1182"/>
                <a:gd name="T91" fmla="*/ 1382 h 1511"/>
                <a:gd name="T92" fmla="*/ 496 w 1182"/>
                <a:gd name="T93"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2" h="1511">
                  <a:moveTo>
                    <a:pt x="496" y="1511"/>
                  </a:moveTo>
                  <a:lnTo>
                    <a:pt x="496" y="1511"/>
                  </a:lnTo>
                  <a:lnTo>
                    <a:pt x="459" y="1495"/>
                  </a:lnTo>
                  <a:lnTo>
                    <a:pt x="425" y="1477"/>
                  </a:lnTo>
                  <a:lnTo>
                    <a:pt x="388" y="1458"/>
                  </a:lnTo>
                  <a:lnTo>
                    <a:pt x="356" y="1437"/>
                  </a:lnTo>
                  <a:lnTo>
                    <a:pt x="324" y="1416"/>
                  </a:lnTo>
                  <a:lnTo>
                    <a:pt x="293" y="1392"/>
                  </a:lnTo>
                  <a:lnTo>
                    <a:pt x="264" y="1369"/>
                  </a:lnTo>
                  <a:lnTo>
                    <a:pt x="235" y="1342"/>
                  </a:lnTo>
                  <a:lnTo>
                    <a:pt x="208" y="1313"/>
                  </a:lnTo>
                  <a:lnTo>
                    <a:pt x="182" y="1284"/>
                  </a:lnTo>
                  <a:lnTo>
                    <a:pt x="161" y="1255"/>
                  </a:lnTo>
                  <a:lnTo>
                    <a:pt x="137" y="1226"/>
                  </a:lnTo>
                  <a:lnTo>
                    <a:pt x="116" y="1192"/>
                  </a:lnTo>
                  <a:lnTo>
                    <a:pt x="98" y="1160"/>
                  </a:lnTo>
                  <a:lnTo>
                    <a:pt x="79" y="1126"/>
                  </a:lnTo>
                  <a:lnTo>
                    <a:pt x="63" y="1094"/>
                  </a:lnTo>
                  <a:lnTo>
                    <a:pt x="50" y="1057"/>
                  </a:lnTo>
                  <a:lnTo>
                    <a:pt x="37" y="1023"/>
                  </a:lnTo>
                  <a:lnTo>
                    <a:pt x="26" y="986"/>
                  </a:lnTo>
                  <a:lnTo>
                    <a:pt x="18" y="949"/>
                  </a:lnTo>
                  <a:lnTo>
                    <a:pt x="10" y="912"/>
                  </a:lnTo>
                  <a:lnTo>
                    <a:pt x="5" y="875"/>
                  </a:lnTo>
                  <a:lnTo>
                    <a:pt x="0" y="838"/>
                  </a:lnTo>
                  <a:lnTo>
                    <a:pt x="0" y="799"/>
                  </a:lnTo>
                  <a:lnTo>
                    <a:pt x="0" y="762"/>
                  </a:lnTo>
                  <a:lnTo>
                    <a:pt x="0" y="722"/>
                  </a:lnTo>
                  <a:lnTo>
                    <a:pt x="5" y="685"/>
                  </a:lnTo>
                  <a:lnTo>
                    <a:pt x="10" y="646"/>
                  </a:lnTo>
                  <a:lnTo>
                    <a:pt x="18" y="606"/>
                  </a:lnTo>
                  <a:lnTo>
                    <a:pt x="29" y="569"/>
                  </a:lnTo>
                  <a:lnTo>
                    <a:pt x="39" y="530"/>
                  </a:lnTo>
                  <a:lnTo>
                    <a:pt x="55" y="493"/>
                  </a:lnTo>
                  <a:lnTo>
                    <a:pt x="55" y="493"/>
                  </a:lnTo>
                  <a:lnTo>
                    <a:pt x="69" y="456"/>
                  </a:lnTo>
                  <a:lnTo>
                    <a:pt x="87" y="419"/>
                  </a:lnTo>
                  <a:lnTo>
                    <a:pt x="105" y="385"/>
                  </a:lnTo>
                  <a:lnTo>
                    <a:pt x="127" y="353"/>
                  </a:lnTo>
                  <a:lnTo>
                    <a:pt x="150" y="321"/>
                  </a:lnTo>
                  <a:lnTo>
                    <a:pt x="171" y="290"/>
                  </a:lnTo>
                  <a:lnTo>
                    <a:pt x="198" y="261"/>
                  </a:lnTo>
                  <a:lnTo>
                    <a:pt x="224" y="232"/>
                  </a:lnTo>
                  <a:lnTo>
                    <a:pt x="251" y="205"/>
                  </a:lnTo>
                  <a:lnTo>
                    <a:pt x="280" y="182"/>
                  </a:lnTo>
                  <a:lnTo>
                    <a:pt x="309" y="158"/>
                  </a:lnTo>
                  <a:lnTo>
                    <a:pt x="340" y="134"/>
                  </a:lnTo>
                  <a:lnTo>
                    <a:pt x="372" y="116"/>
                  </a:lnTo>
                  <a:lnTo>
                    <a:pt x="404" y="97"/>
                  </a:lnTo>
                  <a:lnTo>
                    <a:pt x="438" y="79"/>
                  </a:lnTo>
                  <a:lnTo>
                    <a:pt x="472" y="63"/>
                  </a:lnTo>
                  <a:lnTo>
                    <a:pt x="507" y="50"/>
                  </a:lnTo>
                  <a:lnTo>
                    <a:pt x="543" y="37"/>
                  </a:lnTo>
                  <a:lnTo>
                    <a:pt x="578" y="26"/>
                  </a:lnTo>
                  <a:lnTo>
                    <a:pt x="615" y="18"/>
                  </a:lnTo>
                  <a:lnTo>
                    <a:pt x="652" y="10"/>
                  </a:lnTo>
                  <a:lnTo>
                    <a:pt x="691" y="5"/>
                  </a:lnTo>
                  <a:lnTo>
                    <a:pt x="728" y="0"/>
                  </a:lnTo>
                  <a:lnTo>
                    <a:pt x="765" y="0"/>
                  </a:lnTo>
                  <a:lnTo>
                    <a:pt x="805" y="0"/>
                  </a:lnTo>
                  <a:lnTo>
                    <a:pt x="844" y="2"/>
                  </a:lnTo>
                  <a:lnTo>
                    <a:pt x="881" y="5"/>
                  </a:lnTo>
                  <a:lnTo>
                    <a:pt x="921" y="10"/>
                  </a:lnTo>
                  <a:lnTo>
                    <a:pt x="958" y="18"/>
                  </a:lnTo>
                  <a:lnTo>
                    <a:pt x="997" y="29"/>
                  </a:lnTo>
                  <a:lnTo>
                    <a:pt x="1034" y="42"/>
                  </a:lnTo>
                  <a:lnTo>
                    <a:pt x="1074" y="55"/>
                  </a:lnTo>
                  <a:lnTo>
                    <a:pt x="1074" y="55"/>
                  </a:lnTo>
                  <a:lnTo>
                    <a:pt x="1129" y="79"/>
                  </a:lnTo>
                  <a:lnTo>
                    <a:pt x="1182" y="108"/>
                  </a:lnTo>
                  <a:lnTo>
                    <a:pt x="1137" y="184"/>
                  </a:lnTo>
                  <a:lnTo>
                    <a:pt x="1137" y="184"/>
                  </a:lnTo>
                  <a:lnTo>
                    <a:pt x="1105" y="168"/>
                  </a:lnTo>
                  <a:lnTo>
                    <a:pt x="1074" y="153"/>
                  </a:lnTo>
                  <a:lnTo>
                    <a:pt x="1042" y="137"/>
                  </a:lnTo>
                  <a:lnTo>
                    <a:pt x="1008" y="126"/>
                  </a:lnTo>
                  <a:lnTo>
                    <a:pt x="976" y="116"/>
                  </a:lnTo>
                  <a:lnTo>
                    <a:pt x="942" y="108"/>
                  </a:lnTo>
                  <a:lnTo>
                    <a:pt x="910" y="100"/>
                  </a:lnTo>
                  <a:lnTo>
                    <a:pt x="876" y="95"/>
                  </a:lnTo>
                  <a:lnTo>
                    <a:pt x="842" y="92"/>
                  </a:lnTo>
                  <a:lnTo>
                    <a:pt x="807" y="89"/>
                  </a:lnTo>
                  <a:lnTo>
                    <a:pt x="776" y="89"/>
                  </a:lnTo>
                  <a:lnTo>
                    <a:pt x="741" y="89"/>
                  </a:lnTo>
                  <a:lnTo>
                    <a:pt x="707" y="92"/>
                  </a:lnTo>
                  <a:lnTo>
                    <a:pt x="675" y="97"/>
                  </a:lnTo>
                  <a:lnTo>
                    <a:pt x="641" y="103"/>
                  </a:lnTo>
                  <a:lnTo>
                    <a:pt x="609" y="110"/>
                  </a:lnTo>
                  <a:lnTo>
                    <a:pt x="578" y="118"/>
                  </a:lnTo>
                  <a:lnTo>
                    <a:pt x="546" y="129"/>
                  </a:lnTo>
                  <a:lnTo>
                    <a:pt x="514" y="142"/>
                  </a:lnTo>
                  <a:lnTo>
                    <a:pt x="483" y="155"/>
                  </a:lnTo>
                  <a:lnTo>
                    <a:pt x="454" y="171"/>
                  </a:lnTo>
                  <a:lnTo>
                    <a:pt x="425" y="187"/>
                  </a:lnTo>
                  <a:lnTo>
                    <a:pt x="396" y="205"/>
                  </a:lnTo>
                  <a:lnTo>
                    <a:pt x="369" y="224"/>
                  </a:lnTo>
                  <a:lnTo>
                    <a:pt x="340" y="245"/>
                  </a:lnTo>
                  <a:lnTo>
                    <a:pt x="317" y="269"/>
                  </a:lnTo>
                  <a:lnTo>
                    <a:pt x="290" y="292"/>
                  </a:lnTo>
                  <a:lnTo>
                    <a:pt x="266" y="316"/>
                  </a:lnTo>
                  <a:lnTo>
                    <a:pt x="245" y="343"/>
                  </a:lnTo>
                  <a:lnTo>
                    <a:pt x="224" y="372"/>
                  </a:lnTo>
                  <a:lnTo>
                    <a:pt x="203" y="401"/>
                  </a:lnTo>
                  <a:lnTo>
                    <a:pt x="185" y="430"/>
                  </a:lnTo>
                  <a:lnTo>
                    <a:pt x="185" y="430"/>
                  </a:lnTo>
                  <a:lnTo>
                    <a:pt x="166" y="461"/>
                  </a:lnTo>
                  <a:lnTo>
                    <a:pt x="150" y="493"/>
                  </a:lnTo>
                  <a:lnTo>
                    <a:pt x="137" y="525"/>
                  </a:lnTo>
                  <a:lnTo>
                    <a:pt x="127" y="559"/>
                  </a:lnTo>
                  <a:lnTo>
                    <a:pt x="116" y="590"/>
                  </a:lnTo>
                  <a:lnTo>
                    <a:pt x="105" y="625"/>
                  </a:lnTo>
                  <a:lnTo>
                    <a:pt x="100" y="656"/>
                  </a:lnTo>
                  <a:lnTo>
                    <a:pt x="95" y="691"/>
                  </a:lnTo>
                  <a:lnTo>
                    <a:pt x="90" y="725"/>
                  </a:lnTo>
                  <a:lnTo>
                    <a:pt x="90" y="757"/>
                  </a:lnTo>
                  <a:lnTo>
                    <a:pt x="90" y="791"/>
                  </a:lnTo>
                  <a:lnTo>
                    <a:pt x="90" y="825"/>
                  </a:lnTo>
                  <a:lnTo>
                    <a:pt x="92" y="857"/>
                  </a:lnTo>
                  <a:lnTo>
                    <a:pt x="98" y="891"/>
                  </a:lnTo>
                  <a:lnTo>
                    <a:pt x="103" y="923"/>
                  </a:lnTo>
                  <a:lnTo>
                    <a:pt x="111" y="957"/>
                  </a:lnTo>
                  <a:lnTo>
                    <a:pt x="121" y="989"/>
                  </a:lnTo>
                  <a:lnTo>
                    <a:pt x="132" y="1020"/>
                  </a:lnTo>
                  <a:lnTo>
                    <a:pt x="142" y="1052"/>
                  </a:lnTo>
                  <a:lnTo>
                    <a:pt x="158" y="1081"/>
                  </a:lnTo>
                  <a:lnTo>
                    <a:pt x="171" y="1113"/>
                  </a:lnTo>
                  <a:lnTo>
                    <a:pt x="190" y="1142"/>
                  </a:lnTo>
                  <a:lnTo>
                    <a:pt x="208" y="1168"/>
                  </a:lnTo>
                  <a:lnTo>
                    <a:pt x="227" y="1197"/>
                  </a:lnTo>
                  <a:lnTo>
                    <a:pt x="248" y="1223"/>
                  </a:lnTo>
                  <a:lnTo>
                    <a:pt x="272" y="1250"/>
                  </a:lnTo>
                  <a:lnTo>
                    <a:pt x="295" y="1274"/>
                  </a:lnTo>
                  <a:lnTo>
                    <a:pt x="319" y="1297"/>
                  </a:lnTo>
                  <a:lnTo>
                    <a:pt x="346" y="1321"/>
                  </a:lnTo>
                  <a:lnTo>
                    <a:pt x="375" y="1342"/>
                  </a:lnTo>
                  <a:lnTo>
                    <a:pt x="404" y="1363"/>
                  </a:lnTo>
                  <a:lnTo>
                    <a:pt x="433" y="1382"/>
                  </a:lnTo>
                  <a:lnTo>
                    <a:pt x="433" y="1382"/>
                  </a:lnTo>
                  <a:lnTo>
                    <a:pt x="480" y="1405"/>
                  </a:lnTo>
                  <a:lnTo>
                    <a:pt x="530" y="1429"/>
                  </a:lnTo>
                  <a:lnTo>
                    <a:pt x="496" y="151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2" name="Freeform 6"/>
            <p:cNvSpPr>
              <a:spLocks/>
            </p:cNvSpPr>
            <p:nvPr/>
          </p:nvSpPr>
          <p:spPr bwMode="auto">
            <a:xfrm>
              <a:off x="3617119" y="3152776"/>
              <a:ext cx="5666582" cy="146050"/>
            </a:xfrm>
            <a:custGeom>
              <a:avLst/>
              <a:gdLst>
                <a:gd name="T0" fmla="*/ 0 w 3639"/>
                <a:gd name="T1" fmla="*/ 0 h 92"/>
                <a:gd name="T2" fmla="*/ 3639 w 3639"/>
                <a:gd name="T3" fmla="*/ 0 h 92"/>
                <a:gd name="T4" fmla="*/ 3639 w 3639"/>
                <a:gd name="T5" fmla="*/ 92 h 92"/>
                <a:gd name="T6" fmla="*/ 0 w 3639"/>
                <a:gd name="T7" fmla="*/ 92 h 92"/>
                <a:gd name="T8" fmla="*/ 0 w 3639"/>
                <a:gd name="T9" fmla="*/ 0 h 92"/>
                <a:gd name="T10" fmla="*/ 0 w 3639"/>
                <a:gd name="T11" fmla="*/ 0 h 92"/>
              </a:gdLst>
              <a:ahLst/>
              <a:cxnLst>
                <a:cxn ang="0">
                  <a:pos x="T0" y="T1"/>
                </a:cxn>
                <a:cxn ang="0">
                  <a:pos x="T2" y="T3"/>
                </a:cxn>
                <a:cxn ang="0">
                  <a:pos x="T4" y="T5"/>
                </a:cxn>
                <a:cxn ang="0">
                  <a:pos x="T6" y="T7"/>
                </a:cxn>
                <a:cxn ang="0">
                  <a:pos x="T8" y="T9"/>
                </a:cxn>
                <a:cxn ang="0">
                  <a:pos x="T10" y="T11"/>
                </a:cxn>
              </a:cxnLst>
              <a:rect l="0" t="0" r="r" b="b"/>
              <a:pathLst>
                <a:path w="3639" h="92">
                  <a:moveTo>
                    <a:pt x="0" y="0"/>
                  </a:moveTo>
                  <a:lnTo>
                    <a:pt x="3639" y="0"/>
                  </a:lnTo>
                  <a:lnTo>
                    <a:pt x="3639" y="92"/>
                  </a:lnTo>
                  <a:lnTo>
                    <a:pt x="0" y="92"/>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3" name="Freeform 7"/>
            <p:cNvSpPr>
              <a:spLocks/>
            </p:cNvSpPr>
            <p:nvPr/>
          </p:nvSpPr>
          <p:spPr bwMode="auto">
            <a:xfrm>
              <a:off x="3892552" y="3206751"/>
              <a:ext cx="5610906"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4" name="Freeform 10"/>
            <p:cNvSpPr>
              <a:spLocks/>
            </p:cNvSpPr>
            <p:nvPr/>
          </p:nvSpPr>
          <p:spPr bwMode="auto">
            <a:xfrm>
              <a:off x="3867151" y="5441951"/>
              <a:ext cx="5674407" cy="147638"/>
            </a:xfrm>
            <a:custGeom>
              <a:avLst/>
              <a:gdLst>
                <a:gd name="T0" fmla="*/ 0 w 3639"/>
                <a:gd name="T1" fmla="*/ 93 h 93"/>
                <a:gd name="T2" fmla="*/ 3639 w 3639"/>
                <a:gd name="T3" fmla="*/ 93 h 93"/>
                <a:gd name="T4" fmla="*/ 3639 w 3639"/>
                <a:gd name="T5" fmla="*/ 0 h 93"/>
                <a:gd name="T6" fmla="*/ 0 w 3639"/>
                <a:gd name="T7" fmla="*/ 0 h 93"/>
                <a:gd name="T8" fmla="*/ 0 w 3639"/>
                <a:gd name="T9" fmla="*/ 93 h 93"/>
                <a:gd name="T10" fmla="*/ 0 w 3639"/>
                <a:gd name="T11" fmla="*/ 93 h 93"/>
              </a:gdLst>
              <a:ahLst/>
              <a:cxnLst>
                <a:cxn ang="0">
                  <a:pos x="T0" y="T1"/>
                </a:cxn>
                <a:cxn ang="0">
                  <a:pos x="T2" y="T3"/>
                </a:cxn>
                <a:cxn ang="0">
                  <a:pos x="T4" y="T5"/>
                </a:cxn>
                <a:cxn ang="0">
                  <a:pos x="T6" y="T7"/>
                </a:cxn>
                <a:cxn ang="0">
                  <a:pos x="T8" y="T9"/>
                </a:cxn>
                <a:cxn ang="0">
                  <a:pos x="T10" y="T11"/>
                </a:cxn>
              </a:cxnLst>
              <a:rect l="0" t="0" r="r" b="b"/>
              <a:pathLst>
                <a:path w="3639" h="93">
                  <a:moveTo>
                    <a:pt x="0" y="93"/>
                  </a:moveTo>
                  <a:lnTo>
                    <a:pt x="3639" y="93"/>
                  </a:lnTo>
                  <a:lnTo>
                    <a:pt x="3639" y="0"/>
                  </a:lnTo>
                  <a:lnTo>
                    <a:pt x="0" y="0"/>
                  </a:lnTo>
                  <a:lnTo>
                    <a:pt x="0" y="93"/>
                  </a:lnTo>
                  <a:lnTo>
                    <a:pt x="0" y="9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grpSp>
          <p:nvGrpSpPr>
            <p:cNvPr id="275" name="Group 274"/>
            <p:cNvGrpSpPr/>
            <p:nvPr/>
          </p:nvGrpSpPr>
          <p:grpSpPr>
            <a:xfrm>
              <a:off x="2271713" y="3152776"/>
              <a:ext cx="7589839" cy="2486025"/>
              <a:chOff x="2271713" y="3152776"/>
              <a:chExt cx="7589839" cy="2486025"/>
            </a:xfrm>
            <a:gradFill>
              <a:gsLst>
                <a:gs pos="0">
                  <a:schemeClr val="accent1"/>
                </a:gs>
                <a:gs pos="100000">
                  <a:schemeClr val="accent3"/>
                </a:gs>
              </a:gsLst>
              <a:lin ang="10800000" scaled="0"/>
            </a:gradFill>
          </p:grpSpPr>
          <p:sp>
            <p:nvSpPr>
              <p:cNvPr id="278" name="Freeform 8"/>
              <p:cNvSpPr>
                <a:spLocks/>
              </p:cNvSpPr>
              <p:nvPr/>
            </p:nvSpPr>
            <p:spPr bwMode="auto">
              <a:xfrm>
                <a:off x="4074320" y="3301207"/>
                <a:ext cx="5787232"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9" name="Freeform 11"/>
              <p:cNvSpPr>
                <a:spLocks/>
              </p:cNvSpPr>
              <p:nvPr/>
            </p:nvSpPr>
            <p:spPr bwMode="auto">
              <a:xfrm>
                <a:off x="4067175" y="5354638"/>
                <a:ext cx="5748338" cy="142875"/>
              </a:xfrm>
              <a:custGeom>
                <a:avLst/>
                <a:gdLst>
                  <a:gd name="T0" fmla="*/ 0 w 3641"/>
                  <a:gd name="T1" fmla="*/ 90 h 90"/>
                  <a:gd name="T2" fmla="*/ 3641 w 3641"/>
                  <a:gd name="T3" fmla="*/ 90 h 90"/>
                  <a:gd name="T4" fmla="*/ 3641 w 3641"/>
                  <a:gd name="T5" fmla="*/ 0 h 90"/>
                  <a:gd name="T6" fmla="*/ 0 w 3641"/>
                  <a:gd name="T7" fmla="*/ 0 h 90"/>
                  <a:gd name="T8" fmla="*/ 0 w 3641"/>
                  <a:gd name="T9" fmla="*/ 90 h 90"/>
                  <a:gd name="T10" fmla="*/ 0 w 3641"/>
                  <a:gd name="T11" fmla="*/ 90 h 90"/>
                </a:gdLst>
                <a:ahLst/>
                <a:cxnLst>
                  <a:cxn ang="0">
                    <a:pos x="T0" y="T1"/>
                  </a:cxn>
                  <a:cxn ang="0">
                    <a:pos x="T2" y="T3"/>
                  </a:cxn>
                  <a:cxn ang="0">
                    <a:pos x="T4" y="T5"/>
                  </a:cxn>
                  <a:cxn ang="0">
                    <a:pos x="T6" y="T7"/>
                  </a:cxn>
                  <a:cxn ang="0">
                    <a:pos x="T8" y="T9"/>
                  </a:cxn>
                  <a:cxn ang="0">
                    <a:pos x="T10" y="T11"/>
                  </a:cxn>
                </a:cxnLst>
                <a:rect l="0" t="0" r="r" b="b"/>
                <a:pathLst>
                  <a:path w="3641" h="90">
                    <a:moveTo>
                      <a:pt x="0" y="90"/>
                    </a:moveTo>
                    <a:lnTo>
                      <a:pt x="3641" y="90"/>
                    </a:lnTo>
                    <a:lnTo>
                      <a:pt x="3641" y="0"/>
                    </a:lnTo>
                    <a:lnTo>
                      <a:pt x="0" y="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80" name="Freeform 12"/>
              <p:cNvSpPr>
                <a:spLocks/>
              </p:cNvSpPr>
              <p:nvPr/>
            </p:nvSpPr>
            <p:spPr bwMode="auto">
              <a:xfrm>
                <a:off x="2271713" y="3152776"/>
                <a:ext cx="1876425" cy="2486025"/>
              </a:xfrm>
              <a:custGeom>
                <a:avLst/>
                <a:gdLst>
                  <a:gd name="T0" fmla="*/ 1140 w 1182"/>
                  <a:gd name="T1" fmla="*/ 1485 h 1566"/>
                  <a:gd name="T2" fmla="*/ 1029 w 1182"/>
                  <a:gd name="T3" fmla="*/ 1529 h 1566"/>
                  <a:gd name="T4" fmla="*/ 916 w 1182"/>
                  <a:gd name="T5" fmla="*/ 1556 h 1566"/>
                  <a:gd name="T6" fmla="*/ 802 w 1182"/>
                  <a:gd name="T7" fmla="*/ 1566 h 1566"/>
                  <a:gd name="T8" fmla="*/ 689 w 1182"/>
                  <a:gd name="T9" fmla="*/ 1561 h 1566"/>
                  <a:gd name="T10" fmla="*/ 578 w 1182"/>
                  <a:gd name="T11" fmla="*/ 1537 h 1566"/>
                  <a:gd name="T12" fmla="*/ 472 w 1182"/>
                  <a:gd name="T13" fmla="*/ 1500 h 1566"/>
                  <a:gd name="T14" fmla="*/ 372 w 1182"/>
                  <a:gd name="T15" fmla="*/ 1448 h 1566"/>
                  <a:gd name="T16" fmla="*/ 277 w 1182"/>
                  <a:gd name="T17" fmla="*/ 1379 h 1566"/>
                  <a:gd name="T18" fmla="*/ 195 w 1182"/>
                  <a:gd name="T19" fmla="*/ 1297 h 1566"/>
                  <a:gd name="T20" fmla="*/ 124 w 1182"/>
                  <a:gd name="T21" fmla="*/ 1202 h 1566"/>
                  <a:gd name="T22" fmla="*/ 84 w 1182"/>
                  <a:gd name="T23" fmla="*/ 1134 h 1566"/>
                  <a:gd name="T24" fmla="*/ 37 w 1182"/>
                  <a:gd name="T25" fmla="*/ 1023 h 1566"/>
                  <a:gd name="T26" fmla="*/ 11 w 1182"/>
                  <a:gd name="T27" fmla="*/ 910 h 1566"/>
                  <a:gd name="T28" fmla="*/ 0 w 1182"/>
                  <a:gd name="T29" fmla="*/ 796 h 1566"/>
                  <a:gd name="T30" fmla="*/ 5 w 1182"/>
                  <a:gd name="T31" fmla="*/ 683 h 1566"/>
                  <a:gd name="T32" fmla="*/ 26 w 1182"/>
                  <a:gd name="T33" fmla="*/ 572 h 1566"/>
                  <a:gd name="T34" fmla="*/ 66 w 1182"/>
                  <a:gd name="T35" fmla="*/ 466 h 1566"/>
                  <a:gd name="T36" fmla="*/ 119 w 1182"/>
                  <a:gd name="T37" fmla="*/ 366 h 1566"/>
                  <a:gd name="T38" fmla="*/ 185 w 1182"/>
                  <a:gd name="T39" fmla="*/ 274 h 1566"/>
                  <a:gd name="T40" fmla="*/ 266 w 1182"/>
                  <a:gd name="T41" fmla="*/ 192 h 1566"/>
                  <a:gd name="T42" fmla="*/ 361 w 1182"/>
                  <a:gd name="T43" fmla="*/ 121 h 1566"/>
                  <a:gd name="T44" fmla="*/ 443 w 1182"/>
                  <a:gd name="T45" fmla="*/ 76 h 1566"/>
                  <a:gd name="T46" fmla="*/ 588 w 1182"/>
                  <a:gd name="T47" fmla="*/ 23 h 1566"/>
                  <a:gd name="T48" fmla="*/ 739 w 1182"/>
                  <a:gd name="T49" fmla="*/ 0 h 1566"/>
                  <a:gd name="T50" fmla="*/ 892 w 1182"/>
                  <a:gd name="T51" fmla="*/ 5 h 1566"/>
                  <a:gd name="T52" fmla="*/ 1042 w 1182"/>
                  <a:gd name="T53" fmla="*/ 42 h 1566"/>
                  <a:gd name="T54" fmla="*/ 1182 w 1182"/>
                  <a:gd name="T55" fmla="*/ 108 h 1566"/>
                  <a:gd name="T56" fmla="*/ 1106 w 1182"/>
                  <a:gd name="T57" fmla="*/ 166 h 1566"/>
                  <a:gd name="T58" fmla="*/ 1008 w 1182"/>
                  <a:gd name="T59" fmla="*/ 126 h 1566"/>
                  <a:gd name="T60" fmla="*/ 910 w 1182"/>
                  <a:gd name="T61" fmla="*/ 100 h 1566"/>
                  <a:gd name="T62" fmla="*/ 807 w 1182"/>
                  <a:gd name="T63" fmla="*/ 87 h 1566"/>
                  <a:gd name="T64" fmla="*/ 707 w 1182"/>
                  <a:gd name="T65" fmla="*/ 92 h 1566"/>
                  <a:gd name="T66" fmla="*/ 610 w 1182"/>
                  <a:gd name="T67" fmla="*/ 110 h 1566"/>
                  <a:gd name="T68" fmla="*/ 515 w 1182"/>
                  <a:gd name="T69" fmla="*/ 142 h 1566"/>
                  <a:gd name="T70" fmla="*/ 425 w 1182"/>
                  <a:gd name="T71" fmla="*/ 187 h 1566"/>
                  <a:gd name="T72" fmla="*/ 343 w 1182"/>
                  <a:gd name="T73" fmla="*/ 245 h 1566"/>
                  <a:gd name="T74" fmla="*/ 266 w 1182"/>
                  <a:gd name="T75" fmla="*/ 316 h 1566"/>
                  <a:gd name="T76" fmla="*/ 203 w 1182"/>
                  <a:gd name="T77" fmla="*/ 398 h 1566"/>
                  <a:gd name="T78" fmla="*/ 166 w 1182"/>
                  <a:gd name="T79" fmla="*/ 461 h 1566"/>
                  <a:gd name="T80" fmla="*/ 127 w 1182"/>
                  <a:gd name="T81" fmla="*/ 556 h 1566"/>
                  <a:gd name="T82" fmla="*/ 100 w 1182"/>
                  <a:gd name="T83" fmla="*/ 656 h 1566"/>
                  <a:gd name="T84" fmla="*/ 90 w 1182"/>
                  <a:gd name="T85" fmla="*/ 757 h 1566"/>
                  <a:gd name="T86" fmla="*/ 92 w 1182"/>
                  <a:gd name="T87" fmla="*/ 857 h 1566"/>
                  <a:gd name="T88" fmla="*/ 111 w 1182"/>
                  <a:gd name="T89" fmla="*/ 954 h 1566"/>
                  <a:gd name="T90" fmla="*/ 145 w 1182"/>
                  <a:gd name="T91" fmla="*/ 1049 h 1566"/>
                  <a:gd name="T92" fmla="*/ 190 w 1182"/>
                  <a:gd name="T93" fmla="*/ 1139 h 1566"/>
                  <a:gd name="T94" fmla="*/ 248 w 1182"/>
                  <a:gd name="T95" fmla="*/ 1223 h 1566"/>
                  <a:gd name="T96" fmla="*/ 319 w 1182"/>
                  <a:gd name="T97" fmla="*/ 1297 h 1566"/>
                  <a:gd name="T98" fmla="*/ 404 w 1182"/>
                  <a:gd name="T99" fmla="*/ 1361 h 1566"/>
                  <a:gd name="T100" fmla="*/ 475 w 1182"/>
                  <a:gd name="T101" fmla="*/ 1403 h 1566"/>
                  <a:gd name="T102" fmla="*/ 604 w 1182"/>
                  <a:gd name="T103" fmla="*/ 1453 h 1566"/>
                  <a:gd name="T104" fmla="*/ 736 w 1182"/>
                  <a:gd name="T105" fmla="*/ 1474 h 1566"/>
                  <a:gd name="T106" fmla="*/ 871 w 1182"/>
                  <a:gd name="T107" fmla="*/ 1471 h 1566"/>
                  <a:gd name="T108" fmla="*/ 1005 w 1182"/>
                  <a:gd name="T109" fmla="*/ 1442 h 1566"/>
                  <a:gd name="T110" fmla="*/ 1132 w 1182"/>
                  <a:gd name="T111" fmla="*/ 1387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2" h="1566">
                    <a:moveTo>
                      <a:pt x="1174" y="1463"/>
                    </a:moveTo>
                    <a:lnTo>
                      <a:pt x="1174" y="1463"/>
                    </a:lnTo>
                    <a:lnTo>
                      <a:pt x="1140" y="1485"/>
                    </a:lnTo>
                    <a:lnTo>
                      <a:pt x="1103" y="1500"/>
                    </a:lnTo>
                    <a:lnTo>
                      <a:pt x="1066" y="1516"/>
                    </a:lnTo>
                    <a:lnTo>
                      <a:pt x="1029" y="1529"/>
                    </a:lnTo>
                    <a:lnTo>
                      <a:pt x="992" y="1540"/>
                    </a:lnTo>
                    <a:lnTo>
                      <a:pt x="955" y="1548"/>
                    </a:lnTo>
                    <a:lnTo>
                      <a:pt x="916" y="1556"/>
                    </a:lnTo>
                    <a:lnTo>
                      <a:pt x="879" y="1561"/>
                    </a:lnTo>
                    <a:lnTo>
                      <a:pt x="842" y="1564"/>
                    </a:lnTo>
                    <a:lnTo>
                      <a:pt x="802" y="1566"/>
                    </a:lnTo>
                    <a:lnTo>
                      <a:pt x="765" y="1566"/>
                    </a:lnTo>
                    <a:lnTo>
                      <a:pt x="726" y="1564"/>
                    </a:lnTo>
                    <a:lnTo>
                      <a:pt x="689" y="1561"/>
                    </a:lnTo>
                    <a:lnTo>
                      <a:pt x="652" y="1553"/>
                    </a:lnTo>
                    <a:lnTo>
                      <a:pt x="615" y="1548"/>
                    </a:lnTo>
                    <a:lnTo>
                      <a:pt x="578" y="1537"/>
                    </a:lnTo>
                    <a:lnTo>
                      <a:pt x="541" y="1527"/>
                    </a:lnTo>
                    <a:lnTo>
                      <a:pt x="507" y="1514"/>
                    </a:lnTo>
                    <a:lnTo>
                      <a:pt x="472" y="1500"/>
                    </a:lnTo>
                    <a:lnTo>
                      <a:pt x="438" y="1485"/>
                    </a:lnTo>
                    <a:lnTo>
                      <a:pt x="404" y="1466"/>
                    </a:lnTo>
                    <a:lnTo>
                      <a:pt x="372" y="1448"/>
                    </a:lnTo>
                    <a:lnTo>
                      <a:pt x="338" y="1427"/>
                    </a:lnTo>
                    <a:lnTo>
                      <a:pt x="309" y="1403"/>
                    </a:lnTo>
                    <a:lnTo>
                      <a:pt x="277" y="1379"/>
                    </a:lnTo>
                    <a:lnTo>
                      <a:pt x="248" y="1353"/>
                    </a:lnTo>
                    <a:lnTo>
                      <a:pt x="222" y="1326"/>
                    </a:lnTo>
                    <a:lnTo>
                      <a:pt x="195" y="1297"/>
                    </a:lnTo>
                    <a:lnTo>
                      <a:pt x="169" y="1268"/>
                    </a:lnTo>
                    <a:lnTo>
                      <a:pt x="145" y="1237"/>
                    </a:lnTo>
                    <a:lnTo>
                      <a:pt x="124" y="1202"/>
                    </a:lnTo>
                    <a:lnTo>
                      <a:pt x="103" y="1168"/>
                    </a:lnTo>
                    <a:lnTo>
                      <a:pt x="103" y="1168"/>
                    </a:lnTo>
                    <a:lnTo>
                      <a:pt x="84" y="1134"/>
                    </a:lnTo>
                    <a:lnTo>
                      <a:pt x="66" y="1097"/>
                    </a:lnTo>
                    <a:lnTo>
                      <a:pt x="50" y="1060"/>
                    </a:lnTo>
                    <a:lnTo>
                      <a:pt x="37" y="1023"/>
                    </a:lnTo>
                    <a:lnTo>
                      <a:pt x="26" y="986"/>
                    </a:lnTo>
                    <a:lnTo>
                      <a:pt x="18" y="949"/>
                    </a:lnTo>
                    <a:lnTo>
                      <a:pt x="11" y="910"/>
                    </a:lnTo>
                    <a:lnTo>
                      <a:pt x="5" y="873"/>
                    </a:lnTo>
                    <a:lnTo>
                      <a:pt x="3" y="833"/>
                    </a:lnTo>
                    <a:lnTo>
                      <a:pt x="0" y="796"/>
                    </a:lnTo>
                    <a:lnTo>
                      <a:pt x="0" y="759"/>
                    </a:lnTo>
                    <a:lnTo>
                      <a:pt x="3" y="720"/>
                    </a:lnTo>
                    <a:lnTo>
                      <a:pt x="5" y="683"/>
                    </a:lnTo>
                    <a:lnTo>
                      <a:pt x="11" y="646"/>
                    </a:lnTo>
                    <a:lnTo>
                      <a:pt x="18" y="609"/>
                    </a:lnTo>
                    <a:lnTo>
                      <a:pt x="26" y="572"/>
                    </a:lnTo>
                    <a:lnTo>
                      <a:pt x="40" y="538"/>
                    </a:lnTo>
                    <a:lnTo>
                      <a:pt x="50" y="501"/>
                    </a:lnTo>
                    <a:lnTo>
                      <a:pt x="66" y="466"/>
                    </a:lnTo>
                    <a:lnTo>
                      <a:pt x="82" y="432"/>
                    </a:lnTo>
                    <a:lnTo>
                      <a:pt x="98" y="398"/>
                    </a:lnTo>
                    <a:lnTo>
                      <a:pt x="119" y="366"/>
                    </a:lnTo>
                    <a:lnTo>
                      <a:pt x="140" y="335"/>
                    </a:lnTo>
                    <a:lnTo>
                      <a:pt x="161" y="303"/>
                    </a:lnTo>
                    <a:lnTo>
                      <a:pt x="185" y="274"/>
                    </a:lnTo>
                    <a:lnTo>
                      <a:pt x="211" y="245"/>
                    </a:lnTo>
                    <a:lnTo>
                      <a:pt x="237" y="219"/>
                    </a:lnTo>
                    <a:lnTo>
                      <a:pt x="266" y="192"/>
                    </a:lnTo>
                    <a:lnTo>
                      <a:pt x="296" y="166"/>
                    </a:lnTo>
                    <a:lnTo>
                      <a:pt x="330" y="142"/>
                    </a:lnTo>
                    <a:lnTo>
                      <a:pt x="361" y="121"/>
                    </a:lnTo>
                    <a:lnTo>
                      <a:pt x="396" y="100"/>
                    </a:lnTo>
                    <a:lnTo>
                      <a:pt x="396" y="100"/>
                    </a:lnTo>
                    <a:lnTo>
                      <a:pt x="443" y="76"/>
                    </a:lnTo>
                    <a:lnTo>
                      <a:pt x="491" y="55"/>
                    </a:lnTo>
                    <a:lnTo>
                      <a:pt x="538" y="37"/>
                    </a:lnTo>
                    <a:lnTo>
                      <a:pt x="588" y="23"/>
                    </a:lnTo>
                    <a:lnTo>
                      <a:pt x="639" y="13"/>
                    </a:lnTo>
                    <a:lnTo>
                      <a:pt x="689" y="5"/>
                    </a:lnTo>
                    <a:lnTo>
                      <a:pt x="739" y="0"/>
                    </a:lnTo>
                    <a:lnTo>
                      <a:pt x="789" y="0"/>
                    </a:lnTo>
                    <a:lnTo>
                      <a:pt x="842" y="0"/>
                    </a:lnTo>
                    <a:lnTo>
                      <a:pt x="892" y="5"/>
                    </a:lnTo>
                    <a:lnTo>
                      <a:pt x="942" y="15"/>
                    </a:lnTo>
                    <a:lnTo>
                      <a:pt x="992" y="26"/>
                    </a:lnTo>
                    <a:lnTo>
                      <a:pt x="1042" y="42"/>
                    </a:lnTo>
                    <a:lnTo>
                      <a:pt x="1090" y="60"/>
                    </a:lnTo>
                    <a:lnTo>
                      <a:pt x="1137" y="81"/>
                    </a:lnTo>
                    <a:lnTo>
                      <a:pt x="1182" y="108"/>
                    </a:lnTo>
                    <a:lnTo>
                      <a:pt x="1137" y="184"/>
                    </a:lnTo>
                    <a:lnTo>
                      <a:pt x="1137" y="184"/>
                    </a:lnTo>
                    <a:lnTo>
                      <a:pt x="1106" y="166"/>
                    </a:lnTo>
                    <a:lnTo>
                      <a:pt x="1074" y="150"/>
                    </a:lnTo>
                    <a:lnTo>
                      <a:pt x="1042" y="137"/>
                    </a:lnTo>
                    <a:lnTo>
                      <a:pt x="1008" y="126"/>
                    </a:lnTo>
                    <a:lnTo>
                      <a:pt x="976" y="116"/>
                    </a:lnTo>
                    <a:lnTo>
                      <a:pt x="942" y="105"/>
                    </a:lnTo>
                    <a:lnTo>
                      <a:pt x="910" y="100"/>
                    </a:lnTo>
                    <a:lnTo>
                      <a:pt x="876" y="95"/>
                    </a:lnTo>
                    <a:lnTo>
                      <a:pt x="842" y="89"/>
                    </a:lnTo>
                    <a:lnTo>
                      <a:pt x="807" y="87"/>
                    </a:lnTo>
                    <a:lnTo>
                      <a:pt x="776" y="87"/>
                    </a:lnTo>
                    <a:lnTo>
                      <a:pt x="741" y="89"/>
                    </a:lnTo>
                    <a:lnTo>
                      <a:pt x="707" y="92"/>
                    </a:lnTo>
                    <a:lnTo>
                      <a:pt x="675" y="97"/>
                    </a:lnTo>
                    <a:lnTo>
                      <a:pt x="641" y="103"/>
                    </a:lnTo>
                    <a:lnTo>
                      <a:pt x="610" y="110"/>
                    </a:lnTo>
                    <a:lnTo>
                      <a:pt x="578" y="118"/>
                    </a:lnTo>
                    <a:lnTo>
                      <a:pt x="546" y="129"/>
                    </a:lnTo>
                    <a:lnTo>
                      <a:pt x="515" y="142"/>
                    </a:lnTo>
                    <a:lnTo>
                      <a:pt x="483" y="155"/>
                    </a:lnTo>
                    <a:lnTo>
                      <a:pt x="454" y="171"/>
                    </a:lnTo>
                    <a:lnTo>
                      <a:pt x="425" y="187"/>
                    </a:lnTo>
                    <a:lnTo>
                      <a:pt x="396" y="205"/>
                    </a:lnTo>
                    <a:lnTo>
                      <a:pt x="369" y="224"/>
                    </a:lnTo>
                    <a:lnTo>
                      <a:pt x="343" y="245"/>
                    </a:lnTo>
                    <a:lnTo>
                      <a:pt x="317" y="266"/>
                    </a:lnTo>
                    <a:lnTo>
                      <a:pt x="290" y="290"/>
                    </a:lnTo>
                    <a:lnTo>
                      <a:pt x="266" y="316"/>
                    </a:lnTo>
                    <a:lnTo>
                      <a:pt x="245" y="343"/>
                    </a:lnTo>
                    <a:lnTo>
                      <a:pt x="224" y="369"/>
                    </a:lnTo>
                    <a:lnTo>
                      <a:pt x="203" y="398"/>
                    </a:lnTo>
                    <a:lnTo>
                      <a:pt x="185" y="430"/>
                    </a:lnTo>
                    <a:lnTo>
                      <a:pt x="185" y="430"/>
                    </a:lnTo>
                    <a:lnTo>
                      <a:pt x="166" y="461"/>
                    </a:lnTo>
                    <a:lnTo>
                      <a:pt x="150" y="493"/>
                    </a:lnTo>
                    <a:lnTo>
                      <a:pt x="137" y="525"/>
                    </a:lnTo>
                    <a:lnTo>
                      <a:pt x="127" y="556"/>
                    </a:lnTo>
                    <a:lnTo>
                      <a:pt x="116" y="590"/>
                    </a:lnTo>
                    <a:lnTo>
                      <a:pt x="106" y="622"/>
                    </a:lnTo>
                    <a:lnTo>
                      <a:pt x="100" y="656"/>
                    </a:lnTo>
                    <a:lnTo>
                      <a:pt x="95" y="691"/>
                    </a:lnTo>
                    <a:lnTo>
                      <a:pt x="92" y="722"/>
                    </a:lnTo>
                    <a:lnTo>
                      <a:pt x="90" y="757"/>
                    </a:lnTo>
                    <a:lnTo>
                      <a:pt x="90" y="791"/>
                    </a:lnTo>
                    <a:lnTo>
                      <a:pt x="90" y="823"/>
                    </a:lnTo>
                    <a:lnTo>
                      <a:pt x="92" y="857"/>
                    </a:lnTo>
                    <a:lnTo>
                      <a:pt x="98" y="891"/>
                    </a:lnTo>
                    <a:lnTo>
                      <a:pt x="103" y="923"/>
                    </a:lnTo>
                    <a:lnTo>
                      <a:pt x="111" y="954"/>
                    </a:lnTo>
                    <a:lnTo>
                      <a:pt x="121" y="989"/>
                    </a:lnTo>
                    <a:lnTo>
                      <a:pt x="132" y="1020"/>
                    </a:lnTo>
                    <a:lnTo>
                      <a:pt x="145" y="1049"/>
                    </a:lnTo>
                    <a:lnTo>
                      <a:pt x="158" y="1081"/>
                    </a:lnTo>
                    <a:lnTo>
                      <a:pt x="174" y="1110"/>
                    </a:lnTo>
                    <a:lnTo>
                      <a:pt x="190" y="1139"/>
                    </a:lnTo>
                    <a:lnTo>
                      <a:pt x="208" y="1168"/>
                    </a:lnTo>
                    <a:lnTo>
                      <a:pt x="227" y="1197"/>
                    </a:lnTo>
                    <a:lnTo>
                      <a:pt x="248" y="1223"/>
                    </a:lnTo>
                    <a:lnTo>
                      <a:pt x="272" y="1247"/>
                    </a:lnTo>
                    <a:lnTo>
                      <a:pt x="296" y="1274"/>
                    </a:lnTo>
                    <a:lnTo>
                      <a:pt x="319" y="1297"/>
                    </a:lnTo>
                    <a:lnTo>
                      <a:pt x="346" y="1318"/>
                    </a:lnTo>
                    <a:lnTo>
                      <a:pt x="375" y="1342"/>
                    </a:lnTo>
                    <a:lnTo>
                      <a:pt x="404" y="1361"/>
                    </a:lnTo>
                    <a:lnTo>
                      <a:pt x="433" y="1379"/>
                    </a:lnTo>
                    <a:lnTo>
                      <a:pt x="433" y="1379"/>
                    </a:lnTo>
                    <a:lnTo>
                      <a:pt x="475" y="1403"/>
                    </a:lnTo>
                    <a:lnTo>
                      <a:pt x="517" y="1421"/>
                    </a:lnTo>
                    <a:lnTo>
                      <a:pt x="559" y="1437"/>
                    </a:lnTo>
                    <a:lnTo>
                      <a:pt x="604" y="1453"/>
                    </a:lnTo>
                    <a:lnTo>
                      <a:pt x="646" y="1463"/>
                    </a:lnTo>
                    <a:lnTo>
                      <a:pt x="691" y="1469"/>
                    </a:lnTo>
                    <a:lnTo>
                      <a:pt x="736" y="1474"/>
                    </a:lnTo>
                    <a:lnTo>
                      <a:pt x="781" y="1477"/>
                    </a:lnTo>
                    <a:lnTo>
                      <a:pt x="826" y="1477"/>
                    </a:lnTo>
                    <a:lnTo>
                      <a:pt x="871" y="1471"/>
                    </a:lnTo>
                    <a:lnTo>
                      <a:pt x="916" y="1466"/>
                    </a:lnTo>
                    <a:lnTo>
                      <a:pt x="960" y="1456"/>
                    </a:lnTo>
                    <a:lnTo>
                      <a:pt x="1005" y="1442"/>
                    </a:lnTo>
                    <a:lnTo>
                      <a:pt x="1048" y="1427"/>
                    </a:lnTo>
                    <a:lnTo>
                      <a:pt x="1090" y="1408"/>
                    </a:lnTo>
                    <a:lnTo>
                      <a:pt x="1132" y="1387"/>
                    </a:lnTo>
                    <a:lnTo>
                      <a:pt x="1174" y="14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276" name="Freeform 13"/>
            <p:cNvSpPr>
              <a:spLocks/>
            </p:cNvSpPr>
            <p:nvPr/>
          </p:nvSpPr>
          <p:spPr bwMode="auto">
            <a:xfrm>
              <a:off x="9285920" y="3152776"/>
              <a:ext cx="644525" cy="292100"/>
            </a:xfrm>
            <a:custGeom>
              <a:avLst/>
              <a:gdLst>
                <a:gd name="T0" fmla="*/ 0 w 406"/>
                <a:gd name="T1" fmla="*/ 0 h 184"/>
                <a:gd name="T2" fmla="*/ 0 w 406"/>
                <a:gd name="T3" fmla="*/ 0 h 184"/>
                <a:gd name="T4" fmla="*/ 55 w 406"/>
                <a:gd name="T5" fmla="*/ 0 h 184"/>
                <a:gd name="T6" fmla="*/ 108 w 406"/>
                <a:gd name="T7" fmla="*/ 5 h 184"/>
                <a:gd name="T8" fmla="*/ 158 w 406"/>
                <a:gd name="T9" fmla="*/ 13 h 184"/>
                <a:gd name="T10" fmla="*/ 211 w 406"/>
                <a:gd name="T11" fmla="*/ 26 h 184"/>
                <a:gd name="T12" fmla="*/ 261 w 406"/>
                <a:gd name="T13" fmla="*/ 42 h 184"/>
                <a:gd name="T14" fmla="*/ 311 w 406"/>
                <a:gd name="T15" fmla="*/ 60 h 184"/>
                <a:gd name="T16" fmla="*/ 359 w 406"/>
                <a:gd name="T17" fmla="*/ 81 h 184"/>
                <a:gd name="T18" fmla="*/ 406 w 406"/>
                <a:gd name="T19" fmla="*/ 108 h 184"/>
                <a:gd name="T20" fmla="*/ 361 w 406"/>
                <a:gd name="T21" fmla="*/ 184 h 184"/>
                <a:gd name="T22" fmla="*/ 361 w 406"/>
                <a:gd name="T23" fmla="*/ 184 h 184"/>
                <a:gd name="T24" fmla="*/ 319 w 406"/>
                <a:gd name="T25" fmla="*/ 161 h 184"/>
                <a:gd name="T26" fmla="*/ 277 w 406"/>
                <a:gd name="T27" fmla="*/ 142 h 184"/>
                <a:gd name="T28" fmla="*/ 232 w 406"/>
                <a:gd name="T29" fmla="*/ 126 h 184"/>
                <a:gd name="T30" fmla="*/ 187 w 406"/>
                <a:gd name="T31" fmla="*/ 110 h 184"/>
                <a:gd name="T32" fmla="*/ 142 w 406"/>
                <a:gd name="T33" fmla="*/ 100 h 184"/>
                <a:gd name="T34" fmla="*/ 95 w 406"/>
                <a:gd name="T35" fmla="*/ 95 h 184"/>
                <a:gd name="T36" fmla="*/ 50 w 406"/>
                <a:gd name="T37" fmla="*/ 89 h 184"/>
                <a:gd name="T38" fmla="*/ 2 w 406"/>
                <a:gd name="T39" fmla="*/ 87 h 184"/>
                <a:gd name="T40" fmla="*/ 0 w 406"/>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184">
                  <a:moveTo>
                    <a:pt x="0" y="0"/>
                  </a:moveTo>
                  <a:lnTo>
                    <a:pt x="0" y="0"/>
                  </a:lnTo>
                  <a:lnTo>
                    <a:pt x="55" y="0"/>
                  </a:lnTo>
                  <a:lnTo>
                    <a:pt x="108" y="5"/>
                  </a:lnTo>
                  <a:lnTo>
                    <a:pt x="158" y="13"/>
                  </a:lnTo>
                  <a:lnTo>
                    <a:pt x="211" y="26"/>
                  </a:lnTo>
                  <a:lnTo>
                    <a:pt x="261" y="42"/>
                  </a:lnTo>
                  <a:lnTo>
                    <a:pt x="311" y="60"/>
                  </a:lnTo>
                  <a:lnTo>
                    <a:pt x="359" y="81"/>
                  </a:lnTo>
                  <a:lnTo>
                    <a:pt x="406" y="108"/>
                  </a:lnTo>
                  <a:lnTo>
                    <a:pt x="361" y="184"/>
                  </a:lnTo>
                  <a:lnTo>
                    <a:pt x="361" y="184"/>
                  </a:lnTo>
                  <a:lnTo>
                    <a:pt x="319" y="161"/>
                  </a:lnTo>
                  <a:lnTo>
                    <a:pt x="277" y="142"/>
                  </a:lnTo>
                  <a:lnTo>
                    <a:pt x="232" y="126"/>
                  </a:lnTo>
                  <a:lnTo>
                    <a:pt x="187" y="110"/>
                  </a:lnTo>
                  <a:lnTo>
                    <a:pt x="142" y="100"/>
                  </a:lnTo>
                  <a:lnTo>
                    <a:pt x="95" y="95"/>
                  </a:lnTo>
                  <a:lnTo>
                    <a:pt x="50" y="89"/>
                  </a:lnTo>
                  <a:lnTo>
                    <a:pt x="2" y="87"/>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7" name="Freeform 14"/>
            <p:cNvSpPr>
              <a:spLocks/>
            </p:cNvSpPr>
            <p:nvPr/>
          </p:nvSpPr>
          <p:spPr bwMode="auto">
            <a:xfrm>
              <a:off x="9247870" y="5341938"/>
              <a:ext cx="641350" cy="296863"/>
            </a:xfrm>
            <a:custGeom>
              <a:avLst/>
              <a:gdLst>
                <a:gd name="T0" fmla="*/ 0 w 404"/>
                <a:gd name="T1" fmla="*/ 187 h 187"/>
                <a:gd name="T2" fmla="*/ 0 w 404"/>
                <a:gd name="T3" fmla="*/ 187 h 187"/>
                <a:gd name="T4" fmla="*/ 53 w 404"/>
                <a:gd name="T5" fmla="*/ 184 h 187"/>
                <a:gd name="T6" fmla="*/ 105 w 404"/>
                <a:gd name="T7" fmla="*/ 179 h 187"/>
                <a:gd name="T8" fmla="*/ 158 w 404"/>
                <a:gd name="T9" fmla="*/ 171 h 187"/>
                <a:gd name="T10" fmla="*/ 208 w 404"/>
                <a:gd name="T11" fmla="*/ 161 h 187"/>
                <a:gd name="T12" fmla="*/ 261 w 404"/>
                <a:gd name="T13" fmla="*/ 145 h 187"/>
                <a:gd name="T14" fmla="*/ 309 w 404"/>
                <a:gd name="T15" fmla="*/ 126 h 187"/>
                <a:gd name="T16" fmla="*/ 359 w 404"/>
                <a:gd name="T17" fmla="*/ 103 h 187"/>
                <a:gd name="T18" fmla="*/ 404 w 404"/>
                <a:gd name="T19" fmla="*/ 79 h 187"/>
                <a:gd name="T20" fmla="*/ 359 w 404"/>
                <a:gd name="T21" fmla="*/ 0 h 187"/>
                <a:gd name="T22" fmla="*/ 359 w 404"/>
                <a:gd name="T23" fmla="*/ 0 h 187"/>
                <a:gd name="T24" fmla="*/ 316 w 404"/>
                <a:gd name="T25" fmla="*/ 23 h 187"/>
                <a:gd name="T26" fmla="*/ 274 w 404"/>
                <a:gd name="T27" fmla="*/ 42 h 187"/>
                <a:gd name="T28" fmla="*/ 232 w 404"/>
                <a:gd name="T29" fmla="*/ 60 h 187"/>
                <a:gd name="T30" fmla="*/ 187 w 404"/>
                <a:gd name="T31" fmla="*/ 74 h 187"/>
                <a:gd name="T32" fmla="*/ 140 w 404"/>
                <a:gd name="T33" fmla="*/ 84 h 187"/>
                <a:gd name="T34" fmla="*/ 95 w 404"/>
                <a:gd name="T35" fmla="*/ 92 h 187"/>
                <a:gd name="T36" fmla="*/ 47 w 404"/>
                <a:gd name="T37" fmla="*/ 95 h 187"/>
                <a:gd name="T38" fmla="*/ 0 w 404"/>
                <a:gd name="T39" fmla="*/ 97 h 187"/>
                <a:gd name="T40" fmla="*/ 0 w 404"/>
                <a:gd name="T4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4" h="187">
                  <a:moveTo>
                    <a:pt x="0" y="187"/>
                  </a:moveTo>
                  <a:lnTo>
                    <a:pt x="0" y="187"/>
                  </a:lnTo>
                  <a:lnTo>
                    <a:pt x="53" y="184"/>
                  </a:lnTo>
                  <a:lnTo>
                    <a:pt x="105" y="179"/>
                  </a:lnTo>
                  <a:lnTo>
                    <a:pt x="158" y="171"/>
                  </a:lnTo>
                  <a:lnTo>
                    <a:pt x="208" y="161"/>
                  </a:lnTo>
                  <a:lnTo>
                    <a:pt x="261" y="145"/>
                  </a:lnTo>
                  <a:lnTo>
                    <a:pt x="309" y="126"/>
                  </a:lnTo>
                  <a:lnTo>
                    <a:pt x="359" y="103"/>
                  </a:lnTo>
                  <a:lnTo>
                    <a:pt x="404" y="79"/>
                  </a:lnTo>
                  <a:lnTo>
                    <a:pt x="359" y="0"/>
                  </a:lnTo>
                  <a:lnTo>
                    <a:pt x="359" y="0"/>
                  </a:lnTo>
                  <a:lnTo>
                    <a:pt x="316" y="23"/>
                  </a:lnTo>
                  <a:lnTo>
                    <a:pt x="274" y="42"/>
                  </a:lnTo>
                  <a:lnTo>
                    <a:pt x="232" y="60"/>
                  </a:lnTo>
                  <a:lnTo>
                    <a:pt x="187" y="74"/>
                  </a:lnTo>
                  <a:lnTo>
                    <a:pt x="140" y="84"/>
                  </a:lnTo>
                  <a:lnTo>
                    <a:pt x="95" y="92"/>
                  </a:lnTo>
                  <a:lnTo>
                    <a:pt x="47" y="95"/>
                  </a:lnTo>
                  <a:lnTo>
                    <a:pt x="0" y="97"/>
                  </a:lnTo>
                  <a:lnTo>
                    <a:pt x="0" y="18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283" name="Group 282"/>
          <p:cNvGrpSpPr/>
          <p:nvPr/>
        </p:nvGrpSpPr>
        <p:grpSpPr>
          <a:xfrm>
            <a:off x="3955151" y="2942808"/>
            <a:ext cx="283864" cy="255286"/>
            <a:chOff x="4854484" y="6477998"/>
            <a:chExt cx="283864" cy="255286"/>
          </a:xfrm>
          <a:solidFill>
            <a:schemeClr val="bg1"/>
          </a:solidFill>
        </p:grpSpPr>
        <p:sp>
          <p:nvSpPr>
            <p:cNvPr id="284"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285"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cxnSp>
        <p:nvCxnSpPr>
          <p:cNvPr id="300" name="Straight Arrow Connector 299"/>
          <p:cNvCxnSpPr/>
          <p:nvPr/>
        </p:nvCxnSpPr>
        <p:spPr>
          <a:xfrm>
            <a:off x="4653474"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568693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673468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a:off x="776338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sp>
        <p:nvSpPr>
          <p:cNvPr id="304" name="Content Placeholder 2"/>
          <p:cNvSpPr txBox="1">
            <a:spLocks/>
          </p:cNvSpPr>
          <p:nvPr/>
        </p:nvSpPr>
        <p:spPr bwMode="auto">
          <a:xfrm>
            <a:off x="4137974" y="4886811"/>
            <a:ext cx="46968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PLAN</a:t>
            </a:r>
          </a:p>
        </p:txBody>
      </p:sp>
      <p:cxnSp>
        <p:nvCxnSpPr>
          <p:cNvPr id="305" name="Straight Arrow Connector 304"/>
          <p:cNvCxnSpPr/>
          <p:nvPr/>
        </p:nvCxnSpPr>
        <p:spPr>
          <a:xfrm>
            <a:off x="4372814"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a:off x="5408702"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a:off x="6444590"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a:off x="7480478"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a:off x="8516367"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sp>
        <p:nvSpPr>
          <p:cNvPr id="310" name="Oval 309"/>
          <p:cNvSpPr/>
          <p:nvPr/>
        </p:nvSpPr>
        <p:spPr>
          <a:xfrm>
            <a:off x="4278212"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1" name="Oval 310"/>
          <p:cNvSpPr/>
          <p:nvPr/>
        </p:nvSpPr>
        <p:spPr>
          <a:xfrm>
            <a:off x="5314100"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2" name="Oval 311"/>
          <p:cNvSpPr/>
          <p:nvPr/>
        </p:nvSpPr>
        <p:spPr>
          <a:xfrm>
            <a:off x="6349988"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3" name="Oval 312"/>
          <p:cNvSpPr/>
          <p:nvPr/>
        </p:nvSpPr>
        <p:spPr>
          <a:xfrm>
            <a:off x="7385876"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4" name="Oval 313"/>
          <p:cNvSpPr/>
          <p:nvPr/>
        </p:nvSpPr>
        <p:spPr>
          <a:xfrm>
            <a:off x="8421765"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5" name="Content Placeholder 2"/>
          <p:cNvSpPr txBox="1">
            <a:spLocks/>
          </p:cNvSpPr>
          <p:nvPr/>
        </p:nvSpPr>
        <p:spPr bwMode="auto">
          <a:xfrm>
            <a:off x="5151703" y="4884631"/>
            <a:ext cx="514564"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CODE</a:t>
            </a:r>
          </a:p>
        </p:txBody>
      </p:sp>
      <p:sp>
        <p:nvSpPr>
          <p:cNvPr id="316" name="Content Placeholder 2"/>
          <p:cNvSpPr txBox="1">
            <a:spLocks/>
          </p:cNvSpPr>
          <p:nvPr/>
        </p:nvSpPr>
        <p:spPr bwMode="auto">
          <a:xfrm>
            <a:off x="6180094" y="4886811"/>
            <a:ext cx="5289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BUILD</a:t>
            </a:r>
          </a:p>
        </p:txBody>
      </p:sp>
      <p:sp>
        <p:nvSpPr>
          <p:cNvPr id="317" name="Content Placeholder 2"/>
          <p:cNvSpPr txBox="1">
            <a:spLocks/>
          </p:cNvSpPr>
          <p:nvPr/>
        </p:nvSpPr>
        <p:spPr bwMode="auto">
          <a:xfrm>
            <a:off x="7251248" y="4886811"/>
            <a:ext cx="45845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TEST</a:t>
            </a:r>
          </a:p>
        </p:txBody>
      </p:sp>
      <p:sp>
        <p:nvSpPr>
          <p:cNvPr id="318" name="Content Placeholder 2"/>
          <p:cNvSpPr txBox="1">
            <a:spLocks/>
          </p:cNvSpPr>
          <p:nvPr/>
        </p:nvSpPr>
        <p:spPr bwMode="auto">
          <a:xfrm>
            <a:off x="8321602" y="4886811"/>
            <a:ext cx="38953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RUN</a:t>
            </a:r>
          </a:p>
        </p:txBody>
      </p:sp>
      <p:grpSp>
        <p:nvGrpSpPr>
          <p:cNvPr id="13" name="Group 12"/>
          <p:cNvGrpSpPr/>
          <p:nvPr/>
        </p:nvGrpSpPr>
        <p:grpSpPr>
          <a:xfrm>
            <a:off x="1580239" y="3007138"/>
            <a:ext cx="3569753" cy="590256"/>
            <a:chOff x="897664" y="2775324"/>
            <a:chExt cx="3569753" cy="590256"/>
          </a:xfrm>
        </p:grpSpPr>
        <p:sp>
          <p:nvSpPr>
            <p:cNvPr id="281" name="Pentagon 280"/>
            <p:cNvSpPr/>
            <p:nvPr/>
          </p:nvSpPr>
          <p:spPr>
            <a:xfrm>
              <a:off x="897664" y="2775324"/>
              <a:ext cx="3569753" cy="590256"/>
            </a:xfrm>
            <a:prstGeom prst="homePlate">
              <a:avLst/>
            </a:prstGeom>
            <a:gradFill flip="none" rotWithShape="1">
              <a:gsLst>
                <a:gs pos="0">
                  <a:schemeClr val="bg1"/>
                </a:gs>
                <a:gs pos="100000">
                  <a:srgbClr val="81BC1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282" name="Content Placeholder 2"/>
            <p:cNvSpPr txBox="1">
              <a:spLocks/>
            </p:cNvSpPr>
            <p:nvPr/>
          </p:nvSpPr>
          <p:spPr bwMode="auto">
            <a:xfrm>
              <a:off x="1623981" y="2874373"/>
              <a:ext cx="1485984"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400">
                  <a:solidFill>
                    <a:schemeClr val="tx1">
                      <a:lumMod val="75000"/>
                      <a:lumOff val="25000"/>
                    </a:schemeClr>
                  </a:solidFill>
                  <a:latin typeface="Source Sans Pro"/>
                </a:rPr>
                <a:t>New Functionality</a:t>
              </a:r>
              <a:r>
                <a:rPr lang="id-ID" sz="1400">
                  <a:solidFill>
                    <a:schemeClr val="tx1">
                      <a:lumMod val="75000"/>
                      <a:lumOff val="25000"/>
                    </a:schemeClr>
                  </a:solidFill>
                  <a:latin typeface="Source Sans Pro"/>
                </a:rPr>
                <a:t> </a:t>
              </a:r>
            </a:p>
            <a:p>
              <a:pPr marL="0" indent="0" defTabSz="914400">
                <a:spcBef>
                  <a:spcPts val="0"/>
                </a:spcBef>
                <a:buNone/>
              </a:pPr>
              <a:r>
                <a:rPr lang="en-US" sz="1400">
                  <a:solidFill>
                    <a:schemeClr val="tx1">
                      <a:lumMod val="75000"/>
                      <a:lumOff val="25000"/>
                    </a:schemeClr>
                  </a:solidFill>
                  <a:latin typeface="Source Sans Pro"/>
                </a:rPr>
                <a:t>(Innovation)</a:t>
              </a:r>
            </a:p>
          </p:txBody>
        </p:sp>
        <p:grpSp>
          <p:nvGrpSpPr>
            <p:cNvPr id="319" name="Group 318"/>
            <p:cNvGrpSpPr/>
            <p:nvPr/>
          </p:nvGrpSpPr>
          <p:grpSpPr>
            <a:xfrm>
              <a:off x="1145326" y="2895884"/>
              <a:ext cx="349138" cy="349136"/>
              <a:chOff x="11045825" y="835025"/>
              <a:chExt cx="258763" cy="258763"/>
            </a:xfrm>
            <a:solidFill>
              <a:srgbClr val="81BC15"/>
            </a:solidFill>
          </p:grpSpPr>
          <p:sp>
            <p:nvSpPr>
              <p:cNvPr id="320" name="Freeform 2131"/>
              <p:cNvSpPr>
                <a:spLocks/>
              </p:cNvSpPr>
              <p:nvPr/>
            </p:nvSpPr>
            <p:spPr bwMode="auto">
              <a:xfrm>
                <a:off x="11156950" y="1065213"/>
                <a:ext cx="38100" cy="9525"/>
              </a:xfrm>
              <a:custGeom>
                <a:avLst/>
                <a:gdLst>
                  <a:gd name="T0" fmla="*/ 105 w 120"/>
                  <a:gd name="T1" fmla="*/ 0 h 29"/>
                  <a:gd name="T2" fmla="*/ 14 w 120"/>
                  <a:gd name="T3" fmla="*/ 0 h 29"/>
                  <a:gd name="T4" fmla="*/ 8 w 120"/>
                  <a:gd name="T5" fmla="*/ 1 h 29"/>
                  <a:gd name="T6" fmla="*/ 3 w 120"/>
                  <a:gd name="T7" fmla="*/ 4 h 29"/>
                  <a:gd name="T8" fmla="*/ 1 w 120"/>
                  <a:gd name="T9" fmla="*/ 9 h 29"/>
                  <a:gd name="T10" fmla="*/ 0 w 120"/>
                  <a:gd name="T11" fmla="*/ 15 h 29"/>
                  <a:gd name="T12" fmla="*/ 1 w 120"/>
                  <a:gd name="T13" fmla="*/ 21 h 29"/>
                  <a:gd name="T14" fmla="*/ 3 w 120"/>
                  <a:gd name="T15" fmla="*/ 26 h 29"/>
                  <a:gd name="T16" fmla="*/ 8 w 120"/>
                  <a:gd name="T17" fmla="*/ 28 h 29"/>
                  <a:gd name="T18" fmla="*/ 14 w 120"/>
                  <a:gd name="T19" fmla="*/ 29 h 29"/>
                  <a:gd name="T20" fmla="*/ 105 w 120"/>
                  <a:gd name="T21" fmla="*/ 29 h 29"/>
                  <a:gd name="T22" fmla="*/ 111 w 120"/>
                  <a:gd name="T23" fmla="*/ 28 h 29"/>
                  <a:gd name="T24" fmla="*/ 116 w 120"/>
                  <a:gd name="T25" fmla="*/ 26 h 29"/>
                  <a:gd name="T26" fmla="*/ 118 w 120"/>
                  <a:gd name="T27" fmla="*/ 21 h 29"/>
                  <a:gd name="T28" fmla="*/ 120 w 120"/>
                  <a:gd name="T29" fmla="*/ 15 h 29"/>
                  <a:gd name="T30" fmla="*/ 118 w 120"/>
                  <a:gd name="T31" fmla="*/ 9 h 29"/>
                  <a:gd name="T32" fmla="*/ 116 w 120"/>
                  <a:gd name="T33" fmla="*/ 4 h 29"/>
                  <a:gd name="T34" fmla="*/ 111 w 120"/>
                  <a:gd name="T35" fmla="*/ 1 h 29"/>
                  <a:gd name="T36" fmla="*/ 105 w 1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29">
                    <a:moveTo>
                      <a:pt x="105" y="0"/>
                    </a:moveTo>
                    <a:lnTo>
                      <a:pt x="14" y="0"/>
                    </a:lnTo>
                    <a:lnTo>
                      <a:pt x="8" y="1"/>
                    </a:lnTo>
                    <a:lnTo>
                      <a:pt x="3" y="4"/>
                    </a:lnTo>
                    <a:lnTo>
                      <a:pt x="1" y="9"/>
                    </a:lnTo>
                    <a:lnTo>
                      <a:pt x="0" y="15"/>
                    </a:lnTo>
                    <a:lnTo>
                      <a:pt x="1" y="21"/>
                    </a:lnTo>
                    <a:lnTo>
                      <a:pt x="3" y="26"/>
                    </a:lnTo>
                    <a:lnTo>
                      <a:pt x="8" y="28"/>
                    </a:lnTo>
                    <a:lnTo>
                      <a:pt x="14" y="29"/>
                    </a:lnTo>
                    <a:lnTo>
                      <a:pt x="105" y="29"/>
                    </a:lnTo>
                    <a:lnTo>
                      <a:pt x="111" y="28"/>
                    </a:lnTo>
                    <a:lnTo>
                      <a:pt x="116" y="26"/>
                    </a:lnTo>
                    <a:lnTo>
                      <a:pt x="118" y="21"/>
                    </a:lnTo>
                    <a:lnTo>
                      <a:pt x="120" y="15"/>
                    </a:lnTo>
                    <a:lnTo>
                      <a:pt x="118" y="9"/>
                    </a:lnTo>
                    <a:lnTo>
                      <a:pt x="116" y="4"/>
                    </a:lnTo>
                    <a:lnTo>
                      <a:pt x="111" y="1"/>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1" name="Freeform 2132"/>
              <p:cNvSpPr>
                <a:spLocks/>
              </p:cNvSpPr>
              <p:nvPr/>
            </p:nvSpPr>
            <p:spPr bwMode="auto">
              <a:xfrm>
                <a:off x="11166475" y="1084263"/>
                <a:ext cx="19050" cy="9525"/>
              </a:xfrm>
              <a:custGeom>
                <a:avLst/>
                <a:gdLst>
                  <a:gd name="T0" fmla="*/ 45 w 61"/>
                  <a:gd name="T1" fmla="*/ 0 h 30"/>
                  <a:gd name="T2" fmla="*/ 16 w 61"/>
                  <a:gd name="T3" fmla="*/ 0 h 30"/>
                  <a:gd name="T4" fmla="*/ 10 w 61"/>
                  <a:gd name="T5" fmla="*/ 1 h 30"/>
                  <a:gd name="T6" fmla="*/ 5 w 61"/>
                  <a:gd name="T7" fmla="*/ 5 h 30"/>
                  <a:gd name="T8" fmla="*/ 1 w 61"/>
                  <a:gd name="T9" fmla="*/ 8 h 30"/>
                  <a:gd name="T10" fmla="*/ 0 w 61"/>
                  <a:gd name="T11" fmla="*/ 14 h 30"/>
                  <a:gd name="T12" fmla="*/ 1 w 61"/>
                  <a:gd name="T13" fmla="*/ 21 h 30"/>
                  <a:gd name="T14" fmla="*/ 5 w 61"/>
                  <a:gd name="T15" fmla="*/ 25 h 30"/>
                  <a:gd name="T16" fmla="*/ 10 w 61"/>
                  <a:gd name="T17" fmla="*/ 29 h 30"/>
                  <a:gd name="T18" fmla="*/ 16 w 61"/>
                  <a:gd name="T19" fmla="*/ 30 h 30"/>
                  <a:gd name="T20" fmla="*/ 45 w 61"/>
                  <a:gd name="T21" fmla="*/ 30 h 30"/>
                  <a:gd name="T22" fmla="*/ 51 w 61"/>
                  <a:gd name="T23" fmla="*/ 29 h 30"/>
                  <a:gd name="T24" fmla="*/ 56 w 61"/>
                  <a:gd name="T25" fmla="*/ 25 h 30"/>
                  <a:gd name="T26" fmla="*/ 60 w 61"/>
                  <a:gd name="T27" fmla="*/ 21 h 30"/>
                  <a:gd name="T28" fmla="*/ 61 w 61"/>
                  <a:gd name="T29" fmla="*/ 14 h 30"/>
                  <a:gd name="T30" fmla="*/ 60 w 61"/>
                  <a:gd name="T31" fmla="*/ 8 h 30"/>
                  <a:gd name="T32" fmla="*/ 56 w 61"/>
                  <a:gd name="T33" fmla="*/ 5 h 30"/>
                  <a:gd name="T34" fmla="*/ 51 w 61"/>
                  <a:gd name="T35" fmla="*/ 1 h 30"/>
                  <a:gd name="T36" fmla="*/ 45 w 61"/>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30">
                    <a:moveTo>
                      <a:pt x="45" y="0"/>
                    </a:moveTo>
                    <a:lnTo>
                      <a:pt x="16" y="0"/>
                    </a:lnTo>
                    <a:lnTo>
                      <a:pt x="10" y="1"/>
                    </a:lnTo>
                    <a:lnTo>
                      <a:pt x="5" y="5"/>
                    </a:lnTo>
                    <a:lnTo>
                      <a:pt x="1" y="8"/>
                    </a:lnTo>
                    <a:lnTo>
                      <a:pt x="0" y="14"/>
                    </a:lnTo>
                    <a:lnTo>
                      <a:pt x="1" y="21"/>
                    </a:lnTo>
                    <a:lnTo>
                      <a:pt x="5" y="25"/>
                    </a:lnTo>
                    <a:lnTo>
                      <a:pt x="10" y="29"/>
                    </a:lnTo>
                    <a:lnTo>
                      <a:pt x="16" y="30"/>
                    </a:lnTo>
                    <a:lnTo>
                      <a:pt x="45" y="30"/>
                    </a:lnTo>
                    <a:lnTo>
                      <a:pt x="51" y="29"/>
                    </a:lnTo>
                    <a:lnTo>
                      <a:pt x="56" y="25"/>
                    </a:lnTo>
                    <a:lnTo>
                      <a:pt x="60" y="21"/>
                    </a:lnTo>
                    <a:lnTo>
                      <a:pt x="61" y="14"/>
                    </a:lnTo>
                    <a:lnTo>
                      <a:pt x="60" y="8"/>
                    </a:lnTo>
                    <a:lnTo>
                      <a:pt x="56" y="5"/>
                    </a:lnTo>
                    <a:lnTo>
                      <a:pt x="51" y="1"/>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2" name="Freeform 2133"/>
              <p:cNvSpPr>
                <a:spLocks/>
              </p:cNvSpPr>
              <p:nvPr/>
            </p:nvSpPr>
            <p:spPr bwMode="auto">
              <a:xfrm>
                <a:off x="11095038" y="877888"/>
                <a:ext cx="161925" cy="177800"/>
              </a:xfrm>
              <a:custGeom>
                <a:avLst/>
                <a:gdLst>
                  <a:gd name="T0" fmla="*/ 242 w 511"/>
                  <a:gd name="T1" fmla="*/ 1 h 556"/>
                  <a:gd name="T2" fmla="*/ 217 w 511"/>
                  <a:gd name="T3" fmla="*/ 3 h 556"/>
                  <a:gd name="T4" fmla="*/ 192 w 511"/>
                  <a:gd name="T5" fmla="*/ 8 h 556"/>
                  <a:gd name="T6" fmla="*/ 168 w 511"/>
                  <a:gd name="T7" fmla="*/ 15 h 556"/>
                  <a:gd name="T8" fmla="*/ 134 w 511"/>
                  <a:gd name="T9" fmla="*/ 31 h 556"/>
                  <a:gd name="T10" fmla="*/ 93 w 511"/>
                  <a:gd name="T11" fmla="*/ 58 h 556"/>
                  <a:gd name="T12" fmla="*/ 59 w 511"/>
                  <a:gd name="T13" fmla="*/ 94 h 556"/>
                  <a:gd name="T14" fmla="*/ 31 w 511"/>
                  <a:gd name="T15" fmla="*/ 134 h 556"/>
                  <a:gd name="T16" fmla="*/ 15 w 511"/>
                  <a:gd name="T17" fmla="*/ 168 h 556"/>
                  <a:gd name="T18" fmla="*/ 8 w 511"/>
                  <a:gd name="T19" fmla="*/ 191 h 556"/>
                  <a:gd name="T20" fmla="*/ 3 w 511"/>
                  <a:gd name="T21" fmla="*/ 217 h 556"/>
                  <a:gd name="T22" fmla="*/ 0 w 511"/>
                  <a:gd name="T23" fmla="*/ 243 h 556"/>
                  <a:gd name="T24" fmla="*/ 0 w 511"/>
                  <a:gd name="T25" fmla="*/ 277 h 556"/>
                  <a:gd name="T26" fmla="*/ 8 w 511"/>
                  <a:gd name="T27" fmla="*/ 317 h 556"/>
                  <a:gd name="T28" fmla="*/ 20 w 511"/>
                  <a:gd name="T29" fmla="*/ 355 h 556"/>
                  <a:gd name="T30" fmla="*/ 39 w 511"/>
                  <a:gd name="T31" fmla="*/ 392 h 556"/>
                  <a:gd name="T32" fmla="*/ 63 w 511"/>
                  <a:gd name="T33" fmla="*/ 423 h 556"/>
                  <a:gd name="T34" fmla="*/ 91 w 511"/>
                  <a:gd name="T35" fmla="*/ 451 h 556"/>
                  <a:gd name="T36" fmla="*/ 124 w 511"/>
                  <a:gd name="T37" fmla="*/ 475 h 556"/>
                  <a:gd name="T38" fmla="*/ 160 w 511"/>
                  <a:gd name="T39" fmla="*/ 493 h 556"/>
                  <a:gd name="T40" fmla="*/ 180 w 511"/>
                  <a:gd name="T41" fmla="*/ 542 h 556"/>
                  <a:gd name="T42" fmla="*/ 185 w 511"/>
                  <a:gd name="T43" fmla="*/ 552 h 556"/>
                  <a:gd name="T44" fmla="*/ 196 w 511"/>
                  <a:gd name="T45" fmla="*/ 556 h 556"/>
                  <a:gd name="T46" fmla="*/ 322 w 511"/>
                  <a:gd name="T47" fmla="*/ 555 h 556"/>
                  <a:gd name="T48" fmla="*/ 330 w 511"/>
                  <a:gd name="T49" fmla="*/ 547 h 556"/>
                  <a:gd name="T50" fmla="*/ 331 w 511"/>
                  <a:gd name="T51" fmla="*/ 500 h 556"/>
                  <a:gd name="T52" fmla="*/ 369 w 511"/>
                  <a:gd name="T53" fmla="*/ 484 h 556"/>
                  <a:gd name="T54" fmla="*/ 405 w 511"/>
                  <a:gd name="T55" fmla="*/ 464 h 556"/>
                  <a:gd name="T56" fmla="*/ 435 w 511"/>
                  <a:gd name="T57" fmla="*/ 438 h 556"/>
                  <a:gd name="T58" fmla="*/ 461 w 511"/>
                  <a:gd name="T59" fmla="*/ 407 h 556"/>
                  <a:gd name="T60" fmla="*/ 483 w 511"/>
                  <a:gd name="T61" fmla="*/ 373 h 556"/>
                  <a:gd name="T62" fmla="*/ 499 w 511"/>
                  <a:gd name="T63" fmla="*/ 337 h 556"/>
                  <a:gd name="T64" fmla="*/ 508 w 511"/>
                  <a:gd name="T65" fmla="*/ 298 h 556"/>
                  <a:gd name="T66" fmla="*/ 511 w 511"/>
                  <a:gd name="T67" fmla="*/ 256 h 556"/>
                  <a:gd name="T68" fmla="*/ 510 w 511"/>
                  <a:gd name="T69" fmla="*/ 229 h 556"/>
                  <a:gd name="T70" fmla="*/ 506 w 511"/>
                  <a:gd name="T71" fmla="*/ 205 h 556"/>
                  <a:gd name="T72" fmla="*/ 500 w 511"/>
                  <a:gd name="T73" fmla="*/ 179 h 556"/>
                  <a:gd name="T74" fmla="*/ 491 w 511"/>
                  <a:gd name="T75" fmla="*/ 156 h 556"/>
                  <a:gd name="T76" fmla="*/ 468 w 511"/>
                  <a:gd name="T77" fmla="*/ 113 h 556"/>
                  <a:gd name="T78" fmla="*/ 436 w 511"/>
                  <a:gd name="T79" fmla="*/ 75 h 556"/>
                  <a:gd name="T80" fmla="*/ 399 w 511"/>
                  <a:gd name="T81" fmla="*/ 44 h 556"/>
                  <a:gd name="T82" fmla="*/ 355 w 511"/>
                  <a:gd name="T83" fmla="*/ 20 h 556"/>
                  <a:gd name="T84" fmla="*/ 331 w 511"/>
                  <a:gd name="T85" fmla="*/ 12 h 556"/>
                  <a:gd name="T86" fmla="*/ 307 w 511"/>
                  <a:gd name="T87" fmla="*/ 6 h 556"/>
                  <a:gd name="T88" fmla="*/ 281 w 511"/>
                  <a:gd name="T89" fmla="*/ 1 h 556"/>
                  <a:gd name="T90" fmla="*/ 256 w 511"/>
                  <a:gd name="T9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1" h="556">
                    <a:moveTo>
                      <a:pt x="256" y="0"/>
                    </a:moveTo>
                    <a:lnTo>
                      <a:pt x="242" y="1"/>
                    </a:lnTo>
                    <a:lnTo>
                      <a:pt x="230" y="1"/>
                    </a:lnTo>
                    <a:lnTo>
                      <a:pt x="217" y="3"/>
                    </a:lnTo>
                    <a:lnTo>
                      <a:pt x="204" y="6"/>
                    </a:lnTo>
                    <a:lnTo>
                      <a:pt x="192" y="8"/>
                    </a:lnTo>
                    <a:lnTo>
                      <a:pt x="180" y="12"/>
                    </a:lnTo>
                    <a:lnTo>
                      <a:pt x="168" y="15"/>
                    </a:lnTo>
                    <a:lnTo>
                      <a:pt x="157" y="20"/>
                    </a:lnTo>
                    <a:lnTo>
                      <a:pt x="134" y="31"/>
                    </a:lnTo>
                    <a:lnTo>
                      <a:pt x="113" y="44"/>
                    </a:lnTo>
                    <a:lnTo>
                      <a:pt x="93" y="58"/>
                    </a:lnTo>
                    <a:lnTo>
                      <a:pt x="75" y="75"/>
                    </a:lnTo>
                    <a:lnTo>
                      <a:pt x="59" y="94"/>
                    </a:lnTo>
                    <a:lnTo>
                      <a:pt x="43" y="113"/>
                    </a:lnTo>
                    <a:lnTo>
                      <a:pt x="31" y="134"/>
                    </a:lnTo>
                    <a:lnTo>
                      <a:pt x="20" y="156"/>
                    </a:lnTo>
                    <a:lnTo>
                      <a:pt x="15" y="168"/>
                    </a:lnTo>
                    <a:lnTo>
                      <a:pt x="11" y="179"/>
                    </a:lnTo>
                    <a:lnTo>
                      <a:pt x="8" y="191"/>
                    </a:lnTo>
                    <a:lnTo>
                      <a:pt x="5" y="205"/>
                    </a:lnTo>
                    <a:lnTo>
                      <a:pt x="3" y="217"/>
                    </a:lnTo>
                    <a:lnTo>
                      <a:pt x="2" y="229"/>
                    </a:lnTo>
                    <a:lnTo>
                      <a:pt x="0" y="243"/>
                    </a:lnTo>
                    <a:lnTo>
                      <a:pt x="0" y="256"/>
                    </a:lnTo>
                    <a:lnTo>
                      <a:pt x="0" y="277"/>
                    </a:lnTo>
                    <a:lnTo>
                      <a:pt x="3" y="298"/>
                    </a:lnTo>
                    <a:lnTo>
                      <a:pt x="8" y="317"/>
                    </a:lnTo>
                    <a:lnTo>
                      <a:pt x="13" y="337"/>
                    </a:lnTo>
                    <a:lnTo>
                      <a:pt x="20" y="355"/>
                    </a:lnTo>
                    <a:lnTo>
                      <a:pt x="28" y="373"/>
                    </a:lnTo>
                    <a:lnTo>
                      <a:pt x="39" y="392"/>
                    </a:lnTo>
                    <a:lnTo>
                      <a:pt x="50" y="407"/>
                    </a:lnTo>
                    <a:lnTo>
                      <a:pt x="63" y="423"/>
                    </a:lnTo>
                    <a:lnTo>
                      <a:pt x="76" y="438"/>
                    </a:lnTo>
                    <a:lnTo>
                      <a:pt x="91" y="451"/>
                    </a:lnTo>
                    <a:lnTo>
                      <a:pt x="107" y="464"/>
                    </a:lnTo>
                    <a:lnTo>
                      <a:pt x="124" y="475"/>
                    </a:lnTo>
                    <a:lnTo>
                      <a:pt x="142" y="484"/>
                    </a:lnTo>
                    <a:lnTo>
                      <a:pt x="160" y="493"/>
                    </a:lnTo>
                    <a:lnTo>
                      <a:pt x="180" y="500"/>
                    </a:lnTo>
                    <a:lnTo>
                      <a:pt x="180" y="542"/>
                    </a:lnTo>
                    <a:lnTo>
                      <a:pt x="181" y="547"/>
                    </a:lnTo>
                    <a:lnTo>
                      <a:pt x="185" y="552"/>
                    </a:lnTo>
                    <a:lnTo>
                      <a:pt x="190" y="555"/>
                    </a:lnTo>
                    <a:lnTo>
                      <a:pt x="196" y="556"/>
                    </a:lnTo>
                    <a:lnTo>
                      <a:pt x="316" y="556"/>
                    </a:lnTo>
                    <a:lnTo>
                      <a:pt x="322" y="555"/>
                    </a:lnTo>
                    <a:lnTo>
                      <a:pt x="327" y="552"/>
                    </a:lnTo>
                    <a:lnTo>
                      <a:pt x="330" y="547"/>
                    </a:lnTo>
                    <a:lnTo>
                      <a:pt x="331" y="542"/>
                    </a:lnTo>
                    <a:lnTo>
                      <a:pt x="331" y="500"/>
                    </a:lnTo>
                    <a:lnTo>
                      <a:pt x="351" y="493"/>
                    </a:lnTo>
                    <a:lnTo>
                      <a:pt x="369" y="484"/>
                    </a:lnTo>
                    <a:lnTo>
                      <a:pt x="388" y="475"/>
                    </a:lnTo>
                    <a:lnTo>
                      <a:pt x="405" y="464"/>
                    </a:lnTo>
                    <a:lnTo>
                      <a:pt x="421" y="451"/>
                    </a:lnTo>
                    <a:lnTo>
                      <a:pt x="435" y="438"/>
                    </a:lnTo>
                    <a:lnTo>
                      <a:pt x="449" y="423"/>
                    </a:lnTo>
                    <a:lnTo>
                      <a:pt x="461" y="407"/>
                    </a:lnTo>
                    <a:lnTo>
                      <a:pt x="473" y="392"/>
                    </a:lnTo>
                    <a:lnTo>
                      <a:pt x="483" y="373"/>
                    </a:lnTo>
                    <a:lnTo>
                      <a:pt x="491" y="355"/>
                    </a:lnTo>
                    <a:lnTo>
                      <a:pt x="499" y="337"/>
                    </a:lnTo>
                    <a:lnTo>
                      <a:pt x="504" y="317"/>
                    </a:lnTo>
                    <a:lnTo>
                      <a:pt x="508" y="298"/>
                    </a:lnTo>
                    <a:lnTo>
                      <a:pt x="511" y="277"/>
                    </a:lnTo>
                    <a:lnTo>
                      <a:pt x="511" y="256"/>
                    </a:lnTo>
                    <a:lnTo>
                      <a:pt x="511" y="243"/>
                    </a:lnTo>
                    <a:lnTo>
                      <a:pt x="510" y="229"/>
                    </a:lnTo>
                    <a:lnTo>
                      <a:pt x="508" y="217"/>
                    </a:lnTo>
                    <a:lnTo>
                      <a:pt x="506" y="205"/>
                    </a:lnTo>
                    <a:lnTo>
                      <a:pt x="504" y="191"/>
                    </a:lnTo>
                    <a:lnTo>
                      <a:pt x="500" y="179"/>
                    </a:lnTo>
                    <a:lnTo>
                      <a:pt x="496" y="168"/>
                    </a:lnTo>
                    <a:lnTo>
                      <a:pt x="491" y="156"/>
                    </a:lnTo>
                    <a:lnTo>
                      <a:pt x="480" y="134"/>
                    </a:lnTo>
                    <a:lnTo>
                      <a:pt x="468" y="113"/>
                    </a:lnTo>
                    <a:lnTo>
                      <a:pt x="452" y="94"/>
                    </a:lnTo>
                    <a:lnTo>
                      <a:pt x="436" y="75"/>
                    </a:lnTo>
                    <a:lnTo>
                      <a:pt x="418" y="58"/>
                    </a:lnTo>
                    <a:lnTo>
                      <a:pt x="399" y="44"/>
                    </a:lnTo>
                    <a:lnTo>
                      <a:pt x="378" y="31"/>
                    </a:lnTo>
                    <a:lnTo>
                      <a:pt x="355" y="20"/>
                    </a:lnTo>
                    <a:lnTo>
                      <a:pt x="344" y="15"/>
                    </a:lnTo>
                    <a:lnTo>
                      <a:pt x="331" y="12"/>
                    </a:lnTo>
                    <a:lnTo>
                      <a:pt x="319" y="8"/>
                    </a:lnTo>
                    <a:lnTo>
                      <a:pt x="307" y="6"/>
                    </a:lnTo>
                    <a:lnTo>
                      <a:pt x="295" y="3"/>
                    </a:lnTo>
                    <a:lnTo>
                      <a:pt x="281" y="1"/>
                    </a:lnTo>
                    <a:lnTo>
                      <a:pt x="269" y="1"/>
                    </a:lnTo>
                    <a:lnTo>
                      <a:pt x="2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3" name="Freeform 2134"/>
              <p:cNvSpPr>
                <a:spLocks/>
              </p:cNvSpPr>
              <p:nvPr/>
            </p:nvSpPr>
            <p:spPr bwMode="auto">
              <a:xfrm>
                <a:off x="11045825" y="949325"/>
                <a:ext cx="28575" cy="11113"/>
              </a:xfrm>
              <a:custGeom>
                <a:avLst/>
                <a:gdLst>
                  <a:gd name="T0" fmla="*/ 76 w 90"/>
                  <a:gd name="T1" fmla="*/ 0 h 31"/>
                  <a:gd name="T2" fmla="*/ 16 w 90"/>
                  <a:gd name="T3" fmla="*/ 0 h 31"/>
                  <a:gd name="T4" fmla="*/ 10 w 90"/>
                  <a:gd name="T5" fmla="*/ 2 h 31"/>
                  <a:gd name="T6" fmla="*/ 5 w 90"/>
                  <a:gd name="T7" fmla="*/ 5 h 31"/>
                  <a:gd name="T8" fmla="*/ 1 w 90"/>
                  <a:gd name="T9" fmla="*/ 10 h 31"/>
                  <a:gd name="T10" fmla="*/ 0 w 90"/>
                  <a:gd name="T11" fmla="*/ 15 h 31"/>
                  <a:gd name="T12" fmla="*/ 1 w 90"/>
                  <a:gd name="T13" fmla="*/ 21 h 31"/>
                  <a:gd name="T14" fmla="*/ 5 w 90"/>
                  <a:gd name="T15" fmla="*/ 26 h 31"/>
                  <a:gd name="T16" fmla="*/ 10 w 90"/>
                  <a:gd name="T17" fmla="*/ 30 h 31"/>
                  <a:gd name="T18" fmla="*/ 16 w 90"/>
                  <a:gd name="T19" fmla="*/ 31 h 31"/>
                  <a:gd name="T20" fmla="*/ 76 w 90"/>
                  <a:gd name="T21" fmla="*/ 31 h 31"/>
                  <a:gd name="T22" fmla="*/ 82 w 90"/>
                  <a:gd name="T23" fmla="*/ 30 h 31"/>
                  <a:gd name="T24" fmla="*/ 87 w 90"/>
                  <a:gd name="T25" fmla="*/ 26 h 31"/>
                  <a:gd name="T26" fmla="*/ 89 w 90"/>
                  <a:gd name="T27" fmla="*/ 21 h 31"/>
                  <a:gd name="T28" fmla="*/ 90 w 90"/>
                  <a:gd name="T29" fmla="*/ 15 h 31"/>
                  <a:gd name="T30" fmla="*/ 89 w 90"/>
                  <a:gd name="T31" fmla="*/ 10 h 31"/>
                  <a:gd name="T32" fmla="*/ 87 w 90"/>
                  <a:gd name="T33" fmla="*/ 5 h 31"/>
                  <a:gd name="T34" fmla="*/ 82 w 90"/>
                  <a:gd name="T35" fmla="*/ 2 h 31"/>
                  <a:gd name="T36" fmla="*/ 76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6" y="0"/>
                    </a:moveTo>
                    <a:lnTo>
                      <a:pt x="16" y="0"/>
                    </a:lnTo>
                    <a:lnTo>
                      <a:pt x="10" y="2"/>
                    </a:lnTo>
                    <a:lnTo>
                      <a:pt x="5" y="5"/>
                    </a:lnTo>
                    <a:lnTo>
                      <a:pt x="1" y="10"/>
                    </a:lnTo>
                    <a:lnTo>
                      <a:pt x="0" y="15"/>
                    </a:lnTo>
                    <a:lnTo>
                      <a:pt x="1" y="21"/>
                    </a:lnTo>
                    <a:lnTo>
                      <a:pt x="5" y="26"/>
                    </a:lnTo>
                    <a:lnTo>
                      <a:pt x="10" y="30"/>
                    </a:lnTo>
                    <a:lnTo>
                      <a:pt x="16" y="31"/>
                    </a:lnTo>
                    <a:lnTo>
                      <a:pt x="76" y="31"/>
                    </a:lnTo>
                    <a:lnTo>
                      <a:pt x="82" y="30"/>
                    </a:lnTo>
                    <a:lnTo>
                      <a:pt x="87" y="26"/>
                    </a:lnTo>
                    <a:lnTo>
                      <a:pt x="89" y="21"/>
                    </a:lnTo>
                    <a:lnTo>
                      <a:pt x="90" y="15"/>
                    </a:lnTo>
                    <a:lnTo>
                      <a:pt x="89" y="10"/>
                    </a:lnTo>
                    <a:lnTo>
                      <a:pt x="87" y="5"/>
                    </a:lnTo>
                    <a:lnTo>
                      <a:pt x="82" y="2"/>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4" name="Freeform 2135"/>
              <p:cNvSpPr>
                <a:spLocks/>
              </p:cNvSpPr>
              <p:nvPr/>
            </p:nvSpPr>
            <p:spPr bwMode="auto">
              <a:xfrm>
                <a:off x="11074400" y="863600"/>
                <a:ext cx="34925" cy="34925"/>
              </a:xfrm>
              <a:custGeom>
                <a:avLst/>
                <a:gdLst>
                  <a:gd name="T0" fmla="*/ 91 w 107"/>
                  <a:gd name="T1" fmla="*/ 107 h 107"/>
                  <a:gd name="T2" fmla="*/ 97 w 107"/>
                  <a:gd name="T3" fmla="*/ 105 h 107"/>
                  <a:gd name="T4" fmla="*/ 102 w 107"/>
                  <a:gd name="T5" fmla="*/ 102 h 107"/>
                  <a:gd name="T6" fmla="*/ 105 w 107"/>
                  <a:gd name="T7" fmla="*/ 97 h 107"/>
                  <a:gd name="T8" fmla="*/ 107 w 107"/>
                  <a:gd name="T9" fmla="*/ 91 h 107"/>
                  <a:gd name="T10" fmla="*/ 105 w 107"/>
                  <a:gd name="T11" fmla="*/ 86 h 107"/>
                  <a:gd name="T12" fmla="*/ 102 w 107"/>
                  <a:gd name="T13" fmla="*/ 81 h 107"/>
                  <a:gd name="T14" fmla="*/ 26 w 107"/>
                  <a:gd name="T15" fmla="*/ 5 h 107"/>
                  <a:gd name="T16" fmla="*/ 21 w 107"/>
                  <a:gd name="T17" fmla="*/ 2 h 107"/>
                  <a:gd name="T18" fmla="*/ 16 w 107"/>
                  <a:gd name="T19" fmla="*/ 0 h 107"/>
                  <a:gd name="T20" fmla="*/ 10 w 107"/>
                  <a:gd name="T21" fmla="*/ 2 h 107"/>
                  <a:gd name="T22" fmla="*/ 5 w 107"/>
                  <a:gd name="T23" fmla="*/ 5 h 107"/>
                  <a:gd name="T24" fmla="*/ 2 w 107"/>
                  <a:gd name="T25" fmla="*/ 10 h 107"/>
                  <a:gd name="T26" fmla="*/ 0 w 107"/>
                  <a:gd name="T27" fmla="*/ 16 h 107"/>
                  <a:gd name="T28" fmla="*/ 2 w 107"/>
                  <a:gd name="T29" fmla="*/ 21 h 107"/>
                  <a:gd name="T30" fmla="*/ 5 w 107"/>
                  <a:gd name="T31" fmla="*/ 26 h 107"/>
                  <a:gd name="T32" fmla="*/ 81 w 107"/>
                  <a:gd name="T33" fmla="*/ 102 h 107"/>
                  <a:gd name="T34" fmla="*/ 86 w 107"/>
                  <a:gd name="T35" fmla="*/ 105 h 107"/>
                  <a:gd name="T36" fmla="*/ 91 w 107"/>
                  <a:gd name="T3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107">
                    <a:moveTo>
                      <a:pt x="91" y="107"/>
                    </a:moveTo>
                    <a:lnTo>
                      <a:pt x="97" y="105"/>
                    </a:lnTo>
                    <a:lnTo>
                      <a:pt x="102" y="102"/>
                    </a:lnTo>
                    <a:lnTo>
                      <a:pt x="105" y="97"/>
                    </a:lnTo>
                    <a:lnTo>
                      <a:pt x="107" y="91"/>
                    </a:lnTo>
                    <a:lnTo>
                      <a:pt x="105" y="86"/>
                    </a:lnTo>
                    <a:lnTo>
                      <a:pt x="102" y="81"/>
                    </a:lnTo>
                    <a:lnTo>
                      <a:pt x="26" y="5"/>
                    </a:lnTo>
                    <a:lnTo>
                      <a:pt x="21" y="2"/>
                    </a:lnTo>
                    <a:lnTo>
                      <a:pt x="16" y="0"/>
                    </a:lnTo>
                    <a:lnTo>
                      <a:pt x="10" y="2"/>
                    </a:lnTo>
                    <a:lnTo>
                      <a:pt x="5" y="5"/>
                    </a:lnTo>
                    <a:lnTo>
                      <a:pt x="2" y="10"/>
                    </a:lnTo>
                    <a:lnTo>
                      <a:pt x="0" y="16"/>
                    </a:lnTo>
                    <a:lnTo>
                      <a:pt x="2" y="21"/>
                    </a:lnTo>
                    <a:lnTo>
                      <a:pt x="5" y="26"/>
                    </a:lnTo>
                    <a:lnTo>
                      <a:pt x="81" y="102"/>
                    </a:lnTo>
                    <a:lnTo>
                      <a:pt x="86" y="105"/>
                    </a:lnTo>
                    <a:lnTo>
                      <a:pt x="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5" name="Freeform 2136"/>
              <p:cNvSpPr>
                <a:spLocks/>
              </p:cNvSpPr>
              <p:nvPr/>
            </p:nvSpPr>
            <p:spPr bwMode="auto">
              <a:xfrm>
                <a:off x="11171238" y="835025"/>
                <a:ext cx="9525" cy="28575"/>
              </a:xfrm>
              <a:custGeom>
                <a:avLst/>
                <a:gdLst>
                  <a:gd name="T0" fmla="*/ 15 w 29"/>
                  <a:gd name="T1" fmla="*/ 90 h 90"/>
                  <a:gd name="T2" fmla="*/ 21 w 29"/>
                  <a:gd name="T3" fmla="*/ 89 h 90"/>
                  <a:gd name="T4" fmla="*/ 26 w 29"/>
                  <a:gd name="T5" fmla="*/ 87 h 90"/>
                  <a:gd name="T6" fmla="*/ 28 w 29"/>
                  <a:gd name="T7" fmla="*/ 82 h 90"/>
                  <a:gd name="T8" fmla="*/ 29 w 29"/>
                  <a:gd name="T9" fmla="*/ 76 h 90"/>
                  <a:gd name="T10" fmla="*/ 29 w 29"/>
                  <a:gd name="T11" fmla="*/ 16 h 90"/>
                  <a:gd name="T12" fmla="*/ 28 w 29"/>
                  <a:gd name="T13" fmla="*/ 10 h 90"/>
                  <a:gd name="T14" fmla="*/ 26 w 29"/>
                  <a:gd name="T15" fmla="*/ 5 h 90"/>
                  <a:gd name="T16" fmla="*/ 21 w 29"/>
                  <a:gd name="T17" fmla="*/ 1 h 90"/>
                  <a:gd name="T18" fmla="*/ 15 w 29"/>
                  <a:gd name="T19" fmla="*/ 0 h 90"/>
                  <a:gd name="T20" fmla="*/ 9 w 29"/>
                  <a:gd name="T21" fmla="*/ 1 h 90"/>
                  <a:gd name="T22" fmla="*/ 4 w 29"/>
                  <a:gd name="T23" fmla="*/ 5 h 90"/>
                  <a:gd name="T24" fmla="*/ 1 w 29"/>
                  <a:gd name="T25" fmla="*/ 10 h 90"/>
                  <a:gd name="T26" fmla="*/ 0 w 29"/>
                  <a:gd name="T27" fmla="*/ 16 h 90"/>
                  <a:gd name="T28" fmla="*/ 0 w 29"/>
                  <a:gd name="T29" fmla="*/ 76 h 90"/>
                  <a:gd name="T30" fmla="*/ 1 w 29"/>
                  <a:gd name="T31" fmla="*/ 82 h 90"/>
                  <a:gd name="T32" fmla="*/ 4 w 29"/>
                  <a:gd name="T33" fmla="*/ 87 h 90"/>
                  <a:gd name="T34" fmla="*/ 9 w 29"/>
                  <a:gd name="T35" fmla="*/ 89 h 90"/>
                  <a:gd name="T36" fmla="*/ 15 w 29"/>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90">
                    <a:moveTo>
                      <a:pt x="15" y="90"/>
                    </a:moveTo>
                    <a:lnTo>
                      <a:pt x="21" y="89"/>
                    </a:lnTo>
                    <a:lnTo>
                      <a:pt x="26" y="87"/>
                    </a:lnTo>
                    <a:lnTo>
                      <a:pt x="28" y="82"/>
                    </a:lnTo>
                    <a:lnTo>
                      <a:pt x="29" y="76"/>
                    </a:lnTo>
                    <a:lnTo>
                      <a:pt x="29" y="16"/>
                    </a:lnTo>
                    <a:lnTo>
                      <a:pt x="28" y="10"/>
                    </a:lnTo>
                    <a:lnTo>
                      <a:pt x="26" y="5"/>
                    </a:lnTo>
                    <a:lnTo>
                      <a:pt x="21" y="1"/>
                    </a:lnTo>
                    <a:lnTo>
                      <a:pt x="15" y="0"/>
                    </a:lnTo>
                    <a:lnTo>
                      <a:pt x="9" y="1"/>
                    </a:lnTo>
                    <a:lnTo>
                      <a:pt x="4" y="5"/>
                    </a:lnTo>
                    <a:lnTo>
                      <a:pt x="1" y="10"/>
                    </a:lnTo>
                    <a:lnTo>
                      <a:pt x="0" y="16"/>
                    </a:lnTo>
                    <a:lnTo>
                      <a:pt x="0" y="76"/>
                    </a:lnTo>
                    <a:lnTo>
                      <a:pt x="1" y="82"/>
                    </a:lnTo>
                    <a:lnTo>
                      <a:pt x="4" y="87"/>
                    </a:lnTo>
                    <a:lnTo>
                      <a:pt x="9" y="89"/>
                    </a:lnTo>
                    <a:lnTo>
                      <a:pt x="1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6" name="Freeform 2137"/>
              <p:cNvSpPr>
                <a:spLocks/>
              </p:cNvSpPr>
              <p:nvPr/>
            </p:nvSpPr>
            <p:spPr bwMode="auto">
              <a:xfrm>
                <a:off x="11242675" y="863600"/>
                <a:ext cx="33338" cy="34925"/>
              </a:xfrm>
              <a:custGeom>
                <a:avLst/>
                <a:gdLst>
                  <a:gd name="T0" fmla="*/ 101 w 106"/>
                  <a:gd name="T1" fmla="*/ 5 h 107"/>
                  <a:gd name="T2" fmla="*/ 96 w 106"/>
                  <a:gd name="T3" fmla="*/ 2 h 107"/>
                  <a:gd name="T4" fmla="*/ 90 w 106"/>
                  <a:gd name="T5" fmla="*/ 0 h 107"/>
                  <a:gd name="T6" fmla="*/ 85 w 106"/>
                  <a:gd name="T7" fmla="*/ 2 h 107"/>
                  <a:gd name="T8" fmla="*/ 80 w 106"/>
                  <a:gd name="T9" fmla="*/ 5 h 107"/>
                  <a:gd name="T10" fmla="*/ 5 w 106"/>
                  <a:gd name="T11" fmla="*/ 80 h 107"/>
                  <a:gd name="T12" fmla="*/ 1 w 106"/>
                  <a:gd name="T13" fmla="*/ 86 h 107"/>
                  <a:gd name="T14" fmla="*/ 0 w 106"/>
                  <a:gd name="T15" fmla="*/ 91 h 107"/>
                  <a:gd name="T16" fmla="*/ 1 w 106"/>
                  <a:gd name="T17" fmla="*/ 97 h 107"/>
                  <a:gd name="T18" fmla="*/ 5 w 106"/>
                  <a:gd name="T19" fmla="*/ 102 h 107"/>
                  <a:gd name="T20" fmla="*/ 10 w 106"/>
                  <a:gd name="T21" fmla="*/ 105 h 107"/>
                  <a:gd name="T22" fmla="*/ 16 w 106"/>
                  <a:gd name="T23" fmla="*/ 107 h 107"/>
                  <a:gd name="T24" fmla="*/ 21 w 106"/>
                  <a:gd name="T25" fmla="*/ 105 h 107"/>
                  <a:gd name="T26" fmla="*/ 25 w 106"/>
                  <a:gd name="T27" fmla="*/ 102 h 107"/>
                  <a:gd name="T28" fmla="*/ 101 w 106"/>
                  <a:gd name="T29" fmla="*/ 26 h 107"/>
                  <a:gd name="T30" fmla="*/ 105 w 106"/>
                  <a:gd name="T31" fmla="*/ 21 h 107"/>
                  <a:gd name="T32" fmla="*/ 106 w 106"/>
                  <a:gd name="T33" fmla="*/ 16 h 107"/>
                  <a:gd name="T34" fmla="*/ 105 w 106"/>
                  <a:gd name="T35" fmla="*/ 10 h 107"/>
                  <a:gd name="T36" fmla="*/ 101 w 106"/>
                  <a:gd name="T37"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07">
                    <a:moveTo>
                      <a:pt x="101" y="5"/>
                    </a:moveTo>
                    <a:lnTo>
                      <a:pt x="96" y="2"/>
                    </a:lnTo>
                    <a:lnTo>
                      <a:pt x="90" y="0"/>
                    </a:lnTo>
                    <a:lnTo>
                      <a:pt x="85" y="2"/>
                    </a:lnTo>
                    <a:lnTo>
                      <a:pt x="80" y="5"/>
                    </a:lnTo>
                    <a:lnTo>
                      <a:pt x="5" y="80"/>
                    </a:lnTo>
                    <a:lnTo>
                      <a:pt x="1" y="86"/>
                    </a:lnTo>
                    <a:lnTo>
                      <a:pt x="0" y="91"/>
                    </a:lnTo>
                    <a:lnTo>
                      <a:pt x="1" y="97"/>
                    </a:lnTo>
                    <a:lnTo>
                      <a:pt x="5" y="102"/>
                    </a:lnTo>
                    <a:lnTo>
                      <a:pt x="10" y="105"/>
                    </a:lnTo>
                    <a:lnTo>
                      <a:pt x="16" y="107"/>
                    </a:lnTo>
                    <a:lnTo>
                      <a:pt x="21" y="105"/>
                    </a:lnTo>
                    <a:lnTo>
                      <a:pt x="25" y="102"/>
                    </a:lnTo>
                    <a:lnTo>
                      <a:pt x="101" y="26"/>
                    </a:lnTo>
                    <a:lnTo>
                      <a:pt x="105" y="21"/>
                    </a:lnTo>
                    <a:lnTo>
                      <a:pt x="106" y="16"/>
                    </a:lnTo>
                    <a:lnTo>
                      <a:pt x="105" y="10"/>
                    </a:lnTo>
                    <a:lnTo>
                      <a:pt x="10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7" name="Freeform 2138"/>
              <p:cNvSpPr>
                <a:spLocks/>
              </p:cNvSpPr>
              <p:nvPr/>
            </p:nvSpPr>
            <p:spPr bwMode="auto">
              <a:xfrm>
                <a:off x="11276013" y="949325"/>
                <a:ext cx="28575" cy="11113"/>
              </a:xfrm>
              <a:custGeom>
                <a:avLst/>
                <a:gdLst>
                  <a:gd name="T0" fmla="*/ 75 w 90"/>
                  <a:gd name="T1" fmla="*/ 0 h 31"/>
                  <a:gd name="T2" fmla="*/ 15 w 90"/>
                  <a:gd name="T3" fmla="*/ 0 h 31"/>
                  <a:gd name="T4" fmla="*/ 9 w 90"/>
                  <a:gd name="T5" fmla="*/ 2 h 31"/>
                  <a:gd name="T6" fmla="*/ 4 w 90"/>
                  <a:gd name="T7" fmla="*/ 5 h 31"/>
                  <a:gd name="T8" fmla="*/ 1 w 90"/>
                  <a:gd name="T9" fmla="*/ 10 h 31"/>
                  <a:gd name="T10" fmla="*/ 0 w 90"/>
                  <a:gd name="T11" fmla="*/ 15 h 31"/>
                  <a:gd name="T12" fmla="*/ 1 w 90"/>
                  <a:gd name="T13" fmla="*/ 21 h 31"/>
                  <a:gd name="T14" fmla="*/ 4 w 90"/>
                  <a:gd name="T15" fmla="*/ 26 h 31"/>
                  <a:gd name="T16" fmla="*/ 9 w 90"/>
                  <a:gd name="T17" fmla="*/ 30 h 31"/>
                  <a:gd name="T18" fmla="*/ 15 w 90"/>
                  <a:gd name="T19" fmla="*/ 31 h 31"/>
                  <a:gd name="T20" fmla="*/ 75 w 90"/>
                  <a:gd name="T21" fmla="*/ 31 h 31"/>
                  <a:gd name="T22" fmla="*/ 81 w 90"/>
                  <a:gd name="T23" fmla="*/ 30 h 31"/>
                  <a:gd name="T24" fmla="*/ 86 w 90"/>
                  <a:gd name="T25" fmla="*/ 26 h 31"/>
                  <a:gd name="T26" fmla="*/ 89 w 90"/>
                  <a:gd name="T27" fmla="*/ 21 h 31"/>
                  <a:gd name="T28" fmla="*/ 90 w 90"/>
                  <a:gd name="T29" fmla="*/ 15 h 31"/>
                  <a:gd name="T30" fmla="*/ 89 w 90"/>
                  <a:gd name="T31" fmla="*/ 10 h 31"/>
                  <a:gd name="T32" fmla="*/ 86 w 90"/>
                  <a:gd name="T33" fmla="*/ 5 h 31"/>
                  <a:gd name="T34" fmla="*/ 81 w 90"/>
                  <a:gd name="T35" fmla="*/ 2 h 31"/>
                  <a:gd name="T36" fmla="*/ 75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5" y="0"/>
                    </a:moveTo>
                    <a:lnTo>
                      <a:pt x="15" y="0"/>
                    </a:lnTo>
                    <a:lnTo>
                      <a:pt x="9" y="2"/>
                    </a:lnTo>
                    <a:lnTo>
                      <a:pt x="4" y="5"/>
                    </a:lnTo>
                    <a:lnTo>
                      <a:pt x="1" y="10"/>
                    </a:lnTo>
                    <a:lnTo>
                      <a:pt x="0" y="15"/>
                    </a:lnTo>
                    <a:lnTo>
                      <a:pt x="1" y="21"/>
                    </a:lnTo>
                    <a:lnTo>
                      <a:pt x="4" y="26"/>
                    </a:lnTo>
                    <a:lnTo>
                      <a:pt x="9" y="30"/>
                    </a:lnTo>
                    <a:lnTo>
                      <a:pt x="15" y="31"/>
                    </a:lnTo>
                    <a:lnTo>
                      <a:pt x="75" y="31"/>
                    </a:lnTo>
                    <a:lnTo>
                      <a:pt x="81" y="30"/>
                    </a:lnTo>
                    <a:lnTo>
                      <a:pt x="86" y="26"/>
                    </a:lnTo>
                    <a:lnTo>
                      <a:pt x="89" y="21"/>
                    </a:lnTo>
                    <a:lnTo>
                      <a:pt x="90" y="15"/>
                    </a:lnTo>
                    <a:lnTo>
                      <a:pt x="89" y="10"/>
                    </a:lnTo>
                    <a:lnTo>
                      <a:pt x="86" y="5"/>
                    </a:lnTo>
                    <a:lnTo>
                      <a:pt x="81" y="2"/>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grpSp>
      <p:grpSp>
        <p:nvGrpSpPr>
          <p:cNvPr id="333" name="Group 332"/>
          <p:cNvGrpSpPr/>
          <p:nvPr/>
        </p:nvGrpSpPr>
        <p:grpSpPr>
          <a:xfrm>
            <a:off x="7661786" y="2788007"/>
            <a:ext cx="760354" cy="590256"/>
            <a:chOff x="5328658" y="3386532"/>
            <a:chExt cx="760354" cy="590256"/>
          </a:xfrm>
        </p:grpSpPr>
        <p:sp>
          <p:nvSpPr>
            <p:cNvPr id="334" name="Pentagon 333"/>
            <p:cNvSpPr/>
            <p:nvPr/>
          </p:nvSpPr>
          <p:spPr>
            <a:xfrm>
              <a:off x="5328658" y="3386532"/>
              <a:ext cx="760354" cy="590256"/>
            </a:xfrm>
            <a:prstGeom prst="homePlate">
              <a:avLst/>
            </a:prstGeom>
            <a:gradFill>
              <a:gsLst>
                <a:gs pos="0">
                  <a:schemeClr val="bg1"/>
                </a:gs>
                <a:gs pos="100000">
                  <a:srgbClr val="81BC1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nvGrpSpPr>
            <p:cNvPr id="335" name="Group 334"/>
            <p:cNvGrpSpPr/>
            <p:nvPr/>
          </p:nvGrpSpPr>
          <p:grpSpPr>
            <a:xfrm>
              <a:off x="5566903" y="3554016"/>
              <a:ext cx="283864" cy="255286"/>
              <a:chOff x="4854484" y="6477998"/>
              <a:chExt cx="283864" cy="255286"/>
            </a:xfrm>
            <a:solidFill>
              <a:schemeClr val="bg1">
                <a:lumMod val="75000"/>
              </a:schemeClr>
            </a:solidFill>
          </p:grpSpPr>
          <p:sp>
            <p:nvSpPr>
              <p:cNvPr id="336"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37"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sp>
        <p:nvSpPr>
          <p:cNvPr id="354" name="Pentagon 353"/>
          <p:cNvSpPr/>
          <p:nvPr/>
        </p:nvSpPr>
        <p:spPr>
          <a:xfrm>
            <a:off x="7766178" y="3623467"/>
            <a:ext cx="599735" cy="509570"/>
          </a:xfrm>
          <a:prstGeom prst="homePlate">
            <a:avLst/>
          </a:prstGeom>
          <a:gradFill flip="none" rotWithShape="1">
            <a:gsLst>
              <a:gs pos="0">
                <a:schemeClr val="bg1"/>
              </a:gs>
              <a:gs pos="100000">
                <a:srgbClr val="DC737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nvGrpSpPr>
          <p:cNvPr id="355" name="Group 354"/>
          <p:cNvGrpSpPr/>
          <p:nvPr/>
        </p:nvGrpSpPr>
        <p:grpSpPr>
          <a:xfrm>
            <a:off x="8131141" y="3942932"/>
            <a:ext cx="127643" cy="114793"/>
            <a:chOff x="4854484" y="6477998"/>
            <a:chExt cx="283864" cy="255286"/>
          </a:xfrm>
          <a:solidFill>
            <a:schemeClr val="bg1"/>
          </a:solidFill>
        </p:grpSpPr>
        <p:sp>
          <p:nvSpPr>
            <p:cNvPr id="356"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57"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nvGrpSpPr>
          <p:cNvPr id="358" name="Group 4"/>
          <p:cNvGrpSpPr>
            <a:grpSpLocks noChangeAspect="1"/>
          </p:cNvGrpSpPr>
          <p:nvPr/>
        </p:nvGrpSpPr>
        <p:grpSpPr bwMode="auto">
          <a:xfrm>
            <a:off x="7778248" y="3759022"/>
            <a:ext cx="268579" cy="281339"/>
            <a:chOff x="2746" y="2821"/>
            <a:chExt cx="463" cy="485"/>
          </a:xfrm>
          <a:solidFill>
            <a:srgbClr val="DC7373"/>
          </a:solidFill>
        </p:grpSpPr>
        <p:sp>
          <p:nvSpPr>
            <p:cNvPr id="359"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0"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1"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2"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3"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4"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5"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6"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367" name="Content Placeholder 2"/>
          <p:cNvSpPr txBox="1">
            <a:spLocks/>
          </p:cNvSpPr>
          <p:nvPr/>
        </p:nvSpPr>
        <p:spPr bwMode="auto">
          <a:xfrm>
            <a:off x="6847650" y="3316112"/>
            <a:ext cx="394339"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spcBef>
                <a:spcPts val="0"/>
              </a:spcBef>
              <a:buNone/>
            </a:pPr>
            <a:r>
              <a:rPr lang="en-US" sz="1400">
                <a:solidFill>
                  <a:schemeClr val="tx1">
                    <a:lumMod val="75000"/>
                    <a:lumOff val="25000"/>
                  </a:schemeClr>
                </a:solidFill>
                <a:latin typeface="Source Sans Pro"/>
              </a:rPr>
              <a:t>bugs</a:t>
            </a:r>
          </a:p>
        </p:txBody>
      </p:sp>
      <p:grpSp>
        <p:nvGrpSpPr>
          <p:cNvPr id="368" name="Group 4"/>
          <p:cNvGrpSpPr>
            <a:grpSpLocks noChangeAspect="1"/>
          </p:cNvGrpSpPr>
          <p:nvPr/>
        </p:nvGrpSpPr>
        <p:grpSpPr bwMode="auto">
          <a:xfrm>
            <a:off x="6405136" y="2923327"/>
            <a:ext cx="300842" cy="315134"/>
            <a:chOff x="2746" y="2821"/>
            <a:chExt cx="463" cy="485"/>
          </a:xfrm>
          <a:solidFill>
            <a:srgbClr val="DC7373"/>
          </a:solidFill>
        </p:grpSpPr>
        <p:sp>
          <p:nvSpPr>
            <p:cNvPr id="369"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0"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1"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2"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3"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4"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5"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6"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377" name="Group 4"/>
          <p:cNvGrpSpPr>
            <a:grpSpLocks noChangeAspect="1"/>
          </p:cNvGrpSpPr>
          <p:nvPr/>
        </p:nvGrpSpPr>
        <p:grpSpPr bwMode="auto">
          <a:xfrm>
            <a:off x="7380893" y="3355376"/>
            <a:ext cx="300842" cy="315134"/>
            <a:chOff x="2746" y="2821"/>
            <a:chExt cx="463" cy="485"/>
          </a:xfrm>
          <a:solidFill>
            <a:srgbClr val="DC7373"/>
          </a:solidFill>
        </p:grpSpPr>
        <p:sp>
          <p:nvSpPr>
            <p:cNvPr id="378"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9"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0"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1"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2"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3"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4"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5"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388" name="Group 387"/>
          <p:cNvGrpSpPr/>
          <p:nvPr/>
        </p:nvGrpSpPr>
        <p:grpSpPr>
          <a:xfrm>
            <a:off x="3955151" y="3633370"/>
            <a:ext cx="283864" cy="255286"/>
            <a:chOff x="4854484" y="6477998"/>
            <a:chExt cx="283864" cy="255286"/>
          </a:xfrm>
          <a:solidFill>
            <a:schemeClr val="bg1"/>
          </a:solidFill>
        </p:grpSpPr>
        <p:sp>
          <p:nvSpPr>
            <p:cNvPr id="389"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90"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nvGrpSpPr>
          <p:cNvPr id="215" name="Group 214"/>
          <p:cNvGrpSpPr/>
          <p:nvPr/>
        </p:nvGrpSpPr>
        <p:grpSpPr>
          <a:xfrm>
            <a:off x="2136243" y="4206115"/>
            <a:ext cx="7552902" cy="1001944"/>
            <a:chOff x="2129357" y="4807384"/>
            <a:chExt cx="6937370" cy="888565"/>
          </a:xfrm>
        </p:grpSpPr>
        <p:cxnSp>
          <p:nvCxnSpPr>
            <p:cNvPr id="216" name="Straight Arrow Connector 215"/>
            <p:cNvCxnSpPr/>
            <p:nvPr/>
          </p:nvCxnSpPr>
          <p:spPr>
            <a:xfrm rot="16200000">
              <a:off x="1685076" y="5251666"/>
              <a:ext cx="888563" cy="0"/>
            </a:xfrm>
            <a:prstGeom prst="straightConnector1">
              <a:avLst/>
            </a:prstGeom>
            <a:ln w="57150" cap="rnd">
              <a:solidFill>
                <a:srgbClr val="7EBA65"/>
              </a:solidFill>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V="1">
              <a:off x="9066727" y="5197566"/>
              <a:ext cx="0" cy="498383"/>
            </a:xfrm>
            <a:prstGeom prst="straightConnector1">
              <a:avLst/>
            </a:prstGeom>
            <a:ln w="57150" cap="rnd">
              <a:solidFill>
                <a:srgbClr val="7EBA65"/>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V="1">
              <a:off x="5598042" y="2227263"/>
              <a:ext cx="0" cy="6937369"/>
            </a:xfrm>
            <a:prstGeom prst="line">
              <a:avLst/>
            </a:prstGeom>
            <a:ln w="57150" cap="rnd">
              <a:solidFill>
                <a:srgbClr val="7EBA65"/>
              </a:solidFill>
              <a:round/>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p:nvGrpSpPr>
        <p:grpSpPr>
          <a:xfrm>
            <a:off x="8854773" y="2752358"/>
            <a:ext cx="916728" cy="916728"/>
            <a:chOff x="10456863" y="5349875"/>
            <a:chExt cx="285749" cy="285750"/>
          </a:xfrm>
          <a:gradFill flip="none" rotWithShape="1">
            <a:gsLst>
              <a:gs pos="0">
                <a:schemeClr val="accent3"/>
              </a:gs>
              <a:gs pos="100000">
                <a:schemeClr val="accent1"/>
              </a:gs>
            </a:gsLst>
            <a:lin ang="18900000" scaled="1"/>
            <a:tileRect/>
          </a:gradFill>
        </p:grpSpPr>
        <p:sp>
          <p:nvSpPr>
            <p:cNvPr id="220" name="Freeform 3396"/>
            <p:cNvSpPr>
              <a:spLocks/>
            </p:cNvSpPr>
            <p:nvPr/>
          </p:nvSpPr>
          <p:spPr bwMode="auto">
            <a:xfrm>
              <a:off x="10666413" y="5445125"/>
              <a:ext cx="57150" cy="57150"/>
            </a:xfrm>
            <a:custGeom>
              <a:avLst/>
              <a:gdLst>
                <a:gd name="T0" fmla="*/ 80 w 145"/>
                <a:gd name="T1" fmla="*/ 143 h 143"/>
                <a:gd name="T2" fmla="*/ 94 w 145"/>
                <a:gd name="T3" fmla="*/ 141 h 143"/>
                <a:gd name="T4" fmla="*/ 107 w 145"/>
                <a:gd name="T5" fmla="*/ 134 h 143"/>
                <a:gd name="T6" fmla="*/ 118 w 145"/>
                <a:gd name="T7" fmla="*/ 127 h 143"/>
                <a:gd name="T8" fmla="*/ 128 w 145"/>
                <a:gd name="T9" fmla="*/ 118 h 143"/>
                <a:gd name="T10" fmla="*/ 136 w 145"/>
                <a:gd name="T11" fmla="*/ 106 h 143"/>
                <a:gd name="T12" fmla="*/ 141 w 145"/>
                <a:gd name="T13" fmla="*/ 93 h 143"/>
                <a:gd name="T14" fmla="*/ 144 w 145"/>
                <a:gd name="T15" fmla="*/ 79 h 143"/>
                <a:gd name="T16" fmla="*/ 144 w 145"/>
                <a:gd name="T17" fmla="*/ 64 h 143"/>
                <a:gd name="T18" fmla="*/ 141 w 145"/>
                <a:gd name="T19" fmla="*/ 50 h 143"/>
                <a:gd name="T20" fmla="*/ 136 w 145"/>
                <a:gd name="T21" fmla="*/ 37 h 143"/>
                <a:gd name="T22" fmla="*/ 128 w 145"/>
                <a:gd name="T23" fmla="*/ 25 h 143"/>
                <a:gd name="T24" fmla="*/ 118 w 145"/>
                <a:gd name="T25" fmla="*/ 16 h 143"/>
                <a:gd name="T26" fmla="*/ 107 w 145"/>
                <a:gd name="T27" fmla="*/ 9 h 143"/>
                <a:gd name="T28" fmla="*/ 94 w 145"/>
                <a:gd name="T29" fmla="*/ 2 h 143"/>
                <a:gd name="T30" fmla="*/ 80 w 145"/>
                <a:gd name="T31" fmla="*/ 0 h 143"/>
                <a:gd name="T32" fmla="*/ 65 w 145"/>
                <a:gd name="T33" fmla="*/ 0 h 143"/>
                <a:gd name="T34" fmla="*/ 51 w 145"/>
                <a:gd name="T35" fmla="*/ 2 h 143"/>
                <a:gd name="T36" fmla="*/ 38 w 145"/>
                <a:gd name="T37" fmla="*/ 9 h 143"/>
                <a:gd name="T38" fmla="*/ 27 w 145"/>
                <a:gd name="T39" fmla="*/ 16 h 143"/>
                <a:gd name="T40" fmla="*/ 17 w 145"/>
                <a:gd name="T41" fmla="*/ 25 h 143"/>
                <a:gd name="T42" fmla="*/ 9 w 145"/>
                <a:gd name="T43" fmla="*/ 37 h 143"/>
                <a:gd name="T44" fmla="*/ 4 w 145"/>
                <a:gd name="T45" fmla="*/ 50 h 143"/>
                <a:gd name="T46" fmla="*/ 1 w 145"/>
                <a:gd name="T47" fmla="*/ 64 h 143"/>
                <a:gd name="T48" fmla="*/ 1 w 145"/>
                <a:gd name="T49" fmla="*/ 79 h 143"/>
                <a:gd name="T50" fmla="*/ 4 w 145"/>
                <a:gd name="T51" fmla="*/ 93 h 143"/>
                <a:gd name="T52" fmla="*/ 9 w 145"/>
                <a:gd name="T53" fmla="*/ 106 h 143"/>
                <a:gd name="T54" fmla="*/ 17 w 145"/>
                <a:gd name="T55" fmla="*/ 118 h 143"/>
                <a:gd name="T56" fmla="*/ 27 w 145"/>
                <a:gd name="T57" fmla="*/ 127 h 143"/>
                <a:gd name="T58" fmla="*/ 38 w 145"/>
                <a:gd name="T59" fmla="*/ 134 h 143"/>
                <a:gd name="T60" fmla="*/ 51 w 145"/>
                <a:gd name="T61" fmla="*/ 141 h 143"/>
                <a:gd name="T62" fmla="*/ 65 w 145"/>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3">
                  <a:moveTo>
                    <a:pt x="73" y="143"/>
                  </a:moveTo>
                  <a:lnTo>
                    <a:pt x="80" y="143"/>
                  </a:lnTo>
                  <a:lnTo>
                    <a:pt x="87" y="142"/>
                  </a:lnTo>
                  <a:lnTo>
                    <a:pt x="94" y="141"/>
                  </a:lnTo>
                  <a:lnTo>
                    <a:pt x="100" y="138"/>
                  </a:lnTo>
                  <a:lnTo>
                    <a:pt x="107" y="134"/>
                  </a:lnTo>
                  <a:lnTo>
                    <a:pt x="113" y="132"/>
                  </a:lnTo>
                  <a:lnTo>
                    <a:pt x="118" y="127"/>
                  </a:lnTo>
                  <a:lnTo>
                    <a:pt x="123" y="123"/>
                  </a:lnTo>
                  <a:lnTo>
                    <a:pt x="128" y="118"/>
                  </a:lnTo>
                  <a:lnTo>
                    <a:pt x="132" y="111"/>
                  </a:lnTo>
                  <a:lnTo>
                    <a:pt x="136" y="106"/>
                  </a:lnTo>
                  <a:lnTo>
                    <a:pt x="139" y="100"/>
                  </a:lnTo>
                  <a:lnTo>
                    <a:pt x="141" y="93"/>
                  </a:lnTo>
                  <a:lnTo>
                    <a:pt x="144" y="86"/>
                  </a:lnTo>
                  <a:lnTo>
                    <a:pt x="144" y="79"/>
                  </a:lnTo>
                  <a:lnTo>
                    <a:pt x="145" y="72"/>
                  </a:lnTo>
                  <a:lnTo>
                    <a:pt x="144" y="64"/>
                  </a:lnTo>
                  <a:lnTo>
                    <a:pt x="144" y="57"/>
                  </a:lnTo>
                  <a:lnTo>
                    <a:pt x="141" y="50"/>
                  </a:lnTo>
                  <a:lnTo>
                    <a:pt x="139" y="43"/>
                  </a:lnTo>
                  <a:lnTo>
                    <a:pt x="136" y="37"/>
                  </a:lnTo>
                  <a:lnTo>
                    <a:pt x="132" y="32"/>
                  </a:lnTo>
                  <a:lnTo>
                    <a:pt x="128" y="25"/>
                  </a:lnTo>
                  <a:lnTo>
                    <a:pt x="123" y="20"/>
                  </a:lnTo>
                  <a:lnTo>
                    <a:pt x="118" y="16"/>
                  </a:lnTo>
                  <a:lnTo>
                    <a:pt x="113" y="11"/>
                  </a:lnTo>
                  <a:lnTo>
                    <a:pt x="107" y="9"/>
                  </a:lnTo>
                  <a:lnTo>
                    <a:pt x="100" y="5"/>
                  </a:lnTo>
                  <a:lnTo>
                    <a:pt x="94" y="2"/>
                  </a:lnTo>
                  <a:lnTo>
                    <a:pt x="87" y="1"/>
                  </a:lnTo>
                  <a:lnTo>
                    <a:pt x="80" y="0"/>
                  </a:lnTo>
                  <a:lnTo>
                    <a:pt x="73" y="0"/>
                  </a:lnTo>
                  <a:lnTo>
                    <a:pt x="65" y="0"/>
                  </a:lnTo>
                  <a:lnTo>
                    <a:pt x="58" y="1"/>
                  </a:lnTo>
                  <a:lnTo>
                    <a:pt x="51" y="2"/>
                  </a:lnTo>
                  <a:lnTo>
                    <a:pt x="45" y="5"/>
                  </a:lnTo>
                  <a:lnTo>
                    <a:pt x="38" y="9"/>
                  </a:lnTo>
                  <a:lnTo>
                    <a:pt x="32" y="11"/>
                  </a:lnTo>
                  <a:lnTo>
                    <a:pt x="27" y="16"/>
                  </a:lnTo>
                  <a:lnTo>
                    <a:pt x="22" y="20"/>
                  </a:lnTo>
                  <a:lnTo>
                    <a:pt x="17" y="25"/>
                  </a:lnTo>
                  <a:lnTo>
                    <a:pt x="13" y="32"/>
                  </a:lnTo>
                  <a:lnTo>
                    <a:pt x="9" y="37"/>
                  </a:lnTo>
                  <a:lnTo>
                    <a:pt x="6" y="43"/>
                  </a:lnTo>
                  <a:lnTo>
                    <a:pt x="4" y="50"/>
                  </a:lnTo>
                  <a:lnTo>
                    <a:pt x="3" y="57"/>
                  </a:lnTo>
                  <a:lnTo>
                    <a:pt x="1" y="64"/>
                  </a:lnTo>
                  <a:lnTo>
                    <a:pt x="0" y="72"/>
                  </a:lnTo>
                  <a:lnTo>
                    <a:pt x="1" y="79"/>
                  </a:lnTo>
                  <a:lnTo>
                    <a:pt x="3" y="86"/>
                  </a:lnTo>
                  <a:lnTo>
                    <a:pt x="4" y="93"/>
                  </a:lnTo>
                  <a:lnTo>
                    <a:pt x="6" y="100"/>
                  </a:lnTo>
                  <a:lnTo>
                    <a:pt x="9" y="106"/>
                  </a:lnTo>
                  <a:lnTo>
                    <a:pt x="13" y="111"/>
                  </a:lnTo>
                  <a:lnTo>
                    <a:pt x="17" y="118"/>
                  </a:lnTo>
                  <a:lnTo>
                    <a:pt x="22" y="123"/>
                  </a:lnTo>
                  <a:lnTo>
                    <a:pt x="27" y="127"/>
                  </a:lnTo>
                  <a:lnTo>
                    <a:pt x="32" y="132"/>
                  </a:lnTo>
                  <a:lnTo>
                    <a:pt x="38" y="134"/>
                  </a:lnTo>
                  <a:lnTo>
                    <a:pt x="45" y="138"/>
                  </a:lnTo>
                  <a:lnTo>
                    <a:pt x="51" y="141"/>
                  </a:lnTo>
                  <a:lnTo>
                    <a:pt x="58" y="142"/>
                  </a:lnTo>
                  <a:lnTo>
                    <a:pt x="65" y="143"/>
                  </a:lnTo>
                  <a:lnTo>
                    <a:pt x="73"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1" name="Freeform 3397"/>
            <p:cNvSpPr>
              <a:spLocks/>
            </p:cNvSpPr>
            <p:nvPr/>
          </p:nvSpPr>
          <p:spPr bwMode="auto">
            <a:xfrm>
              <a:off x="10648950" y="5511800"/>
              <a:ext cx="93662" cy="123825"/>
            </a:xfrm>
            <a:custGeom>
              <a:avLst/>
              <a:gdLst>
                <a:gd name="T0" fmla="*/ 0 w 237"/>
                <a:gd name="T1" fmla="*/ 0 h 312"/>
                <a:gd name="T2" fmla="*/ 0 w 237"/>
                <a:gd name="T3" fmla="*/ 11 h 312"/>
                <a:gd name="T4" fmla="*/ 0 w 237"/>
                <a:gd name="T5" fmla="*/ 40 h 312"/>
                <a:gd name="T6" fmla="*/ 3 w 237"/>
                <a:gd name="T7" fmla="*/ 67 h 312"/>
                <a:gd name="T8" fmla="*/ 4 w 237"/>
                <a:gd name="T9" fmla="*/ 81 h 312"/>
                <a:gd name="T10" fmla="*/ 5 w 237"/>
                <a:gd name="T11" fmla="*/ 94 h 312"/>
                <a:gd name="T12" fmla="*/ 8 w 237"/>
                <a:gd name="T13" fmla="*/ 106 h 312"/>
                <a:gd name="T14" fmla="*/ 11 w 237"/>
                <a:gd name="T15" fmla="*/ 119 h 312"/>
                <a:gd name="T16" fmla="*/ 14 w 237"/>
                <a:gd name="T17" fmla="*/ 131 h 312"/>
                <a:gd name="T18" fmla="*/ 20 w 237"/>
                <a:gd name="T19" fmla="*/ 141 h 312"/>
                <a:gd name="T20" fmla="*/ 25 w 237"/>
                <a:gd name="T21" fmla="*/ 151 h 312"/>
                <a:gd name="T22" fmla="*/ 31 w 237"/>
                <a:gd name="T23" fmla="*/ 160 h 312"/>
                <a:gd name="T24" fmla="*/ 39 w 237"/>
                <a:gd name="T25" fmla="*/ 169 h 312"/>
                <a:gd name="T26" fmla="*/ 48 w 237"/>
                <a:gd name="T27" fmla="*/ 176 h 312"/>
                <a:gd name="T28" fmla="*/ 57 w 237"/>
                <a:gd name="T29" fmla="*/ 182 h 312"/>
                <a:gd name="T30" fmla="*/ 68 w 237"/>
                <a:gd name="T31" fmla="*/ 186 h 312"/>
                <a:gd name="T32" fmla="*/ 68 w 237"/>
                <a:gd name="T33" fmla="*/ 312 h 312"/>
                <a:gd name="T34" fmla="*/ 165 w 237"/>
                <a:gd name="T35" fmla="*/ 312 h 312"/>
                <a:gd name="T36" fmla="*/ 165 w 237"/>
                <a:gd name="T37" fmla="*/ 186 h 312"/>
                <a:gd name="T38" fmla="*/ 176 w 237"/>
                <a:gd name="T39" fmla="*/ 182 h 312"/>
                <a:gd name="T40" fmla="*/ 187 w 237"/>
                <a:gd name="T41" fmla="*/ 176 h 312"/>
                <a:gd name="T42" fmla="*/ 195 w 237"/>
                <a:gd name="T43" fmla="*/ 169 h 312"/>
                <a:gd name="T44" fmla="*/ 204 w 237"/>
                <a:gd name="T45" fmla="*/ 160 h 312"/>
                <a:gd name="T46" fmla="*/ 211 w 237"/>
                <a:gd name="T47" fmla="*/ 151 h 312"/>
                <a:gd name="T48" fmla="*/ 216 w 237"/>
                <a:gd name="T49" fmla="*/ 141 h 312"/>
                <a:gd name="T50" fmla="*/ 221 w 237"/>
                <a:gd name="T51" fmla="*/ 131 h 312"/>
                <a:gd name="T52" fmla="*/ 225 w 237"/>
                <a:gd name="T53" fmla="*/ 119 h 312"/>
                <a:gd name="T54" fmla="*/ 229 w 237"/>
                <a:gd name="T55" fmla="*/ 106 h 312"/>
                <a:gd name="T56" fmla="*/ 231 w 237"/>
                <a:gd name="T57" fmla="*/ 94 h 312"/>
                <a:gd name="T58" fmla="*/ 233 w 237"/>
                <a:gd name="T59" fmla="*/ 81 h 312"/>
                <a:gd name="T60" fmla="*/ 235 w 237"/>
                <a:gd name="T61" fmla="*/ 68 h 312"/>
                <a:gd name="T62" fmla="*/ 237 w 237"/>
                <a:gd name="T63" fmla="*/ 40 h 312"/>
                <a:gd name="T64" fmla="*/ 237 w 237"/>
                <a:gd name="T65" fmla="*/ 11 h 312"/>
                <a:gd name="T66" fmla="*/ 237 w 237"/>
                <a:gd name="T67" fmla="*/ 0 h 312"/>
                <a:gd name="T68" fmla="*/ 0 w 237"/>
                <a:gd name="T6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312">
                  <a:moveTo>
                    <a:pt x="0" y="0"/>
                  </a:moveTo>
                  <a:lnTo>
                    <a:pt x="0" y="11"/>
                  </a:lnTo>
                  <a:lnTo>
                    <a:pt x="0" y="40"/>
                  </a:lnTo>
                  <a:lnTo>
                    <a:pt x="3" y="67"/>
                  </a:lnTo>
                  <a:lnTo>
                    <a:pt x="4" y="81"/>
                  </a:lnTo>
                  <a:lnTo>
                    <a:pt x="5" y="94"/>
                  </a:lnTo>
                  <a:lnTo>
                    <a:pt x="8" y="106"/>
                  </a:lnTo>
                  <a:lnTo>
                    <a:pt x="11" y="119"/>
                  </a:lnTo>
                  <a:lnTo>
                    <a:pt x="14" y="131"/>
                  </a:lnTo>
                  <a:lnTo>
                    <a:pt x="20" y="141"/>
                  </a:lnTo>
                  <a:lnTo>
                    <a:pt x="25" y="151"/>
                  </a:lnTo>
                  <a:lnTo>
                    <a:pt x="31" y="160"/>
                  </a:lnTo>
                  <a:lnTo>
                    <a:pt x="39" y="169"/>
                  </a:lnTo>
                  <a:lnTo>
                    <a:pt x="48" y="176"/>
                  </a:lnTo>
                  <a:lnTo>
                    <a:pt x="57" y="182"/>
                  </a:lnTo>
                  <a:lnTo>
                    <a:pt x="68" y="186"/>
                  </a:lnTo>
                  <a:lnTo>
                    <a:pt x="68" y="312"/>
                  </a:lnTo>
                  <a:lnTo>
                    <a:pt x="165" y="312"/>
                  </a:lnTo>
                  <a:lnTo>
                    <a:pt x="165" y="186"/>
                  </a:lnTo>
                  <a:lnTo>
                    <a:pt x="176" y="182"/>
                  </a:lnTo>
                  <a:lnTo>
                    <a:pt x="187" y="176"/>
                  </a:lnTo>
                  <a:lnTo>
                    <a:pt x="195" y="169"/>
                  </a:lnTo>
                  <a:lnTo>
                    <a:pt x="204" y="160"/>
                  </a:lnTo>
                  <a:lnTo>
                    <a:pt x="211" y="151"/>
                  </a:lnTo>
                  <a:lnTo>
                    <a:pt x="216" y="141"/>
                  </a:lnTo>
                  <a:lnTo>
                    <a:pt x="221" y="131"/>
                  </a:lnTo>
                  <a:lnTo>
                    <a:pt x="225" y="119"/>
                  </a:lnTo>
                  <a:lnTo>
                    <a:pt x="229" y="106"/>
                  </a:lnTo>
                  <a:lnTo>
                    <a:pt x="231" y="94"/>
                  </a:lnTo>
                  <a:lnTo>
                    <a:pt x="233" y="81"/>
                  </a:lnTo>
                  <a:lnTo>
                    <a:pt x="235" y="68"/>
                  </a:lnTo>
                  <a:lnTo>
                    <a:pt x="237" y="40"/>
                  </a:lnTo>
                  <a:lnTo>
                    <a:pt x="237" y="11"/>
                  </a:lnTo>
                  <a:lnTo>
                    <a:pt x="23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2" name="Freeform 3398"/>
            <p:cNvSpPr>
              <a:spLocks/>
            </p:cNvSpPr>
            <p:nvPr/>
          </p:nvSpPr>
          <p:spPr bwMode="auto">
            <a:xfrm>
              <a:off x="10571163" y="5349875"/>
              <a:ext cx="57150" cy="57150"/>
            </a:xfrm>
            <a:custGeom>
              <a:avLst/>
              <a:gdLst>
                <a:gd name="T0" fmla="*/ 79 w 144"/>
                <a:gd name="T1" fmla="*/ 144 h 144"/>
                <a:gd name="T2" fmla="*/ 94 w 144"/>
                <a:gd name="T3" fmla="*/ 140 h 144"/>
                <a:gd name="T4" fmla="*/ 106 w 144"/>
                <a:gd name="T5" fmla="*/ 135 h 144"/>
                <a:gd name="T6" fmla="*/ 118 w 144"/>
                <a:gd name="T7" fmla="*/ 128 h 144"/>
                <a:gd name="T8" fmla="*/ 128 w 144"/>
                <a:gd name="T9" fmla="*/ 119 h 144"/>
                <a:gd name="T10" fmla="*/ 136 w 144"/>
                <a:gd name="T11" fmla="*/ 107 h 144"/>
                <a:gd name="T12" fmla="*/ 141 w 144"/>
                <a:gd name="T13" fmla="*/ 94 h 144"/>
                <a:gd name="T14" fmla="*/ 144 w 144"/>
                <a:gd name="T15" fmla="*/ 80 h 144"/>
                <a:gd name="T16" fmla="*/ 144 w 144"/>
                <a:gd name="T17" fmla="*/ 65 h 144"/>
                <a:gd name="T18" fmla="*/ 141 w 144"/>
                <a:gd name="T19" fmla="*/ 51 h 144"/>
                <a:gd name="T20" fmla="*/ 136 w 144"/>
                <a:gd name="T21" fmla="*/ 38 h 144"/>
                <a:gd name="T22" fmla="*/ 128 w 144"/>
                <a:gd name="T23" fmla="*/ 26 h 144"/>
                <a:gd name="T24" fmla="*/ 118 w 144"/>
                <a:gd name="T25" fmla="*/ 17 h 144"/>
                <a:gd name="T26" fmla="*/ 106 w 144"/>
                <a:gd name="T27" fmla="*/ 8 h 144"/>
                <a:gd name="T28" fmla="*/ 94 w 144"/>
                <a:gd name="T29" fmla="*/ 3 h 144"/>
                <a:gd name="T30" fmla="*/ 79 w 144"/>
                <a:gd name="T31" fmla="*/ 0 h 144"/>
                <a:gd name="T32" fmla="*/ 65 w 144"/>
                <a:gd name="T33" fmla="*/ 0 h 144"/>
                <a:gd name="T34" fmla="*/ 51 w 144"/>
                <a:gd name="T35" fmla="*/ 3 h 144"/>
                <a:gd name="T36" fmla="*/ 38 w 144"/>
                <a:gd name="T37" fmla="*/ 8 h 144"/>
                <a:gd name="T38" fmla="*/ 27 w 144"/>
                <a:gd name="T39" fmla="*/ 17 h 144"/>
                <a:gd name="T40" fmla="*/ 16 w 144"/>
                <a:gd name="T41" fmla="*/ 26 h 144"/>
                <a:gd name="T42" fmla="*/ 9 w 144"/>
                <a:gd name="T43" fmla="*/ 38 h 144"/>
                <a:gd name="T44" fmla="*/ 4 w 144"/>
                <a:gd name="T45" fmla="*/ 51 h 144"/>
                <a:gd name="T46" fmla="*/ 0 w 144"/>
                <a:gd name="T47" fmla="*/ 65 h 144"/>
                <a:gd name="T48" fmla="*/ 0 w 144"/>
                <a:gd name="T49" fmla="*/ 80 h 144"/>
                <a:gd name="T50" fmla="*/ 4 w 144"/>
                <a:gd name="T51" fmla="*/ 94 h 144"/>
                <a:gd name="T52" fmla="*/ 9 w 144"/>
                <a:gd name="T53" fmla="*/ 107 h 144"/>
                <a:gd name="T54" fmla="*/ 16 w 144"/>
                <a:gd name="T55" fmla="*/ 119 h 144"/>
                <a:gd name="T56" fmla="*/ 27 w 144"/>
                <a:gd name="T57" fmla="*/ 128 h 144"/>
                <a:gd name="T58" fmla="*/ 38 w 144"/>
                <a:gd name="T59" fmla="*/ 135 h 144"/>
                <a:gd name="T60" fmla="*/ 51 w 144"/>
                <a:gd name="T61" fmla="*/ 140 h 144"/>
                <a:gd name="T62" fmla="*/ 65 w 144"/>
                <a:gd name="T6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4">
                  <a:moveTo>
                    <a:pt x="72" y="144"/>
                  </a:moveTo>
                  <a:lnTo>
                    <a:pt x="79" y="144"/>
                  </a:lnTo>
                  <a:lnTo>
                    <a:pt x="87" y="143"/>
                  </a:lnTo>
                  <a:lnTo>
                    <a:pt x="94" y="140"/>
                  </a:lnTo>
                  <a:lnTo>
                    <a:pt x="100" y="139"/>
                  </a:lnTo>
                  <a:lnTo>
                    <a:pt x="106" y="135"/>
                  </a:lnTo>
                  <a:lnTo>
                    <a:pt x="113" y="131"/>
                  </a:lnTo>
                  <a:lnTo>
                    <a:pt x="118" y="128"/>
                  </a:lnTo>
                  <a:lnTo>
                    <a:pt x="123" y="124"/>
                  </a:lnTo>
                  <a:lnTo>
                    <a:pt x="128" y="119"/>
                  </a:lnTo>
                  <a:lnTo>
                    <a:pt x="132" y="112"/>
                  </a:lnTo>
                  <a:lnTo>
                    <a:pt x="136" y="107"/>
                  </a:lnTo>
                  <a:lnTo>
                    <a:pt x="139" y="101"/>
                  </a:lnTo>
                  <a:lnTo>
                    <a:pt x="141" y="94"/>
                  </a:lnTo>
                  <a:lnTo>
                    <a:pt x="142" y="87"/>
                  </a:lnTo>
                  <a:lnTo>
                    <a:pt x="144" y="80"/>
                  </a:lnTo>
                  <a:lnTo>
                    <a:pt x="144" y="72"/>
                  </a:lnTo>
                  <a:lnTo>
                    <a:pt x="144" y="65"/>
                  </a:lnTo>
                  <a:lnTo>
                    <a:pt x="142" y="58"/>
                  </a:lnTo>
                  <a:lnTo>
                    <a:pt x="141" y="51"/>
                  </a:lnTo>
                  <a:lnTo>
                    <a:pt x="139" y="44"/>
                  </a:lnTo>
                  <a:lnTo>
                    <a:pt x="136" y="38"/>
                  </a:lnTo>
                  <a:lnTo>
                    <a:pt x="132" y="31"/>
                  </a:lnTo>
                  <a:lnTo>
                    <a:pt x="128" y="26"/>
                  </a:lnTo>
                  <a:lnTo>
                    <a:pt x="123" y="21"/>
                  </a:lnTo>
                  <a:lnTo>
                    <a:pt x="118" y="17"/>
                  </a:lnTo>
                  <a:lnTo>
                    <a:pt x="113" y="12"/>
                  </a:lnTo>
                  <a:lnTo>
                    <a:pt x="106" y="8"/>
                  </a:lnTo>
                  <a:lnTo>
                    <a:pt x="100" y="6"/>
                  </a:lnTo>
                  <a:lnTo>
                    <a:pt x="94" y="3"/>
                  </a:lnTo>
                  <a:lnTo>
                    <a:pt x="87" y="2"/>
                  </a:lnTo>
                  <a:lnTo>
                    <a:pt x="79" y="0"/>
                  </a:lnTo>
                  <a:lnTo>
                    <a:pt x="72" y="0"/>
                  </a:lnTo>
                  <a:lnTo>
                    <a:pt x="65" y="0"/>
                  </a:lnTo>
                  <a:lnTo>
                    <a:pt x="58" y="2"/>
                  </a:lnTo>
                  <a:lnTo>
                    <a:pt x="51" y="3"/>
                  </a:lnTo>
                  <a:lnTo>
                    <a:pt x="45" y="6"/>
                  </a:lnTo>
                  <a:lnTo>
                    <a:pt x="38" y="8"/>
                  </a:lnTo>
                  <a:lnTo>
                    <a:pt x="32" y="12"/>
                  </a:lnTo>
                  <a:lnTo>
                    <a:pt x="27" y="17"/>
                  </a:lnTo>
                  <a:lnTo>
                    <a:pt x="22" y="21"/>
                  </a:lnTo>
                  <a:lnTo>
                    <a:pt x="16" y="26"/>
                  </a:lnTo>
                  <a:lnTo>
                    <a:pt x="13" y="31"/>
                  </a:lnTo>
                  <a:lnTo>
                    <a:pt x="9" y="38"/>
                  </a:lnTo>
                  <a:lnTo>
                    <a:pt x="6" y="44"/>
                  </a:lnTo>
                  <a:lnTo>
                    <a:pt x="4" y="51"/>
                  </a:lnTo>
                  <a:lnTo>
                    <a:pt x="1" y="58"/>
                  </a:lnTo>
                  <a:lnTo>
                    <a:pt x="0" y="65"/>
                  </a:lnTo>
                  <a:lnTo>
                    <a:pt x="0" y="72"/>
                  </a:lnTo>
                  <a:lnTo>
                    <a:pt x="0" y="80"/>
                  </a:lnTo>
                  <a:lnTo>
                    <a:pt x="1" y="87"/>
                  </a:lnTo>
                  <a:lnTo>
                    <a:pt x="4" y="94"/>
                  </a:lnTo>
                  <a:lnTo>
                    <a:pt x="6" y="101"/>
                  </a:lnTo>
                  <a:lnTo>
                    <a:pt x="9" y="107"/>
                  </a:lnTo>
                  <a:lnTo>
                    <a:pt x="13" y="112"/>
                  </a:lnTo>
                  <a:lnTo>
                    <a:pt x="16" y="119"/>
                  </a:lnTo>
                  <a:lnTo>
                    <a:pt x="22" y="124"/>
                  </a:lnTo>
                  <a:lnTo>
                    <a:pt x="27" y="128"/>
                  </a:lnTo>
                  <a:lnTo>
                    <a:pt x="32" y="131"/>
                  </a:lnTo>
                  <a:lnTo>
                    <a:pt x="38" y="135"/>
                  </a:lnTo>
                  <a:lnTo>
                    <a:pt x="45" y="139"/>
                  </a:lnTo>
                  <a:lnTo>
                    <a:pt x="51" y="140"/>
                  </a:lnTo>
                  <a:lnTo>
                    <a:pt x="58" y="143"/>
                  </a:lnTo>
                  <a:lnTo>
                    <a:pt x="65" y="144"/>
                  </a:lnTo>
                  <a:lnTo>
                    <a:pt x="7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3" name="Freeform 3399"/>
            <p:cNvSpPr>
              <a:spLocks/>
            </p:cNvSpPr>
            <p:nvPr/>
          </p:nvSpPr>
          <p:spPr bwMode="auto">
            <a:xfrm>
              <a:off x="10553700" y="5416550"/>
              <a:ext cx="93662" cy="123825"/>
            </a:xfrm>
            <a:custGeom>
              <a:avLst/>
              <a:gdLst>
                <a:gd name="T0" fmla="*/ 0 w 236"/>
                <a:gd name="T1" fmla="*/ 11 h 312"/>
                <a:gd name="T2" fmla="*/ 0 w 236"/>
                <a:gd name="T3" fmla="*/ 40 h 312"/>
                <a:gd name="T4" fmla="*/ 1 w 236"/>
                <a:gd name="T5" fmla="*/ 68 h 312"/>
                <a:gd name="T6" fmla="*/ 3 w 236"/>
                <a:gd name="T7" fmla="*/ 82 h 312"/>
                <a:gd name="T8" fmla="*/ 5 w 236"/>
                <a:gd name="T9" fmla="*/ 95 h 312"/>
                <a:gd name="T10" fmla="*/ 8 w 236"/>
                <a:gd name="T11" fmla="*/ 108 h 312"/>
                <a:gd name="T12" fmla="*/ 10 w 236"/>
                <a:gd name="T13" fmla="*/ 120 h 312"/>
                <a:gd name="T14" fmla="*/ 14 w 236"/>
                <a:gd name="T15" fmla="*/ 132 h 312"/>
                <a:gd name="T16" fmla="*/ 19 w 236"/>
                <a:gd name="T17" fmla="*/ 144 h 312"/>
                <a:gd name="T18" fmla="*/ 25 w 236"/>
                <a:gd name="T19" fmla="*/ 154 h 312"/>
                <a:gd name="T20" fmla="*/ 31 w 236"/>
                <a:gd name="T21" fmla="*/ 163 h 312"/>
                <a:gd name="T22" fmla="*/ 39 w 236"/>
                <a:gd name="T23" fmla="*/ 171 h 312"/>
                <a:gd name="T24" fmla="*/ 48 w 236"/>
                <a:gd name="T25" fmla="*/ 178 h 312"/>
                <a:gd name="T26" fmla="*/ 57 w 236"/>
                <a:gd name="T27" fmla="*/ 183 h 312"/>
                <a:gd name="T28" fmla="*/ 68 w 236"/>
                <a:gd name="T29" fmla="*/ 188 h 312"/>
                <a:gd name="T30" fmla="*/ 68 w 236"/>
                <a:gd name="T31" fmla="*/ 312 h 312"/>
                <a:gd name="T32" fmla="*/ 165 w 236"/>
                <a:gd name="T33" fmla="*/ 312 h 312"/>
                <a:gd name="T34" fmla="*/ 165 w 236"/>
                <a:gd name="T35" fmla="*/ 188 h 312"/>
                <a:gd name="T36" fmla="*/ 176 w 236"/>
                <a:gd name="T37" fmla="*/ 185 h 312"/>
                <a:gd name="T38" fmla="*/ 186 w 236"/>
                <a:gd name="T39" fmla="*/ 178 h 312"/>
                <a:gd name="T40" fmla="*/ 195 w 236"/>
                <a:gd name="T41" fmla="*/ 172 h 312"/>
                <a:gd name="T42" fmla="*/ 203 w 236"/>
                <a:gd name="T43" fmla="*/ 163 h 312"/>
                <a:gd name="T44" fmla="*/ 211 w 236"/>
                <a:gd name="T45" fmla="*/ 154 h 312"/>
                <a:gd name="T46" fmla="*/ 216 w 236"/>
                <a:gd name="T47" fmla="*/ 144 h 312"/>
                <a:gd name="T48" fmla="*/ 221 w 236"/>
                <a:gd name="T49" fmla="*/ 132 h 312"/>
                <a:gd name="T50" fmla="*/ 225 w 236"/>
                <a:gd name="T51" fmla="*/ 120 h 312"/>
                <a:gd name="T52" fmla="*/ 229 w 236"/>
                <a:gd name="T53" fmla="*/ 108 h 312"/>
                <a:gd name="T54" fmla="*/ 231 w 236"/>
                <a:gd name="T55" fmla="*/ 95 h 312"/>
                <a:gd name="T56" fmla="*/ 233 w 236"/>
                <a:gd name="T57" fmla="*/ 82 h 312"/>
                <a:gd name="T58" fmla="*/ 234 w 236"/>
                <a:gd name="T59" fmla="*/ 68 h 312"/>
                <a:gd name="T60" fmla="*/ 236 w 236"/>
                <a:gd name="T61" fmla="*/ 40 h 312"/>
                <a:gd name="T62" fmla="*/ 236 w 236"/>
                <a:gd name="T63" fmla="*/ 11 h 312"/>
                <a:gd name="T64" fmla="*/ 236 w 236"/>
                <a:gd name="T65" fmla="*/ 0 h 312"/>
                <a:gd name="T66" fmla="*/ 0 w 236"/>
                <a:gd name="T67" fmla="*/ 0 h 312"/>
                <a:gd name="T68" fmla="*/ 0 w 236"/>
                <a:gd name="T69"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312">
                  <a:moveTo>
                    <a:pt x="0" y="11"/>
                  </a:moveTo>
                  <a:lnTo>
                    <a:pt x="0" y="40"/>
                  </a:lnTo>
                  <a:lnTo>
                    <a:pt x="1" y="68"/>
                  </a:lnTo>
                  <a:lnTo>
                    <a:pt x="3" y="82"/>
                  </a:lnTo>
                  <a:lnTo>
                    <a:pt x="5" y="95"/>
                  </a:lnTo>
                  <a:lnTo>
                    <a:pt x="8" y="108"/>
                  </a:lnTo>
                  <a:lnTo>
                    <a:pt x="10" y="120"/>
                  </a:lnTo>
                  <a:lnTo>
                    <a:pt x="14" y="132"/>
                  </a:lnTo>
                  <a:lnTo>
                    <a:pt x="19" y="144"/>
                  </a:lnTo>
                  <a:lnTo>
                    <a:pt x="25" y="154"/>
                  </a:lnTo>
                  <a:lnTo>
                    <a:pt x="31" y="163"/>
                  </a:lnTo>
                  <a:lnTo>
                    <a:pt x="39" y="171"/>
                  </a:lnTo>
                  <a:lnTo>
                    <a:pt x="48" y="178"/>
                  </a:lnTo>
                  <a:lnTo>
                    <a:pt x="57" y="183"/>
                  </a:lnTo>
                  <a:lnTo>
                    <a:pt x="68" y="188"/>
                  </a:lnTo>
                  <a:lnTo>
                    <a:pt x="68" y="312"/>
                  </a:lnTo>
                  <a:lnTo>
                    <a:pt x="165" y="312"/>
                  </a:lnTo>
                  <a:lnTo>
                    <a:pt x="165" y="188"/>
                  </a:lnTo>
                  <a:lnTo>
                    <a:pt x="176" y="185"/>
                  </a:lnTo>
                  <a:lnTo>
                    <a:pt x="186" y="178"/>
                  </a:lnTo>
                  <a:lnTo>
                    <a:pt x="195" y="172"/>
                  </a:lnTo>
                  <a:lnTo>
                    <a:pt x="203" y="163"/>
                  </a:lnTo>
                  <a:lnTo>
                    <a:pt x="211" y="154"/>
                  </a:lnTo>
                  <a:lnTo>
                    <a:pt x="216" y="144"/>
                  </a:lnTo>
                  <a:lnTo>
                    <a:pt x="221" y="132"/>
                  </a:lnTo>
                  <a:lnTo>
                    <a:pt x="225" y="120"/>
                  </a:lnTo>
                  <a:lnTo>
                    <a:pt x="229" y="108"/>
                  </a:lnTo>
                  <a:lnTo>
                    <a:pt x="231" y="95"/>
                  </a:lnTo>
                  <a:lnTo>
                    <a:pt x="233" y="82"/>
                  </a:lnTo>
                  <a:lnTo>
                    <a:pt x="234" y="68"/>
                  </a:lnTo>
                  <a:lnTo>
                    <a:pt x="236" y="40"/>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4" name="Freeform 3400"/>
            <p:cNvSpPr>
              <a:spLocks/>
            </p:cNvSpPr>
            <p:nvPr/>
          </p:nvSpPr>
          <p:spPr bwMode="auto">
            <a:xfrm>
              <a:off x="10475913" y="5445125"/>
              <a:ext cx="57150" cy="57150"/>
            </a:xfrm>
            <a:custGeom>
              <a:avLst/>
              <a:gdLst>
                <a:gd name="T0" fmla="*/ 79 w 143"/>
                <a:gd name="T1" fmla="*/ 143 h 143"/>
                <a:gd name="T2" fmla="*/ 93 w 143"/>
                <a:gd name="T3" fmla="*/ 141 h 143"/>
                <a:gd name="T4" fmla="*/ 106 w 143"/>
                <a:gd name="T5" fmla="*/ 134 h 143"/>
                <a:gd name="T6" fmla="*/ 118 w 143"/>
                <a:gd name="T7" fmla="*/ 127 h 143"/>
                <a:gd name="T8" fmla="*/ 128 w 143"/>
                <a:gd name="T9" fmla="*/ 118 h 143"/>
                <a:gd name="T10" fmla="*/ 136 w 143"/>
                <a:gd name="T11" fmla="*/ 106 h 143"/>
                <a:gd name="T12" fmla="*/ 141 w 143"/>
                <a:gd name="T13" fmla="*/ 93 h 143"/>
                <a:gd name="T14" fmla="*/ 143 w 143"/>
                <a:gd name="T15" fmla="*/ 79 h 143"/>
                <a:gd name="T16" fmla="*/ 143 w 143"/>
                <a:gd name="T17" fmla="*/ 64 h 143"/>
                <a:gd name="T18" fmla="*/ 141 w 143"/>
                <a:gd name="T19" fmla="*/ 50 h 143"/>
                <a:gd name="T20" fmla="*/ 136 w 143"/>
                <a:gd name="T21" fmla="*/ 37 h 143"/>
                <a:gd name="T22" fmla="*/ 128 w 143"/>
                <a:gd name="T23" fmla="*/ 25 h 143"/>
                <a:gd name="T24" fmla="*/ 118 w 143"/>
                <a:gd name="T25" fmla="*/ 16 h 143"/>
                <a:gd name="T26" fmla="*/ 106 w 143"/>
                <a:gd name="T27" fmla="*/ 9 h 143"/>
                <a:gd name="T28" fmla="*/ 93 w 143"/>
                <a:gd name="T29" fmla="*/ 2 h 143"/>
                <a:gd name="T30" fmla="*/ 79 w 143"/>
                <a:gd name="T31" fmla="*/ 0 h 143"/>
                <a:gd name="T32" fmla="*/ 64 w 143"/>
                <a:gd name="T33" fmla="*/ 0 h 143"/>
                <a:gd name="T34" fmla="*/ 51 w 143"/>
                <a:gd name="T35" fmla="*/ 2 h 143"/>
                <a:gd name="T36" fmla="*/ 37 w 143"/>
                <a:gd name="T37" fmla="*/ 9 h 143"/>
                <a:gd name="T38" fmla="*/ 27 w 143"/>
                <a:gd name="T39" fmla="*/ 16 h 143"/>
                <a:gd name="T40" fmla="*/ 16 w 143"/>
                <a:gd name="T41" fmla="*/ 25 h 143"/>
                <a:gd name="T42" fmla="*/ 9 w 143"/>
                <a:gd name="T43" fmla="*/ 37 h 143"/>
                <a:gd name="T44" fmla="*/ 4 w 143"/>
                <a:gd name="T45" fmla="*/ 50 h 143"/>
                <a:gd name="T46" fmla="*/ 0 w 143"/>
                <a:gd name="T47" fmla="*/ 64 h 143"/>
                <a:gd name="T48" fmla="*/ 0 w 143"/>
                <a:gd name="T49" fmla="*/ 79 h 143"/>
                <a:gd name="T50" fmla="*/ 4 w 143"/>
                <a:gd name="T51" fmla="*/ 93 h 143"/>
                <a:gd name="T52" fmla="*/ 9 w 143"/>
                <a:gd name="T53" fmla="*/ 106 h 143"/>
                <a:gd name="T54" fmla="*/ 16 w 143"/>
                <a:gd name="T55" fmla="*/ 118 h 143"/>
                <a:gd name="T56" fmla="*/ 27 w 143"/>
                <a:gd name="T57" fmla="*/ 127 h 143"/>
                <a:gd name="T58" fmla="*/ 37 w 143"/>
                <a:gd name="T59" fmla="*/ 134 h 143"/>
                <a:gd name="T60" fmla="*/ 51 w 143"/>
                <a:gd name="T61" fmla="*/ 141 h 143"/>
                <a:gd name="T62" fmla="*/ 64 w 143"/>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43">
                  <a:moveTo>
                    <a:pt x="72" y="143"/>
                  </a:moveTo>
                  <a:lnTo>
                    <a:pt x="79" y="143"/>
                  </a:lnTo>
                  <a:lnTo>
                    <a:pt x="87" y="142"/>
                  </a:lnTo>
                  <a:lnTo>
                    <a:pt x="93" y="141"/>
                  </a:lnTo>
                  <a:lnTo>
                    <a:pt x="100" y="138"/>
                  </a:lnTo>
                  <a:lnTo>
                    <a:pt x="106" y="134"/>
                  </a:lnTo>
                  <a:lnTo>
                    <a:pt x="113" y="132"/>
                  </a:lnTo>
                  <a:lnTo>
                    <a:pt x="118" y="127"/>
                  </a:lnTo>
                  <a:lnTo>
                    <a:pt x="123" y="123"/>
                  </a:lnTo>
                  <a:lnTo>
                    <a:pt x="128" y="118"/>
                  </a:lnTo>
                  <a:lnTo>
                    <a:pt x="132" y="111"/>
                  </a:lnTo>
                  <a:lnTo>
                    <a:pt x="136" y="106"/>
                  </a:lnTo>
                  <a:lnTo>
                    <a:pt x="138" y="100"/>
                  </a:lnTo>
                  <a:lnTo>
                    <a:pt x="141" y="93"/>
                  </a:lnTo>
                  <a:lnTo>
                    <a:pt x="142" y="86"/>
                  </a:lnTo>
                  <a:lnTo>
                    <a:pt x="143" y="79"/>
                  </a:lnTo>
                  <a:lnTo>
                    <a:pt x="143" y="72"/>
                  </a:lnTo>
                  <a:lnTo>
                    <a:pt x="143" y="64"/>
                  </a:lnTo>
                  <a:lnTo>
                    <a:pt x="142" y="57"/>
                  </a:lnTo>
                  <a:lnTo>
                    <a:pt x="141" y="50"/>
                  </a:lnTo>
                  <a:lnTo>
                    <a:pt x="138" y="43"/>
                  </a:lnTo>
                  <a:lnTo>
                    <a:pt x="136" y="37"/>
                  </a:lnTo>
                  <a:lnTo>
                    <a:pt x="132" y="32"/>
                  </a:lnTo>
                  <a:lnTo>
                    <a:pt x="128" y="25"/>
                  </a:lnTo>
                  <a:lnTo>
                    <a:pt x="123" y="20"/>
                  </a:lnTo>
                  <a:lnTo>
                    <a:pt x="118" y="16"/>
                  </a:lnTo>
                  <a:lnTo>
                    <a:pt x="113" y="11"/>
                  </a:lnTo>
                  <a:lnTo>
                    <a:pt x="106" y="9"/>
                  </a:lnTo>
                  <a:lnTo>
                    <a:pt x="100" y="5"/>
                  </a:lnTo>
                  <a:lnTo>
                    <a:pt x="93" y="2"/>
                  </a:lnTo>
                  <a:lnTo>
                    <a:pt x="86" y="1"/>
                  </a:lnTo>
                  <a:lnTo>
                    <a:pt x="79" y="0"/>
                  </a:lnTo>
                  <a:lnTo>
                    <a:pt x="72" y="0"/>
                  </a:lnTo>
                  <a:lnTo>
                    <a:pt x="64" y="0"/>
                  </a:lnTo>
                  <a:lnTo>
                    <a:pt x="57" y="1"/>
                  </a:lnTo>
                  <a:lnTo>
                    <a:pt x="51" y="2"/>
                  </a:lnTo>
                  <a:lnTo>
                    <a:pt x="43" y="5"/>
                  </a:lnTo>
                  <a:lnTo>
                    <a:pt x="37" y="9"/>
                  </a:lnTo>
                  <a:lnTo>
                    <a:pt x="32" y="11"/>
                  </a:lnTo>
                  <a:lnTo>
                    <a:pt x="27" y="16"/>
                  </a:lnTo>
                  <a:lnTo>
                    <a:pt x="21" y="20"/>
                  </a:lnTo>
                  <a:lnTo>
                    <a:pt x="16" y="25"/>
                  </a:lnTo>
                  <a:lnTo>
                    <a:pt x="12" y="32"/>
                  </a:lnTo>
                  <a:lnTo>
                    <a:pt x="9" y="37"/>
                  </a:lnTo>
                  <a:lnTo>
                    <a:pt x="5" y="43"/>
                  </a:lnTo>
                  <a:lnTo>
                    <a:pt x="4" y="50"/>
                  </a:lnTo>
                  <a:lnTo>
                    <a:pt x="1" y="57"/>
                  </a:lnTo>
                  <a:lnTo>
                    <a:pt x="0" y="64"/>
                  </a:lnTo>
                  <a:lnTo>
                    <a:pt x="0" y="72"/>
                  </a:lnTo>
                  <a:lnTo>
                    <a:pt x="0" y="79"/>
                  </a:lnTo>
                  <a:lnTo>
                    <a:pt x="1" y="86"/>
                  </a:lnTo>
                  <a:lnTo>
                    <a:pt x="4" y="93"/>
                  </a:lnTo>
                  <a:lnTo>
                    <a:pt x="5" y="100"/>
                  </a:lnTo>
                  <a:lnTo>
                    <a:pt x="9" y="106"/>
                  </a:lnTo>
                  <a:lnTo>
                    <a:pt x="12" y="111"/>
                  </a:lnTo>
                  <a:lnTo>
                    <a:pt x="16" y="118"/>
                  </a:lnTo>
                  <a:lnTo>
                    <a:pt x="21" y="123"/>
                  </a:lnTo>
                  <a:lnTo>
                    <a:pt x="27" y="127"/>
                  </a:lnTo>
                  <a:lnTo>
                    <a:pt x="32" y="132"/>
                  </a:lnTo>
                  <a:lnTo>
                    <a:pt x="37" y="134"/>
                  </a:lnTo>
                  <a:lnTo>
                    <a:pt x="43" y="138"/>
                  </a:lnTo>
                  <a:lnTo>
                    <a:pt x="51" y="141"/>
                  </a:lnTo>
                  <a:lnTo>
                    <a:pt x="57" y="142"/>
                  </a:lnTo>
                  <a:lnTo>
                    <a:pt x="64" y="143"/>
                  </a:lnTo>
                  <a:lnTo>
                    <a:pt x="72"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31" name="Freeform 3401"/>
            <p:cNvSpPr>
              <a:spLocks/>
            </p:cNvSpPr>
            <p:nvPr/>
          </p:nvSpPr>
          <p:spPr bwMode="auto">
            <a:xfrm>
              <a:off x="10456863" y="5511800"/>
              <a:ext cx="93662" cy="123825"/>
            </a:xfrm>
            <a:custGeom>
              <a:avLst/>
              <a:gdLst>
                <a:gd name="T0" fmla="*/ 0 w 236"/>
                <a:gd name="T1" fmla="*/ 11 h 312"/>
                <a:gd name="T2" fmla="*/ 0 w 236"/>
                <a:gd name="T3" fmla="*/ 40 h 312"/>
                <a:gd name="T4" fmla="*/ 1 w 236"/>
                <a:gd name="T5" fmla="*/ 67 h 312"/>
                <a:gd name="T6" fmla="*/ 4 w 236"/>
                <a:gd name="T7" fmla="*/ 81 h 312"/>
                <a:gd name="T8" fmla="*/ 5 w 236"/>
                <a:gd name="T9" fmla="*/ 94 h 312"/>
                <a:gd name="T10" fmla="*/ 8 w 236"/>
                <a:gd name="T11" fmla="*/ 106 h 312"/>
                <a:gd name="T12" fmla="*/ 12 w 236"/>
                <a:gd name="T13" fmla="*/ 119 h 312"/>
                <a:gd name="T14" fmla="*/ 16 w 236"/>
                <a:gd name="T15" fmla="*/ 131 h 312"/>
                <a:gd name="T16" fmla="*/ 21 w 236"/>
                <a:gd name="T17" fmla="*/ 142 h 312"/>
                <a:gd name="T18" fmla="*/ 27 w 236"/>
                <a:gd name="T19" fmla="*/ 153 h 312"/>
                <a:gd name="T20" fmla="*/ 34 w 236"/>
                <a:gd name="T21" fmla="*/ 163 h 312"/>
                <a:gd name="T22" fmla="*/ 41 w 236"/>
                <a:gd name="T23" fmla="*/ 171 h 312"/>
                <a:gd name="T24" fmla="*/ 50 w 236"/>
                <a:gd name="T25" fmla="*/ 178 h 312"/>
                <a:gd name="T26" fmla="*/ 60 w 236"/>
                <a:gd name="T27" fmla="*/ 185 h 312"/>
                <a:gd name="T28" fmla="*/ 72 w 236"/>
                <a:gd name="T29" fmla="*/ 189 h 312"/>
                <a:gd name="T30" fmla="*/ 72 w 236"/>
                <a:gd name="T31" fmla="*/ 312 h 312"/>
                <a:gd name="T32" fmla="*/ 168 w 236"/>
                <a:gd name="T33" fmla="*/ 312 h 312"/>
                <a:gd name="T34" fmla="*/ 168 w 236"/>
                <a:gd name="T35" fmla="*/ 189 h 312"/>
                <a:gd name="T36" fmla="*/ 180 w 236"/>
                <a:gd name="T37" fmla="*/ 185 h 312"/>
                <a:gd name="T38" fmla="*/ 190 w 236"/>
                <a:gd name="T39" fmla="*/ 178 h 312"/>
                <a:gd name="T40" fmla="*/ 199 w 236"/>
                <a:gd name="T41" fmla="*/ 171 h 312"/>
                <a:gd name="T42" fmla="*/ 207 w 236"/>
                <a:gd name="T43" fmla="*/ 162 h 312"/>
                <a:gd name="T44" fmla="*/ 213 w 236"/>
                <a:gd name="T45" fmla="*/ 153 h 312"/>
                <a:gd name="T46" fmla="*/ 220 w 236"/>
                <a:gd name="T47" fmla="*/ 142 h 312"/>
                <a:gd name="T48" fmla="*/ 224 w 236"/>
                <a:gd name="T49" fmla="*/ 131 h 312"/>
                <a:gd name="T50" fmla="*/ 227 w 236"/>
                <a:gd name="T51" fmla="*/ 118 h 312"/>
                <a:gd name="T52" fmla="*/ 233 w 236"/>
                <a:gd name="T53" fmla="*/ 92 h 312"/>
                <a:gd name="T54" fmla="*/ 235 w 236"/>
                <a:gd name="T55" fmla="*/ 65 h 312"/>
                <a:gd name="T56" fmla="*/ 235 w 236"/>
                <a:gd name="T57" fmla="*/ 38 h 312"/>
                <a:gd name="T58" fmla="*/ 236 w 236"/>
                <a:gd name="T59" fmla="*/ 11 h 312"/>
                <a:gd name="T60" fmla="*/ 236 w 236"/>
                <a:gd name="T61" fmla="*/ 0 h 312"/>
                <a:gd name="T62" fmla="*/ 0 w 236"/>
                <a:gd name="T63" fmla="*/ 0 h 312"/>
                <a:gd name="T64" fmla="*/ 0 w 236"/>
                <a:gd name="T65"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6" h="312">
                  <a:moveTo>
                    <a:pt x="0" y="11"/>
                  </a:moveTo>
                  <a:lnTo>
                    <a:pt x="0" y="40"/>
                  </a:lnTo>
                  <a:lnTo>
                    <a:pt x="1" y="67"/>
                  </a:lnTo>
                  <a:lnTo>
                    <a:pt x="4" y="81"/>
                  </a:lnTo>
                  <a:lnTo>
                    <a:pt x="5" y="94"/>
                  </a:lnTo>
                  <a:lnTo>
                    <a:pt x="8" y="106"/>
                  </a:lnTo>
                  <a:lnTo>
                    <a:pt x="12" y="119"/>
                  </a:lnTo>
                  <a:lnTo>
                    <a:pt x="16" y="131"/>
                  </a:lnTo>
                  <a:lnTo>
                    <a:pt x="21" y="142"/>
                  </a:lnTo>
                  <a:lnTo>
                    <a:pt x="27" y="153"/>
                  </a:lnTo>
                  <a:lnTo>
                    <a:pt x="34" y="163"/>
                  </a:lnTo>
                  <a:lnTo>
                    <a:pt x="41" y="171"/>
                  </a:lnTo>
                  <a:lnTo>
                    <a:pt x="50" y="178"/>
                  </a:lnTo>
                  <a:lnTo>
                    <a:pt x="60" y="185"/>
                  </a:lnTo>
                  <a:lnTo>
                    <a:pt x="72" y="189"/>
                  </a:lnTo>
                  <a:lnTo>
                    <a:pt x="72" y="312"/>
                  </a:lnTo>
                  <a:lnTo>
                    <a:pt x="168" y="312"/>
                  </a:lnTo>
                  <a:lnTo>
                    <a:pt x="168" y="189"/>
                  </a:lnTo>
                  <a:lnTo>
                    <a:pt x="180" y="185"/>
                  </a:lnTo>
                  <a:lnTo>
                    <a:pt x="190" y="178"/>
                  </a:lnTo>
                  <a:lnTo>
                    <a:pt x="199" y="171"/>
                  </a:lnTo>
                  <a:lnTo>
                    <a:pt x="207" y="162"/>
                  </a:lnTo>
                  <a:lnTo>
                    <a:pt x="213" y="153"/>
                  </a:lnTo>
                  <a:lnTo>
                    <a:pt x="220" y="142"/>
                  </a:lnTo>
                  <a:lnTo>
                    <a:pt x="224" y="131"/>
                  </a:lnTo>
                  <a:lnTo>
                    <a:pt x="227" y="118"/>
                  </a:lnTo>
                  <a:lnTo>
                    <a:pt x="233" y="92"/>
                  </a:lnTo>
                  <a:lnTo>
                    <a:pt x="235" y="65"/>
                  </a:lnTo>
                  <a:lnTo>
                    <a:pt x="235" y="38"/>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sp>
        <p:nvSpPr>
          <p:cNvPr id="233" name="Content Placeholder 2"/>
          <p:cNvSpPr txBox="1">
            <a:spLocks/>
          </p:cNvSpPr>
          <p:nvPr/>
        </p:nvSpPr>
        <p:spPr bwMode="auto">
          <a:xfrm>
            <a:off x="9079099" y="3824527"/>
            <a:ext cx="468078"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tx1">
                    <a:lumMod val="75000"/>
                    <a:lumOff val="25000"/>
                  </a:schemeClr>
                </a:solidFill>
                <a:latin typeface="Source Sans Pro"/>
              </a:rPr>
              <a:t>Users</a:t>
            </a:r>
          </a:p>
        </p:txBody>
      </p:sp>
      <p:sp>
        <p:nvSpPr>
          <p:cNvPr id="249" name="Content Placeholder 2"/>
          <p:cNvSpPr txBox="1">
            <a:spLocks/>
          </p:cNvSpPr>
          <p:nvPr/>
        </p:nvSpPr>
        <p:spPr bwMode="auto">
          <a:xfrm>
            <a:off x="10084861" y="3489678"/>
            <a:ext cx="130324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tx1">
                    <a:lumMod val="75000"/>
                    <a:lumOff val="25000"/>
                  </a:schemeClr>
                </a:solidFill>
                <a:latin typeface="Source Sans Pro"/>
              </a:rPr>
              <a:t>User experience</a:t>
            </a:r>
          </a:p>
        </p:txBody>
      </p:sp>
      <p:sp>
        <p:nvSpPr>
          <p:cNvPr id="250" name="Freeform 3037"/>
          <p:cNvSpPr>
            <a:spLocks/>
          </p:cNvSpPr>
          <p:nvPr/>
        </p:nvSpPr>
        <p:spPr bwMode="auto">
          <a:xfrm>
            <a:off x="1006657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1" name="Freeform 3037"/>
          <p:cNvSpPr>
            <a:spLocks/>
          </p:cNvSpPr>
          <p:nvPr/>
        </p:nvSpPr>
        <p:spPr bwMode="auto">
          <a:xfrm>
            <a:off x="1035821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2" name="Freeform 341"/>
          <p:cNvSpPr>
            <a:spLocks/>
          </p:cNvSpPr>
          <p:nvPr/>
        </p:nvSpPr>
        <p:spPr bwMode="auto">
          <a:xfrm>
            <a:off x="10757926" y="3127655"/>
            <a:ext cx="105055" cy="213957"/>
          </a:xfrm>
          <a:custGeom>
            <a:avLst/>
            <a:gdLst>
              <a:gd name="connsiteX0" fmla="*/ 0 w 105055"/>
              <a:gd name="connsiteY0" fmla="*/ 0 h 213957"/>
              <a:gd name="connsiteX1" fmla="*/ 716 w 105055"/>
              <a:gd name="connsiteY1" fmla="*/ 240 h 213957"/>
              <a:gd name="connsiteX2" fmla="*/ 1605 w 105055"/>
              <a:gd name="connsiteY2" fmla="*/ 837 h 213957"/>
              <a:gd name="connsiteX3" fmla="*/ 2198 w 105055"/>
              <a:gd name="connsiteY3" fmla="*/ 2031 h 213957"/>
              <a:gd name="connsiteX4" fmla="*/ 25912 w 105055"/>
              <a:gd name="connsiteY4" fmla="*/ 78444 h 213957"/>
              <a:gd name="connsiteX5" fmla="*/ 101498 w 105055"/>
              <a:gd name="connsiteY5" fmla="*/ 78444 h 213957"/>
              <a:gd name="connsiteX6" fmla="*/ 102980 w 105055"/>
              <a:gd name="connsiteY6" fmla="*/ 78444 h 213957"/>
              <a:gd name="connsiteX7" fmla="*/ 103573 w 105055"/>
              <a:gd name="connsiteY7" fmla="*/ 79041 h 213957"/>
              <a:gd name="connsiteX8" fmla="*/ 104759 w 105055"/>
              <a:gd name="connsiteY8" fmla="*/ 79936 h 213957"/>
              <a:gd name="connsiteX9" fmla="*/ 105055 w 105055"/>
              <a:gd name="connsiteY9" fmla="*/ 80832 h 213957"/>
              <a:gd name="connsiteX10" fmla="*/ 105055 w 105055"/>
              <a:gd name="connsiteY10" fmla="*/ 82026 h 213957"/>
              <a:gd name="connsiteX11" fmla="*/ 105055 w 105055"/>
              <a:gd name="connsiteY11" fmla="*/ 82921 h 213957"/>
              <a:gd name="connsiteX12" fmla="*/ 104759 w 105055"/>
              <a:gd name="connsiteY12" fmla="*/ 84115 h 213957"/>
              <a:gd name="connsiteX13" fmla="*/ 103573 w 105055"/>
              <a:gd name="connsiteY13" fmla="*/ 84712 h 213957"/>
              <a:gd name="connsiteX14" fmla="*/ 43400 w 105055"/>
              <a:gd name="connsiteY14" fmla="*/ 128590 h 213957"/>
              <a:gd name="connsiteX15" fmla="*/ 69485 w 105055"/>
              <a:gd name="connsiteY15" fmla="*/ 209480 h 213957"/>
              <a:gd name="connsiteX16" fmla="*/ 69781 w 105055"/>
              <a:gd name="connsiteY16" fmla="*/ 210375 h 213957"/>
              <a:gd name="connsiteX17" fmla="*/ 69485 w 105055"/>
              <a:gd name="connsiteY17" fmla="*/ 211569 h 213957"/>
              <a:gd name="connsiteX18" fmla="*/ 69189 w 105055"/>
              <a:gd name="connsiteY18" fmla="*/ 212465 h 213957"/>
              <a:gd name="connsiteX19" fmla="*/ 68299 w 105055"/>
              <a:gd name="connsiteY19" fmla="*/ 213360 h 213957"/>
              <a:gd name="connsiteX20" fmla="*/ 67410 w 105055"/>
              <a:gd name="connsiteY20" fmla="*/ 213957 h 213957"/>
              <a:gd name="connsiteX21" fmla="*/ 66224 w 105055"/>
              <a:gd name="connsiteY21" fmla="*/ 213957 h 213957"/>
              <a:gd name="connsiteX22" fmla="*/ 65039 w 105055"/>
              <a:gd name="connsiteY22" fmla="*/ 213957 h 213957"/>
              <a:gd name="connsiteX23" fmla="*/ 64149 w 105055"/>
              <a:gd name="connsiteY23" fmla="*/ 213360 h 213957"/>
              <a:gd name="connsiteX24" fmla="*/ 0 w 105055"/>
              <a:gd name="connsiteY24" fmla="*/ 166008 h 2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055" h="213957">
                <a:moveTo>
                  <a:pt x="0" y="0"/>
                </a:moveTo>
                <a:lnTo>
                  <a:pt x="716" y="240"/>
                </a:lnTo>
                <a:lnTo>
                  <a:pt x="1605" y="837"/>
                </a:lnTo>
                <a:lnTo>
                  <a:pt x="2198" y="2031"/>
                </a:lnTo>
                <a:lnTo>
                  <a:pt x="25912" y="78444"/>
                </a:lnTo>
                <a:lnTo>
                  <a:pt x="101498" y="78444"/>
                </a:lnTo>
                <a:lnTo>
                  <a:pt x="102980" y="78444"/>
                </a:lnTo>
                <a:lnTo>
                  <a:pt x="103573" y="79041"/>
                </a:lnTo>
                <a:lnTo>
                  <a:pt x="104759" y="79936"/>
                </a:lnTo>
                <a:lnTo>
                  <a:pt x="105055" y="80832"/>
                </a:lnTo>
                <a:lnTo>
                  <a:pt x="105055" y="82026"/>
                </a:lnTo>
                <a:lnTo>
                  <a:pt x="105055" y="82921"/>
                </a:lnTo>
                <a:lnTo>
                  <a:pt x="104759" y="84115"/>
                </a:lnTo>
                <a:lnTo>
                  <a:pt x="103573" y="84712"/>
                </a:lnTo>
                <a:lnTo>
                  <a:pt x="43400" y="128590"/>
                </a:lnTo>
                <a:lnTo>
                  <a:pt x="69485" y="209480"/>
                </a:lnTo>
                <a:lnTo>
                  <a:pt x="69781" y="210375"/>
                </a:lnTo>
                <a:lnTo>
                  <a:pt x="69485" y="211569"/>
                </a:lnTo>
                <a:lnTo>
                  <a:pt x="69189" y="212465"/>
                </a:lnTo>
                <a:lnTo>
                  <a:pt x="68299" y="213360"/>
                </a:lnTo>
                <a:lnTo>
                  <a:pt x="67410" y="213957"/>
                </a:lnTo>
                <a:lnTo>
                  <a:pt x="66224" y="213957"/>
                </a:lnTo>
                <a:lnTo>
                  <a:pt x="65039" y="213957"/>
                </a:lnTo>
                <a:lnTo>
                  <a:pt x="64149" y="213360"/>
                </a:lnTo>
                <a:lnTo>
                  <a:pt x="0" y="166008"/>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noAutofit/>
          </a:bodyPr>
          <a:lstStyle/>
          <a:p>
            <a:endParaRPr lang="en-US">
              <a:latin typeface="Source Sans Pro"/>
            </a:endParaRPr>
          </a:p>
        </p:txBody>
      </p:sp>
      <p:sp>
        <p:nvSpPr>
          <p:cNvPr id="344" name="Freeform 3037"/>
          <p:cNvSpPr>
            <a:spLocks/>
          </p:cNvSpPr>
          <p:nvPr/>
        </p:nvSpPr>
        <p:spPr bwMode="auto">
          <a:xfrm>
            <a:off x="1094149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5" name="Freeform 3037"/>
          <p:cNvSpPr>
            <a:spLocks/>
          </p:cNvSpPr>
          <p:nvPr/>
        </p:nvSpPr>
        <p:spPr bwMode="auto">
          <a:xfrm>
            <a:off x="11233137"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6" name="Freeform 345"/>
          <p:cNvSpPr>
            <a:spLocks/>
          </p:cNvSpPr>
          <p:nvPr/>
        </p:nvSpPr>
        <p:spPr bwMode="auto">
          <a:xfrm flipH="1">
            <a:off x="10648847" y="3127655"/>
            <a:ext cx="105055" cy="213957"/>
          </a:xfrm>
          <a:custGeom>
            <a:avLst/>
            <a:gdLst>
              <a:gd name="connsiteX0" fmla="*/ 0 w 105055"/>
              <a:gd name="connsiteY0" fmla="*/ 0 h 213957"/>
              <a:gd name="connsiteX1" fmla="*/ 716 w 105055"/>
              <a:gd name="connsiteY1" fmla="*/ 240 h 213957"/>
              <a:gd name="connsiteX2" fmla="*/ 1605 w 105055"/>
              <a:gd name="connsiteY2" fmla="*/ 837 h 213957"/>
              <a:gd name="connsiteX3" fmla="*/ 2198 w 105055"/>
              <a:gd name="connsiteY3" fmla="*/ 2031 h 213957"/>
              <a:gd name="connsiteX4" fmla="*/ 25912 w 105055"/>
              <a:gd name="connsiteY4" fmla="*/ 78444 h 213957"/>
              <a:gd name="connsiteX5" fmla="*/ 101498 w 105055"/>
              <a:gd name="connsiteY5" fmla="*/ 78444 h 213957"/>
              <a:gd name="connsiteX6" fmla="*/ 102980 w 105055"/>
              <a:gd name="connsiteY6" fmla="*/ 78444 h 213957"/>
              <a:gd name="connsiteX7" fmla="*/ 103573 w 105055"/>
              <a:gd name="connsiteY7" fmla="*/ 79041 h 213957"/>
              <a:gd name="connsiteX8" fmla="*/ 104759 w 105055"/>
              <a:gd name="connsiteY8" fmla="*/ 79936 h 213957"/>
              <a:gd name="connsiteX9" fmla="*/ 105055 w 105055"/>
              <a:gd name="connsiteY9" fmla="*/ 80832 h 213957"/>
              <a:gd name="connsiteX10" fmla="*/ 105055 w 105055"/>
              <a:gd name="connsiteY10" fmla="*/ 82026 h 213957"/>
              <a:gd name="connsiteX11" fmla="*/ 105055 w 105055"/>
              <a:gd name="connsiteY11" fmla="*/ 82921 h 213957"/>
              <a:gd name="connsiteX12" fmla="*/ 104759 w 105055"/>
              <a:gd name="connsiteY12" fmla="*/ 84115 h 213957"/>
              <a:gd name="connsiteX13" fmla="*/ 103573 w 105055"/>
              <a:gd name="connsiteY13" fmla="*/ 84712 h 213957"/>
              <a:gd name="connsiteX14" fmla="*/ 43400 w 105055"/>
              <a:gd name="connsiteY14" fmla="*/ 128590 h 213957"/>
              <a:gd name="connsiteX15" fmla="*/ 69485 w 105055"/>
              <a:gd name="connsiteY15" fmla="*/ 209480 h 213957"/>
              <a:gd name="connsiteX16" fmla="*/ 69781 w 105055"/>
              <a:gd name="connsiteY16" fmla="*/ 210375 h 213957"/>
              <a:gd name="connsiteX17" fmla="*/ 69485 w 105055"/>
              <a:gd name="connsiteY17" fmla="*/ 211569 h 213957"/>
              <a:gd name="connsiteX18" fmla="*/ 69189 w 105055"/>
              <a:gd name="connsiteY18" fmla="*/ 212465 h 213957"/>
              <a:gd name="connsiteX19" fmla="*/ 68299 w 105055"/>
              <a:gd name="connsiteY19" fmla="*/ 213360 h 213957"/>
              <a:gd name="connsiteX20" fmla="*/ 67410 w 105055"/>
              <a:gd name="connsiteY20" fmla="*/ 213957 h 213957"/>
              <a:gd name="connsiteX21" fmla="*/ 66224 w 105055"/>
              <a:gd name="connsiteY21" fmla="*/ 213957 h 213957"/>
              <a:gd name="connsiteX22" fmla="*/ 65039 w 105055"/>
              <a:gd name="connsiteY22" fmla="*/ 213957 h 213957"/>
              <a:gd name="connsiteX23" fmla="*/ 64149 w 105055"/>
              <a:gd name="connsiteY23" fmla="*/ 213360 h 213957"/>
              <a:gd name="connsiteX24" fmla="*/ 0 w 105055"/>
              <a:gd name="connsiteY24" fmla="*/ 166008 h 2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055" h="213957">
                <a:moveTo>
                  <a:pt x="0" y="0"/>
                </a:moveTo>
                <a:lnTo>
                  <a:pt x="716" y="240"/>
                </a:lnTo>
                <a:lnTo>
                  <a:pt x="1605" y="837"/>
                </a:lnTo>
                <a:lnTo>
                  <a:pt x="2198" y="2031"/>
                </a:lnTo>
                <a:lnTo>
                  <a:pt x="25912" y="78444"/>
                </a:lnTo>
                <a:lnTo>
                  <a:pt x="101498" y="78444"/>
                </a:lnTo>
                <a:lnTo>
                  <a:pt x="102980" y="78444"/>
                </a:lnTo>
                <a:lnTo>
                  <a:pt x="103573" y="79041"/>
                </a:lnTo>
                <a:lnTo>
                  <a:pt x="104759" y="79936"/>
                </a:lnTo>
                <a:lnTo>
                  <a:pt x="105055" y="80832"/>
                </a:lnTo>
                <a:lnTo>
                  <a:pt x="105055" y="82026"/>
                </a:lnTo>
                <a:lnTo>
                  <a:pt x="105055" y="82921"/>
                </a:lnTo>
                <a:lnTo>
                  <a:pt x="104759" y="84115"/>
                </a:lnTo>
                <a:lnTo>
                  <a:pt x="103573" y="84712"/>
                </a:lnTo>
                <a:lnTo>
                  <a:pt x="43400" y="128590"/>
                </a:lnTo>
                <a:lnTo>
                  <a:pt x="69485" y="209480"/>
                </a:lnTo>
                <a:lnTo>
                  <a:pt x="69781" y="210375"/>
                </a:lnTo>
                <a:lnTo>
                  <a:pt x="69485" y="211569"/>
                </a:lnTo>
                <a:lnTo>
                  <a:pt x="69189" y="212465"/>
                </a:lnTo>
                <a:lnTo>
                  <a:pt x="68299" y="213360"/>
                </a:lnTo>
                <a:lnTo>
                  <a:pt x="67410" y="213957"/>
                </a:lnTo>
                <a:lnTo>
                  <a:pt x="66224" y="213957"/>
                </a:lnTo>
                <a:lnTo>
                  <a:pt x="65039" y="213957"/>
                </a:lnTo>
                <a:lnTo>
                  <a:pt x="64149" y="213360"/>
                </a:lnTo>
                <a:lnTo>
                  <a:pt x="0" y="166008"/>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noAutofit/>
          </a:bodyPr>
          <a:lstStyle/>
          <a:p>
            <a:endParaRPr lang="en-US">
              <a:latin typeface="Source Sans Pro"/>
            </a:endParaRPr>
          </a:p>
        </p:txBody>
      </p:sp>
      <p:grpSp>
        <p:nvGrpSpPr>
          <p:cNvPr id="402" name="Group 401"/>
          <p:cNvGrpSpPr/>
          <p:nvPr/>
        </p:nvGrpSpPr>
        <p:grpSpPr>
          <a:xfrm>
            <a:off x="7490203" y="4651264"/>
            <a:ext cx="4621267" cy="1498854"/>
            <a:chOff x="9061897" y="4809065"/>
            <a:chExt cx="3076163" cy="1233344"/>
          </a:xfrm>
        </p:grpSpPr>
        <p:sp>
          <p:nvSpPr>
            <p:cNvPr id="403" name="Rectangle 402"/>
            <p:cNvSpPr/>
            <p:nvPr/>
          </p:nvSpPr>
          <p:spPr>
            <a:xfrm>
              <a:off x="9061897" y="5321722"/>
              <a:ext cx="3076163" cy="720687"/>
            </a:xfrm>
            <a:prstGeom prst="rect">
              <a:avLst/>
            </a:prstGeom>
            <a:solidFill>
              <a:srgbClr val="148EBE"/>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a:spcBef>
                  <a:spcPts val="0"/>
                </a:spcBef>
                <a:buNone/>
              </a:pPr>
              <a:r>
                <a:rPr lang="en-US" sz="1600" b="1">
                  <a:solidFill>
                    <a:schemeClr val="bg1"/>
                  </a:solidFill>
                  <a:latin typeface="Source Sans Pro"/>
                </a:rPr>
                <a:t>Gaps in digital test coverage – </a:t>
              </a:r>
              <a:br>
                <a:rPr lang="en-US" sz="1600" b="1">
                  <a:solidFill>
                    <a:schemeClr val="bg1"/>
                  </a:solidFill>
                  <a:latin typeface="Source Sans Pro"/>
                </a:rPr>
              </a:br>
              <a:r>
                <a:rPr lang="en-US" sz="1600" b="1">
                  <a:solidFill>
                    <a:schemeClr val="bg1"/>
                  </a:solidFill>
                  <a:latin typeface="Source Sans Pro"/>
                </a:rPr>
                <a:t>impact </a:t>
              </a:r>
              <a:r>
                <a:rPr lang="en-US" sz="1600" b="1">
                  <a:solidFill>
                    <a:schemeClr val="accent2"/>
                  </a:solidFill>
                  <a:latin typeface="Source Sans Pro"/>
                </a:rPr>
                <a:t>user experience,</a:t>
              </a:r>
              <a:r>
                <a:rPr lang="en-US" sz="1600" b="1">
                  <a:solidFill>
                    <a:schemeClr val="bg1"/>
                  </a:solidFill>
                  <a:latin typeface="Source Sans Pro"/>
                </a:rPr>
                <a:t> brand and adoption</a:t>
              </a:r>
            </a:p>
          </p:txBody>
        </p:sp>
        <p:sp>
          <p:nvSpPr>
            <p:cNvPr id="404" name="Isosceles Triangle 403"/>
            <p:cNvSpPr/>
            <p:nvPr/>
          </p:nvSpPr>
          <p:spPr>
            <a:xfrm>
              <a:off x="11393889" y="4809065"/>
              <a:ext cx="206100" cy="51265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cxnSp>
        <p:nvCxnSpPr>
          <p:cNvPr id="405" name="Straight Arrow Connector 404"/>
          <p:cNvCxnSpPr/>
          <p:nvPr/>
        </p:nvCxnSpPr>
        <p:spPr>
          <a:xfrm flipV="1">
            <a:off x="7973736" y="4651264"/>
            <a:ext cx="0" cy="561976"/>
          </a:xfrm>
          <a:prstGeom prst="straightConnector1">
            <a:avLst/>
          </a:prstGeom>
          <a:ln w="57150" cap="rnd">
            <a:solidFill>
              <a:srgbClr val="7EBA65"/>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p:nvPr/>
        </p:nvCxnSpPr>
        <p:spPr>
          <a:xfrm flipV="1">
            <a:off x="6894400" y="4646081"/>
            <a:ext cx="0" cy="561976"/>
          </a:xfrm>
          <a:prstGeom prst="straightConnector1">
            <a:avLst/>
          </a:prstGeom>
          <a:ln w="57150" cap="rnd">
            <a:solidFill>
              <a:srgbClr val="7EBA65"/>
            </a:solidFill>
            <a:round/>
            <a:tailEnd type="none" w="med" len="med"/>
          </a:ln>
        </p:spPr>
        <p:style>
          <a:lnRef idx="1">
            <a:schemeClr val="accent1"/>
          </a:lnRef>
          <a:fillRef idx="0">
            <a:schemeClr val="accent1"/>
          </a:fillRef>
          <a:effectRef idx="0">
            <a:schemeClr val="accent1"/>
          </a:effectRef>
          <a:fontRef idx="minor">
            <a:schemeClr val="tx1"/>
          </a:fontRef>
        </p:style>
      </p:cxnSp>
      <p:sp>
        <p:nvSpPr>
          <p:cNvPr id="131" name="Date Placeholder 3"/>
          <p:cNvSpPr>
            <a:spLocks noGrp="1"/>
          </p:cNvSpPr>
          <p:nvPr>
            <p:ph type="dt" sz="half" idx="10"/>
          </p:nvPr>
        </p:nvSpPr>
        <p:spPr>
          <a:xfrm>
            <a:off x="838200" y="6640513"/>
            <a:ext cx="2743200" cy="284162"/>
          </a:xfrm>
        </p:spPr>
        <p:txBody>
          <a:bodyPr/>
          <a:lstStyle/>
          <a:p>
            <a:pPr>
              <a:defRPr/>
            </a:pPr>
            <a:fld id="{54C73694-E4C1-EF49-B7E6-4C7EB835D076}" type="datetime1">
              <a:rPr lang="en-US" smtClean="0">
                <a:latin typeface="Source Sans Pro"/>
              </a:rPr>
              <a:pPr>
                <a:defRPr/>
              </a:pPr>
              <a:t>4/11/18</a:t>
            </a:fld>
            <a:endParaRPr lang="en-US">
              <a:latin typeface="Source Sans Pro"/>
            </a:endParaRPr>
          </a:p>
        </p:txBody>
      </p:sp>
      <p:sp>
        <p:nvSpPr>
          <p:cNvPr id="132" name="Slide Number Placeholder 4"/>
          <p:cNvSpPr>
            <a:spLocks noGrp="1"/>
          </p:cNvSpPr>
          <p:nvPr>
            <p:ph type="sldNum" sz="quarter" idx="11"/>
          </p:nvPr>
        </p:nvSpPr>
        <p:spPr>
          <a:xfrm>
            <a:off x="8610600" y="6651625"/>
            <a:ext cx="2743200" cy="249238"/>
          </a:xfrm>
        </p:spPr>
        <p:txBody>
          <a:bodyPr/>
          <a:lstStyle/>
          <a:p>
            <a:pPr>
              <a:defRPr/>
            </a:pPr>
            <a:fld id="{17C96633-A574-4B49-B2BF-240845221068}" type="slidenum">
              <a:rPr lang="en-US" smtClean="0">
                <a:latin typeface="Source Sans Pro"/>
              </a:rPr>
              <a:pPr>
                <a:defRPr/>
              </a:pPr>
              <a:t>12</a:t>
            </a:fld>
            <a:endParaRPr lang="en-US">
              <a:latin typeface="Source Sans Pro"/>
            </a:endParaRPr>
          </a:p>
        </p:txBody>
      </p:sp>
      <p:sp>
        <p:nvSpPr>
          <p:cNvPr id="133" name="Footer Placeholder 5"/>
          <p:cNvSpPr>
            <a:spLocks noGrp="1"/>
          </p:cNvSpPr>
          <p:nvPr>
            <p:ph type="ftr" sz="quarter" idx="12"/>
          </p:nvPr>
        </p:nvSpPr>
        <p:spPr>
          <a:xfrm>
            <a:off x="4038600" y="6643688"/>
            <a:ext cx="4114800" cy="284162"/>
          </a:xfrm>
        </p:spPr>
        <p:txBody>
          <a:bodyPr/>
          <a:lstStyle/>
          <a:p>
            <a:pPr>
              <a:defRPr/>
            </a:pPr>
            <a:r>
              <a:rPr lang="en-US">
                <a:latin typeface="Source Sans Pro"/>
              </a:rPr>
              <a:t>© 2017, Perfecto Mobile Ltd.  All Rights Reserved.  </a:t>
            </a:r>
          </a:p>
        </p:txBody>
      </p:sp>
      <p:grpSp>
        <p:nvGrpSpPr>
          <p:cNvPr id="134" name="Group 4"/>
          <p:cNvGrpSpPr>
            <a:grpSpLocks noChangeAspect="1"/>
          </p:cNvGrpSpPr>
          <p:nvPr/>
        </p:nvGrpSpPr>
        <p:grpSpPr bwMode="auto">
          <a:xfrm>
            <a:off x="8791414" y="2662825"/>
            <a:ext cx="300842" cy="315134"/>
            <a:chOff x="2746" y="2821"/>
            <a:chExt cx="463" cy="485"/>
          </a:xfrm>
          <a:solidFill>
            <a:srgbClr val="DC7373"/>
          </a:solidFill>
        </p:grpSpPr>
        <p:sp>
          <p:nvSpPr>
            <p:cNvPr id="135"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6"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7"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8"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9"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40"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41"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42"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143" name="Group 4"/>
          <p:cNvGrpSpPr>
            <a:grpSpLocks noChangeAspect="1"/>
          </p:cNvGrpSpPr>
          <p:nvPr/>
        </p:nvGrpSpPr>
        <p:grpSpPr bwMode="auto">
          <a:xfrm>
            <a:off x="8579918" y="3557073"/>
            <a:ext cx="300842" cy="315134"/>
            <a:chOff x="2746" y="2821"/>
            <a:chExt cx="463" cy="485"/>
          </a:xfrm>
          <a:solidFill>
            <a:srgbClr val="DC7373"/>
          </a:solidFill>
        </p:grpSpPr>
        <p:sp>
          <p:nvSpPr>
            <p:cNvPr id="144"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45"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46"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47"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48"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49"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0"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1"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152" name="Group 4"/>
          <p:cNvGrpSpPr>
            <a:grpSpLocks noChangeAspect="1"/>
          </p:cNvGrpSpPr>
          <p:nvPr/>
        </p:nvGrpSpPr>
        <p:grpSpPr bwMode="auto">
          <a:xfrm>
            <a:off x="9184177" y="3430775"/>
            <a:ext cx="300842" cy="315134"/>
            <a:chOff x="2746" y="2821"/>
            <a:chExt cx="463" cy="485"/>
          </a:xfrm>
          <a:solidFill>
            <a:srgbClr val="DC7373"/>
          </a:solidFill>
        </p:grpSpPr>
        <p:sp>
          <p:nvSpPr>
            <p:cNvPr id="153"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4"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5"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6"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7"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8"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59"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60"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Tree>
    <p:extLst>
      <p:ext uri="{BB962C8B-B14F-4D97-AF65-F5344CB8AC3E}">
        <p14:creationId xmlns:p14="http://schemas.microsoft.com/office/powerpoint/2010/main" val="112574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Freeform 2730"/>
          <p:cNvSpPr>
            <a:spLocks/>
          </p:cNvSpPr>
          <p:nvPr/>
        </p:nvSpPr>
        <p:spPr bwMode="auto">
          <a:xfrm>
            <a:off x="4795314" y="3865245"/>
            <a:ext cx="3085637" cy="607163"/>
          </a:xfrm>
          <a:custGeom>
            <a:avLst/>
            <a:gdLst>
              <a:gd name="T0" fmla="*/ 656 w 721"/>
              <a:gd name="T1" fmla="*/ 269 h 553"/>
              <a:gd name="T2" fmla="*/ 659 w 721"/>
              <a:gd name="T3" fmla="*/ 237 h 553"/>
              <a:gd name="T4" fmla="*/ 656 w 721"/>
              <a:gd name="T5" fmla="*/ 209 h 553"/>
              <a:gd name="T6" fmla="*/ 646 w 721"/>
              <a:gd name="T7" fmla="*/ 182 h 553"/>
              <a:gd name="T8" fmla="*/ 629 w 721"/>
              <a:gd name="T9" fmla="*/ 159 h 553"/>
              <a:gd name="T10" fmla="*/ 607 w 721"/>
              <a:gd name="T11" fmla="*/ 141 h 553"/>
              <a:gd name="T12" fmla="*/ 582 w 721"/>
              <a:gd name="T13" fmla="*/ 127 h 553"/>
              <a:gd name="T14" fmla="*/ 552 w 721"/>
              <a:gd name="T15" fmla="*/ 121 h 553"/>
              <a:gd name="T16" fmla="*/ 531 w 721"/>
              <a:gd name="T17" fmla="*/ 107 h 553"/>
              <a:gd name="T18" fmla="*/ 517 w 721"/>
              <a:gd name="T19" fmla="*/ 83 h 553"/>
              <a:gd name="T20" fmla="*/ 499 w 721"/>
              <a:gd name="T21" fmla="*/ 60 h 553"/>
              <a:gd name="T22" fmla="*/ 479 w 721"/>
              <a:gd name="T23" fmla="*/ 41 h 553"/>
              <a:gd name="T24" fmla="*/ 456 w 721"/>
              <a:gd name="T25" fmla="*/ 26 h 553"/>
              <a:gd name="T26" fmla="*/ 430 w 721"/>
              <a:gd name="T27" fmla="*/ 14 h 553"/>
              <a:gd name="T28" fmla="*/ 404 w 721"/>
              <a:gd name="T29" fmla="*/ 6 h 553"/>
              <a:gd name="T30" fmla="*/ 375 w 721"/>
              <a:gd name="T31" fmla="*/ 2 h 553"/>
              <a:gd name="T32" fmla="*/ 342 w 721"/>
              <a:gd name="T33" fmla="*/ 2 h 553"/>
              <a:gd name="T34" fmla="*/ 306 w 721"/>
              <a:gd name="T35" fmla="*/ 10 h 553"/>
              <a:gd name="T36" fmla="*/ 273 w 721"/>
              <a:gd name="T37" fmla="*/ 24 h 553"/>
              <a:gd name="T38" fmla="*/ 243 w 721"/>
              <a:gd name="T39" fmla="*/ 45 h 553"/>
              <a:gd name="T40" fmla="*/ 217 w 721"/>
              <a:gd name="T41" fmla="*/ 72 h 553"/>
              <a:gd name="T42" fmla="*/ 196 w 721"/>
              <a:gd name="T43" fmla="*/ 102 h 553"/>
              <a:gd name="T44" fmla="*/ 180 w 721"/>
              <a:gd name="T45" fmla="*/ 137 h 553"/>
              <a:gd name="T46" fmla="*/ 171 w 721"/>
              <a:gd name="T47" fmla="*/ 174 h 553"/>
              <a:gd name="T48" fmla="*/ 152 w 721"/>
              <a:gd name="T49" fmla="*/ 196 h 553"/>
              <a:gd name="T50" fmla="*/ 118 w 721"/>
              <a:gd name="T51" fmla="*/ 205 h 553"/>
              <a:gd name="T52" fmla="*/ 89 w 721"/>
              <a:gd name="T53" fmla="*/ 219 h 553"/>
              <a:gd name="T54" fmla="*/ 61 w 721"/>
              <a:gd name="T55" fmla="*/ 238 h 553"/>
              <a:gd name="T56" fmla="*/ 39 w 721"/>
              <a:gd name="T57" fmla="*/ 263 h 553"/>
              <a:gd name="T58" fmla="*/ 21 w 721"/>
              <a:gd name="T59" fmla="*/ 290 h 553"/>
              <a:gd name="T60" fmla="*/ 9 w 721"/>
              <a:gd name="T61" fmla="*/ 322 h 553"/>
              <a:gd name="T62" fmla="*/ 1 w 721"/>
              <a:gd name="T63" fmla="*/ 355 h 553"/>
              <a:gd name="T64" fmla="*/ 1 w 721"/>
              <a:gd name="T65" fmla="*/ 392 h 553"/>
              <a:gd name="T66" fmla="*/ 9 w 721"/>
              <a:gd name="T67" fmla="*/ 426 h 553"/>
              <a:gd name="T68" fmla="*/ 23 w 721"/>
              <a:gd name="T69" fmla="*/ 459 h 553"/>
              <a:gd name="T70" fmla="*/ 42 w 721"/>
              <a:gd name="T71" fmla="*/ 487 h 553"/>
              <a:gd name="T72" fmla="*/ 66 w 721"/>
              <a:gd name="T73" fmla="*/ 512 h 553"/>
              <a:gd name="T74" fmla="*/ 95 w 721"/>
              <a:gd name="T75" fmla="*/ 531 h 553"/>
              <a:gd name="T76" fmla="*/ 127 w 721"/>
              <a:gd name="T77" fmla="*/ 545 h 553"/>
              <a:gd name="T78" fmla="*/ 162 w 721"/>
              <a:gd name="T79" fmla="*/ 552 h 553"/>
              <a:gd name="T80" fmla="*/ 577 w 721"/>
              <a:gd name="T81" fmla="*/ 553 h 553"/>
              <a:gd name="T82" fmla="*/ 607 w 721"/>
              <a:gd name="T83" fmla="*/ 550 h 553"/>
              <a:gd name="T84" fmla="*/ 634 w 721"/>
              <a:gd name="T85" fmla="*/ 542 h 553"/>
              <a:gd name="T86" fmla="*/ 659 w 721"/>
              <a:gd name="T87" fmla="*/ 529 h 553"/>
              <a:gd name="T88" fmla="*/ 680 w 721"/>
              <a:gd name="T89" fmla="*/ 512 h 553"/>
              <a:gd name="T90" fmla="*/ 697 w 721"/>
              <a:gd name="T91" fmla="*/ 491 h 553"/>
              <a:gd name="T92" fmla="*/ 711 w 721"/>
              <a:gd name="T93" fmla="*/ 466 h 553"/>
              <a:gd name="T94" fmla="*/ 719 w 721"/>
              <a:gd name="T95" fmla="*/ 438 h 553"/>
              <a:gd name="T96" fmla="*/ 721 w 721"/>
              <a:gd name="T97" fmla="*/ 409 h 553"/>
              <a:gd name="T98" fmla="*/ 720 w 721"/>
              <a:gd name="T99" fmla="*/ 392 h 553"/>
              <a:gd name="T100" fmla="*/ 716 w 721"/>
              <a:gd name="T101" fmla="*/ 373 h 553"/>
              <a:gd name="T102" fmla="*/ 711 w 721"/>
              <a:gd name="T103" fmla="*/ 356 h 553"/>
              <a:gd name="T104" fmla="*/ 703 w 721"/>
              <a:gd name="T105" fmla="*/ 340 h 553"/>
              <a:gd name="T106" fmla="*/ 692 w 721"/>
              <a:gd name="T107" fmla="*/ 324 h 553"/>
              <a:gd name="T108" fmla="*/ 680 w 721"/>
              <a:gd name="T109" fmla="*/ 309 h 553"/>
              <a:gd name="T110" fmla="*/ 667 w 721"/>
              <a:gd name="T111" fmla="*/ 296 h 553"/>
              <a:gd name="T112" fmla="*/ 652 w 721"/>
              <a:gd name="T113" fmla="*/ 28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1" h="553">
                <a:moveTo>
                  <a:pt x="652" y="284"/>
                </a:moveTo>
                <a:lnTo>
                  <a:pt x="656" y="269"/>
                </a:lnTo>
                <a:lnTo>
                  <a:pt x="658" y="252"/>
                </a:lnTo>
                <a:lnTo>
                  <a:pt x="659" y="237"/>
                </a:lnTo>
                <a:lnTo>
                  <a:pt x="658" y="223"/>
                </a:lnTo>
                <a:lnTo>
                  <a:pt x="656" y="209"/>
                </a:lnTo>
                <a:lnTo>
                  <a:pt x="652" y="195"/>
                </a:lnTo>
                <a:lnTo>
                  <a:pt x="646" y="182"/>
                </a:lnTo>
                <a:lnTo>
                  <a:pt x="639" y="170"/>
                </a:lnTo>
                <a:lnTo>
                  <a:pt x="629" y="159"/>
                </a:lnTo>
                <a:lnTo>
                  <a:pt x="619" y="149"/>
                </a:lnTo>
                <a:lnTo>
                  <a:pt x="607" y="141"/>
                </a:lnTo>
                <a:lnTo>
                  <a:pt x="595" y="134"/>
                </a:lnTo>
                <a:lnTo>
                  <a:pt x="582" y="127"/>
                </a:lnTo>
                <a:lnTo>
                  <a:pt x="567" y="123"/>
                </a:lnTo>
                <a:lnTo>
                  <a:pt x="552" y="121"/>
                </a:lnTo>
                <a:lnTo>
                  <a:pt x="537" y="120"/>
                </a:lnTo>
                <a:lnTo>
                  <a:pt x="531" y="107"/>
                </a:lnTo>
                <a:lnTo>
                  <a:pt x="525" y="94"/>
                </a:lnTo>
                <a:lnTo>
                  <a:pt x="517" y="83"/>
                </a:lnTo>
                <a:lnTo>
                  <a:pt x="508" y="71"/>
                </a:lnTo>
                <a:lnTo>
                  <a:pt x="499" y="60"/>
                </a:lnTo>
                <a:lnTo>
                  <a:pt x="489" y="50"/>
                </a:lnTo>
                <a:lnTo>
                  <a:pt x="479" y="41"/>
                </a:lnTo>
                <a:lnTo>
                  <a:pt x="468" y="33"/>
                </a:lnTo>
                <a:lnTo>
                  <a:pt x="456" y="26"/>
                </a:lnTo>
                <a:lnTo>
                  <a:pt x="443" y="19"/>
                </a:lnTo>
                <a:lnTo>
                  <a:pt x="430" y="14"/>
                </a:lnTo>
                <a:lnTo>
                  <a:pt x="417" y="9"/>
                </a:lnTo>
                <a:lnTo>
                  <a:pt x="404" y="6"/>
                </a:lnTo>
                <a:lnTo>
                  <a:pt x="390" y="3"/>
                </a:lnTo>
                <a:lnTo>
                  <a:pt x="375" y="2"/>
                </a:lnTo>
                <a:lnTo>
                  <a:pt x="361" y="0"/>
                </a:lnTo>
                <a:lnTo>
                  <a:pt x="342" y="2"/>
                </a:lnTo>
                <a:lnTo>
                  <a:pt x="324" y="5"/>
                </a:lnTo>
                <a:lnTo>
                  <a:pt x="306" y="10"/>
                </a:lnTo>
                <a:lnTo>
                  <a:pt x="289" y="16"/>
                </a:lnTo>
                <a:lnTo>
                  <a:pt x="273" y="24"/>
                </a:lnTo>
                <a:lnTo>
                  <a:pt x="257" y="34"/>
                </a:lnTo>
                <a:lnTo>
                  <a:pt x="243" y="45"/>
                </a:lnTo>
                <a:lnTo>
                  <a:pt x="229" y="57"/>
                </a:lnTo>
                <a:lnTo>
                  <a:pt x="217" y="72"/>
                </a:lnTo>
                <a:lnTo>
                  <a:pt x="206" y="86"/>
                </a:lnTo>
                <a:lnTo>
                  <a:pt x="196" y="102"/>
                </a:lnTo>
                <a:lnTo>
                  <a:pt x="187" y="119"/>
                </a:lnTo>
                <a:lnTo>
                  <a:pt x="180" y="137"/>
                </a:lnTo>
                <a:lnTo>
                  <a:pt x="175" y="155"/>
                </a:lnTo>
                <a:lnTo>
                  <a:pt x="171" y="174"/>
                </a:lnTo>
                <a:lnTo>
                  <a:pt x="169" y="194"/>
                </a:lnTo>
                <a:lnTo>
                  <a:pt x="152" y="196"/>
                </a:lnTo>
                <a:lnTo>
                  <a:pt x="135" y="200"/>
                </a:lnTo>
                <a:lnTo>
                  <a:pt x="118" y="205"/>
                </a:lnTo>
                <a:lnTo>
                  <a:pt x="103" y="211"/>
                </a:lnTo>
                <a:lnTo>
                  <a:pt x="89" y="219"/>
                </a:lnTo>
                <a:lnTo>
                  <a:pt x="75" y="228"/>
                </a:lnTo>
                <a:lnTo>
                  <a:pt x="61" y="238"/>
                </a:lnTo>
                <a:lnTo>
                  <a:pt x="49" y="250"/>
                </a:lnTo>
                <a:lnTo>
                  <a:pt x="39" y="263"/>
                </a:lnTo>
                <a:lnTo>
                  <a:pt x="29" y="276"/>
                </a:lnTo>
                <a:lnTo>
                  <a:pt x="21" y="290"/>
                </a:lnTo>
                <a:lnTo>
                  <a:pt x="14" y="305"/>
                </a:lnTo>
                <a:lnTo>
                  <a:pt x="9" y="322"/>
                </a:lnTo>
                <a:lnTo>
                  <a:pt x="4" y="338"/>
                </a:lnTo>
                <a:lnTo>
                  <a:pt x="1" y="355"/>
                </a:lnTo>
                <a:lnTo>
                  <a:pt x="0" y="372"/>
                </a:lnTo>
                <a:lnTo>
                  <a:pt x="1" y="392"/>
                </a:lnTo>
                <a:lnTo>
                  <a:pt x="4" y="409"/>
                </a:lnTo>
                <a:lnTo>
                  <a:pt x="9" y="426"/>
                </a:lnTo>
                <a:lnTo>
                  <a:pt x="15" y="443"/>
                </a:lnTo>
                <a:lnTo>
                  <a:pt x="23" y="459"/>
                </a:lnTo>
                <a:lnTo>
                  <a:pt x="32" y="474"/>
                </a:lnTo>
                <a:lnTo>
                  <a:pt x="42" y="487"/>
                </a:lnTo>
                <a:lnTo>
                  <a:pt x="53" y="500"/>
                </a:lnTo>
                <a:lnTo>
                  <a:pt x="66" y="512"/>
                </a:lnTo>
                <a:lnTo>
                  <a:pt x="80" y="523"/>
                </a:lnTo>
                <a:lnTo>
                  <a:pt x="95" y="531"/>
                </a:lnTo>
                <a:lnTo>
                  <a:pt x="111" y="539"/>
                </a:lnTo>
                <a:lnTo>
                  <a:pt x="127" y="545"/>
                </a:lnTo>
                <a:lnTo>
                  <a:pt x="145" y="549"/>
                </a:lnTo>
                <a:lnTo>
                  <a:pt x="162" y="552"/>
                </a:lnTo>
                <a:lnTo>
                  <a:pt x="180" y="553"/>
                </a:lnTo>
                <a:lnTo>
                  <a:pt x="577" y="553"/>
                </a:lnTo>
                <a:lnTo>
                  <a:pt x="592" y="552"/>
                </a:lnTo>
                <a:lnTo>
                  <a:pt x="607" y="550"/>
                </a:lnTo>
                <a:lnTo>
                  <a:pt x="621" y="547"/>
                </a:lnTo>
                <a:lnTo>
                  <a:pt x="634" y="542"/>
                </a:lnTo>
                <a:lnTo>
                  <a:pt x="647" y="536"/>
                </a:lnTo>
                <a:lnTo>
                  <a:pt x="659" y="529"/>
                </a:lnTo>
                <a:lnTo>
                  <a:pt x="670" y="521"/>
                </a:lnTo>
                <a:lnTo>
                  <a:pt x="680" y="512"/>
                </a:lnTo>
                <a:lnTo>
                  <a:pt x="689" y="501"/>
                </a:lnTo>
                <a:lnTo>
                  <a:pt x="697" y="491"/>
                </a:lnTo>
                <a:lnTo>
                  <a:pt x="705" y="479"/>
                </a:lnTo>
                <a:lnTo>
                  <a:pt x="711" y="466"/>
                </a:lnTo>
                <a:lnTo>
                  <a:pt x="715" y="453"/>
                </a:lnTo>
                <a:lnTo>
                  <a:pt x="719" y="438"/>
                </a:lnTo>
                <a:lnTo>
                  <a:pt x="721" y="424"/>
                </a:lnTo>
                <a:lnTo>
                  <a:pt x="721" y="409"/>
                </a:lnTo>
                <a:lnTo>
                  <a:pt x="721" y="400"/>
                </a:lnTo>
                <a:lnTo>
                  <a:pt x="720" y="392"/>
                </a:lnTo>
                <a:lnTo>
                  <a:pt x="719" y="383"/>
                </a:lnTo>
                <a:lnTo>
                  <a:pt x="716" y="373"/>
                </a:lnTo>
                <a:lnTo>
                  <a:pt x="714" y="365"/>
                </a:lnTo>
                <a:lnTo>
                  <a:pt x="711" y="356"/>
                </a:lnTo>
                <a:lnTo>
                  <a:pt x="707" y="348"/>
                </a:lnTo>
                <a:lnTo>
                  <a:pt x="703" y="340"/>
                </a:lnTo>
                <a:lnTo>
                  <a:pt x="697" y="332"/>
                </a:lnTo>
                <a:lnTo>
                  <a:pt x="692" y="324"/>
                </a:lnTo>
                <a:lnTo>
                  <a:pt x="686" y="316"/>
                </a:lnTo>
                <a:lnTo>
                  <a:pt x="680" y="309"/>
                </a:lnTo>
                <a:lnTo>
                  <a:pt x="673" y="302"/>
                </a:lnTo>
                <a:lnTo>
                  <a:pt x="667" y="296"/>
                </a:lnTo>
                <a:lnTo>
                  <a:pt x="659" y="290"/>
                </a:lnTo>
                <a:lnTo>
                  <a:pt x="652" y="284"/>
                </a:ln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141" name="Freeform 2730"/>
          <p:cNvSpPr>
            <a:spLocks/>
          </p:cNvSpPr>
          <p:nvPr/>
        </p:nvSpPr>
        <p:spPr bwMode="auto">
          <a:xfrm rot="10800000">
            <a:off x="4814393" y="2299055"/>
            <a:ext cx="3085637" cy="607163"/>
          </a:xfrm>
          <a:custGeom>
            <a:avLst/>
            <a:gdLst>
              <a:gd name="T0" fmla="*/ 656 w 721"/>
              <a:gd name="T1" fmla="*/ 269 h 553"/>
              <a:gd name="T2" fmla="*/ 659 w 721"/>
              <a:gd name="T3" fmla="*/ 237 h 553"/>
              <a:gd name="T4" fmla="*/ 656 w 721"/>
              <a:gd name="T5" fmla="*/ 209 h 553"/>
              <a:gd name="T6" fmla="*/ 646 w 721"/>
              <a:gd name="T7" fmla="*/ 182 h 553"/>
              <a:gd name="T8" fmla="*/ 629 w 721"/>
              <a:gd name="T9" fmla="*/ 159 h 553"/>
              <a:gd name="T10" fmla="*/ 607 w 721"/>
              <a:gd name="T11" fmla="*/ 141 h 553"/>
              <a:gd name="T12" fmla="*/ 582 w 721"/>
              <a:gd name="T13" fmla="*/ 127 h 553"/>
              <a:gd name="T14" fmla="*/ 552 w 721"/>
              <a:gd name="T15" fmla="*/ 121 h 553"/>
              <a:gd name="T16" fmla="*/ 531 w 721"/>
              <a:gd name="T17" fmla="*/ 107 h 553"/>
              <a:gd name="T18" fmla="*/ 517 w 721"/>
              <a:gd name="T19" fmla="*/ 83 h 553"/>
              <a:gd name="T20" fmla="*/ 499 w 721"/>
              <a:gd name="T21" fmla="*/ 60 h 553"/>
              <a:gd name="T22" fmla="*/ 479 w 721"/>
              <a:gd name="T23" fmla="*/ 41 h 553"/>
              <a:gd name="T24" fmla="*/ 456 w 721"/>
              <a:gd name="T25" fmla="*/ 26 h 553"/>
              <a:gd name="T26" fmla="*/ 430 w 721"/>
              <a:gd name="T27" fmla="*/ 14 h 553"/>
              <a:gd name="T28" fmla="*/ 404 w 721"/>
              <a:gd name="T29" fmla="*/ 6 h 553"/>
              <a:gd name="T30" fmla="*/ 375 w 721"/>
              <a:gd name="T31" fmla="*/ 2 h 553"/>
              <a:gd name="T32" fmla="*/ 342 w 721"/>
              <a:gd name="T33" fmla="*/ 2 h 553"/>
              <a:gd name="T34" fmla="*/ 306 w 721"/>
              <a:gd name="T35" fmla="*/ 10 h 553"/>
              <a:gd name="T36" fmla="*/ 273 w 721"/>
              <a:gd name="T37" fmla="*/ 24 h 553"/>
              <a:gd name="T38" fmla="*/ 243 w 721"/>
              <a:gd name="T39" fmla="*/ 45 h 553"/>
              <a:gd name="T40" fmla="*/ 217 w 721"/>
              <a:gd name="T41" fmla="*/ 72 h 553"/>
              <a:gd name="T42" fmla="*/ 196 w 721"/>
              <a:gd name="T43" fmla="*/ 102 h 553"/>
              <a:gd name="T44" fmla="*/ 180 w 721"/>
              <a:gd name="T45" fmla="*/ 137 h 553"/>
              <a:gd name="T46" fmla="*/ 171 w 721"/>
              <a:gd name="T47" fmla="*/ 174 h 553"/>
              <a:gd name="T48" fmla="*/ 152 w 721"/>
              <a:gd name="T49" fmla="*/ 196 h 553"/>
              <a:gd name="T50" fmla="*/ 118 w 721"/>
              <a:gd name="T51" fmla="*/ 205 h 553"/>
              <a:gd name="T52" fmla="*/ 89 w 721"/>
              <a:gd name="T53" fmla="*/ 219 h 553"/>
              <a:gd name="T54" fmla="*/ 61 w 721"/>
              <a:gd name="T55" fmla="*/ 238 h 553"/>
              <a:gd name="T56" fmla="*/ 39 w 721"/>
              <a:gd name="T57" fmla="*/ 263 h 553"/>
              <a:gd name="T58" fmla="*/ 21 w 721"/>
              <a:gd name="T59" fmla="*/ 290 h 553"/>
              <a:gd name="T60" fmla="*/ 9 w 721"/>
              <a:gd name="T61" fmla="*/ 322 h 553"/>
              <a:gd name="T62" fmla="*/ 1 w 721"/>
              <a:gd name="T63" fmla="*/ 355 h 553"/>
              <a:gd name="T64" fmla="*/ 1 w 721"/>
              <a:gd name="T65" fmla="*/ 392 h 553"/>
              <a:gd name="T66" fmla="*/ 9 w 721"/>
              <a:gd name="T67" fmla="*/ 426 h 553"/>
              <a:gd name="T68" fmla="*/ 23 w 721"/>
              <a:gd name="T69" fmla="*/ 459 h 553"/>
              <a:gd name="T70" fmla="*/ 42 w 721"/>
              <a:gd name="T71" fmla="*/ 487 h 553"/>
              <a:gd name="T72" fmla="*/ 66 w 721"/>
              <a:gd name="T73" fmla="*/ 512 h 553"/>
              <a:gd name="T74" fmla="*/ 95 w 721"/>
              <a:gd name="T75" fmla="*/ 531 h 553"/>
              <a:gd name="T76" fmla="*/ 127 w 721"/>
              <a:gd name="T77" fmla="*/ 545 h 553"/>
              <a:gd name="T78" fmla="*/ 162 w 721"/>
              <a:gd name="T79" fmla="*/ 552 h 553"/>
              <a:gd name="T80" fmla="*/ 577 w 721"/>
              <a:gd name="T81" fmla="*/ 553 h 553"/>
              <a:gd name="T82" fmla="*/ 607 w 721"/>
              <a:gd name="T83" fmla="*/ 550 h 553"/>
              <a:gd name="T84" fmla="*/ 634 w 721"/>
              <a:gd name="T85" fmla="*/ 542 h 553"/>
              <a:gd name="T86" fmla="*/ 659 w 721"/>
              <a:gd name="T87" fmla="*/ 529 h 553"/>
              <a:gd name="T88" fmla="*/ 680 w 721"/>
              <a:gd name="T89" fmla="*/ 512 h 553"/>
              <a:gd name="T90" fmla="*/ 697 w 721"/>
              <a:gd name="T91" fmla="*/ 491 h 553"/>
              <a:gd name="T92" fmla="*/ 711 w 721"/>
              <a:gd name="T93" fmla="*/ 466 h 553"/>
              <a:gd name="T94" fmla="*/ 719 w 721"/>
              <a:gd name="T95" fmla="*/ 438 h 553"/>
              <a:gd name="T96" fmla="*/ 721 w 721"/>
              <a:gd name="T97" fmla="*/ 409 h 553"/>
              <a:gd name="T98" fmla="*/ 720 w 721"/>
              <a:gd name="T99" fmla="*/ 392 h 553"/>
              <a:gd name="T100" fmla="*/ 716 w 721"/>
              <a:gd name="T101" fmla="*/ 373 h 553"/>
              <a:gd name="T102" fmla="*/ 711 w 721"/>
              <a:gd name="T103" fmla="*/ 356 h 553"/>
              <a:gd name="T104" fmla="*/ 703 w 721"/>
              <a:gd name="T105" fmla="*/ 340 h 553"/>
              <a:gd name="T106" fmla="*/ 692 w 721"/>
              <a:gd name="T107" fmla="*/ 324 h 553"/>
              <a:gd name="T108" fmla="*/ 680 w 721"/>
              <a:gd name="T109" fmla="*/ 309 h 553"/>
              <a:gd name="T110" fmla="*/ 667 w 721"/>
              <a:gd name="T111" fmla="*/ 296 h 553"/>
              <a:gd name="T112" fmla="*/ 652 w 721"/>
              <a:gd name="T113" fmla="*/ 28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1" h="553">
                <a:moveTo>
                  <a:pt x="652" y="284"/>
                </a:moveTo>
                <a:lnTo>
                  <a:pt x="656" y="269"/>
                </a:lnTo>
                <a:lnTo>
                  <a:pt x="658" y="252"/>
                </a:lnTo>
                <a:lnTo>
                  <a:pt x="659" y="237"/>
                </a:lnTo>
                <a:lnTo>
                  <a:pt x="658" y="223"/>
                </a:lnTo>
                <a:lnTo>
                  <a:pt x="656" y="209"/>
                </a:lnTo>
                <a:lnTo>
                  <a:pt x="652" y="195"/>
                </a:lnTo>
                <a:lnTo>
                  <a:pt x="646" y="182"/>
                </a:lnTo>
                <a:lnTo>
                  <a:pt x="639" y="170"/>
                </a:lnTo>
                <a:lnTo>
                  <a:pt x="629" y="159"/>
                </a:lnTo>
                <a:lnTo>
                  <a:pt x="619" y="149"/>
                </a:lnTo>
                <a:lnTo>
                  <a:pt x="607" y="141"/>
                </a:lnTo>
                <a:lnTo>
                  <a:pt x="595" y="134"/>
                </a:lnTo>
                <a:lnTo>
                  <a:pt x="582" y="127"/>
                </a:lnTo>
                <a:lnTo>
                  <a:pt x="567" y="123"/>
                </a:lnTo>
                <a:lnTo>
                  <a:pt x="552" y="121"/>
                </a:lnTo>
                <a:lnTo>
                  <a:pt x="537" y="120"/>
                </a:lnTo>
                <a:lnTo>
                  <a:pt x="531" y="107"/>
                </a:lnTo>
                <a:lnTo>
                  <a:pt x="525" y="94"/>
                </a:lnTo>
                <a:lnTo>
                  <a:pt x="517" y="83"/>
                </a:lnTo>
                <a:lnTo>
                  <a:pt x="508" y="71"/>
                </a:lnTo>
                <a:lnTo>
                  <a:pt x="499" y="60"/>
                </a:lnTo>
                <a:lnTo>
                  <a:pt x="489" y="50"/>
                </a:lnTo>
                <a:lnTo>
                  <a:pt x="479" y="41"/>
                </a:lnTo>
                <a:lnTo>
                  <a:pt x="468" y="33"/>
                </a:lnTo>
                <a:lnTo>
                  <a:pt x="456" y="26"/>
                </a:lnTo>
                <a:lnTo>
                  <a:pt x="443" y="19"/>
                </a:lnTo>
                <a:lnTo>
                  <a:pt x="430" y="14"/>
                </a:lnTo>
                <a:lnTo>
                  <a:pt x="417" y="9"/>
                </a:lnTo>
                <a:lnTo>
                  <a:pt x="404" y="6"/>
                </a:lnTo>
                <a:lnTo>
                  <a:pt x="390" y="3"/>
                </a:lnTo>
                <a:lnTo>
                  <a:pt x="375" y="2"/>
                </a:lnTo>
                <a:lnTo>
                  <a:pt x="361" y="0"/>
                </a:lnTo>
                <a:lnTo>
                  <a:pt x="342" y="2"/>
                </a:lnTo>
                <a:lnTo>
                  <a:pt x="324" y="5"/>
                </a:lnTo>
                <a:lnTo>
                  <a:pt x="306" y="10"/>
                </a:lnTo>
                <a:lnTo>
                  <a:pt x="289" y="16"/>
                </a:lnTo>
                <a:lnTo>
                  <a:pt x="273" y="24"/>
                </a:lnTo>
                <a:lnTo>
                  <a:pt x="257" y="34"/>
                </a:lnTo>
                <a:lnTo>
                  <a:pt x="243" y="45"/>
                </a:lnTo>
                <a:lnTo>
                  <a:pt x="229" y="57"/>
                </a:lnTo>
                <a:lnTo>
                  <a:pt x="217" y="72"/>
                </a:lnTo>
                <a:lnTo>
                  <a:pt x="206" y="86"/>
                </a:lnTo>
                <a:lnTo>
                  <a:pt x="196" y="102"/>
                </a:lnTo>
                <a:lnTo>
                  <a:pt x="187" y="119"/>
                </a:lnTo>
                <a:lnTo>
                  <a:pt x="180" y="137"/>
                </a:lnTo>
                <a:lnTo>
                  <a:pt x="175" y="155"/>
                </a:lnTo>
                <a:lnTo>
                  <a:pt x="171" y="174"/>
                </a:lnTo>
                <a:lnTo>
                  <a:pt x="169" y="194"/>
                </a:lnTo>
                <a:lnTo>
                  <a:pt x="152" y="196"/>
                </a:lnTo>
                <a:lnTo>
                  <a:pt x="135" y="200"/>
                </a:lnTo>
                <a:lnTo>
                  <a:pt x="118" y="205"/>
                </a:lnTo>
                <a:lnTo>
                  <a:pt x="103" y="211"/>
                </a:lnTo>
                <a:lnTo>
                  <a:pt x="89" y="219"/>
                </a:lnTo>
                <a:lnTo>
                  <a:pt x="75" y="228"/>
                </a:lnTo>
                <a:lnTo>
                  <a:pt x="61" y="238"/>
                </a:lnTo>
                <a:lnTo>
                  <a:pt x="49" y="250"/>
                </a:lnTo>
                <a:lnTo>
                  <a:pt x="39" y="263"/>
                </a:lnTo>
                <a:lnTo>
                  <a:pt x="29" y="276"/>
                </a:lnTo>
                <a:lnTo>
                  <a:pt x="21" y="290"/>
                </a:lnTo>
                <a:lnTo>
                  <a:pt x="14" y="305"/>
                </a:lnTo>
                <a:lnTo>
                  <a:pt x="9" y="322"/>
                </a:lnTo>
                <a:lnTo>
                  <a:pt x="4" y="338"/>
                </a:lnTo>
                <a:lnTo>
                  <a:pt x="1" y="355"/>
                </a:lnTo>
                <a:lnTo>
                  <a:pt x="0" y="372"/>
                </a:lnTo>
                <a:lnTo>
                  <a:pt x="1" y="392"/>
                </a:lnTo>
                <a:lnTo>
                  <a:pt x="4" y="409"/>
                </a:lnTo>
                <a:lnTo>
                  <a:pt x="9" y="426"/>
                </a:lnTo>
                <a:lnTo>
                  <a:pt x="15" y="443"/>
                </a:lnTo>
                <a:lnTo>
                  <a:pt x="23" y="459"/>
                </a:lnTo>
                <a:lnTo>
                  <a:pt x="32" y="474"/>
                </a:lnTo>
                <a:lnTo>
                  <a:pt x="42" y="487"/>
                </a:lnTo>
                <a:lnTo>
                  <a:pt x="53" y="500"/>
                </a:lnTo>
                <a:lnTo>
                  <a:pt x="66" y="512"/>
                </a:lnTo>
                <a:lnTo>
                  <a:pt x="80" y="523"/>
                </a:lnTo>
                <a:lnTo>
                  <a:pt x="95" y="531"/>
                </a:lnTo>
                <a:lnTo>
                  <a:pt x="111" y="539"/>
                </a:lnTo>
                <a:lnTo>
                  <a:pt x="127" y="545"/>
                </a:lnTo>
                <a:lnTo>
                  <a:pt x="145" y="549"/>
                </a:lnTo>
                <a:lnTo>
                  <a:pt x="162" y="552"/>
                </a:lnTo>
                <a:lnTo>
                  <a:pt x="180" y="553"/>
                </a:lnTo>
                <a:lnTo>
                  <a:pt x="577" y="553"/>
                </a:lnTo>
                <a:lnTo>
                  <a:pt x="592" y="552"/>
                </a:lnTo>
                <a:lnTo>
                  <a:pt x="607" y="550"/>
                </a:lnTo>
                <a:lnTo>
                  <a:pt x="621" y="547"/>
                </a:lnTo>
                <a:lnTo>
                  <a:pt x="634" y="542"/>
                </a:lnTo>
                <a:lnTo>
                  <a:pt x="647" y="536"/>
                </a:lnTo>
                <a:lnTo>
                  <a:pt x="659" y="529"/>
                </a:lnTo>
                <a:lnTo>
                  <a:pt x="670" y="521"/>
                </a:lnTo>
                <a:lnTo>
                  <a:pt x="680" y="512"/>
                </a:lnTo>
                <a:lnTo>
                  <a:pt x="689" y="501"/>
                </a:lnTo>
                <a:lnTo>
                  <a:pt x="697" y="491"/>
                </a:lnTo>
                <a:lnTo>
                  <a:pt x="705" y="479"/>
                </a:lnTo>
                <a:lnTo>
                  <a:pt x="711" y="466"/>
                </a:lnTo>
                <a:lnTo>
                  <a:pt x="715" y="453"/>
                </a:lnTo>
                <a:lnTo>
                  <a:pt x="719" y="438"/>
                </a:lnTo>
                <a:lnTo>
                  <a:pt x="721" y="424"/>
                </a:lnTo>
                <a:lnTo>
                  <a:pt x="721" y="409"/>
                </a:lnTo>
                <a:lnTo>
                  <a:pt x="721" y="400"/>
                </a:lnTo>
                <a:lnTo>
                  <a:pt x="720" y="392"/>
                </a:lnTo>
                <a:lnTo>
                  <a:pt x="719" y="383"/>
                </a:lnTo>
                <a:lnTo>
                  <a:pt x="716" y="373"/>
                </a:lnTo>
                <a:lnTo>
                  <a:pt x="714" y="365"/>
                </a:lnTo>
                <a:lnTo>
                  <a:pt x="711" y="356"/>
                </a:lnTo>
                <a:lnTo>
                  <a:pt x="707" y="348"/>
                </a:lnTo>
                <a:lnTo>
                  <a:pt x="703" y="340"/>
                </a:lnTo>
                <a:lnTo>
                  <a:pt x="697" y="332"/>
                </a:lnTo>
                <a:lnTo>
                  <a:pt x="692" y="324"/>
                </a:lnTo>
                <a:lnTo>
                  <a:pt x="686" y="316"/>
                </a:lnTo>
                <a:lnTo>
                  <a:pt x="680" y="309"/>
                </a:lnTo>
                <a:lnTo>
                  <a:pt x="673" y="302"/>
                </a:lnTo>
                <a:lnTo>
                  <a:pt x="667" y="296"/>
                </a:lnTo>
                <a:lnTo>
                  <a:pt x="659" y="290"/>
                </a:lnTo>
                <a:lnTo>
                  <a:pt x="652" y="284"/>
                </a:ln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2" name="Title 1"/>
          <p:cNvSpPr>
            <a:spLocks noGrp="1"/>
          </p:cNvSpPr>
          <p:nvPr>
            <p:ph type="title"/>
          </p:nvPr>
        </p:nvSpPr>
        <p:spPr>
          <a:xfrm>
            <a:off x="457200" y="58738"/>
            <a:ext cx="9894094" cy="793750"/>
          </a:xfrm>
        </p:spPr>
        <p:txBody>
          <a:bodyPr/>
          <a:lstStyle/>
          <a:p>
            <a:r>
              <a:rPr lang="en-US" dirty="0">
                <a:latin typeface="Source Sans Pro"/>
              </a:rPr>
              <a:t>Delivery pipeline challenges</a:t>
            </a:r>
            <a:endParaRPr lang="id-ID" dirty="0">
              <a:latin typeface="Source Sans Pro"/>
            </a:endParaRPr>
          </a:p>
        </p:txBody>
      </p:sp>
      <p:grpSp>
        <p:nvGrpSpPr>
          <p:cNvPr id="251" name="Group 4"/>
          <p:cNvGrpSpPr>
            <a:grpSpLocks noChangeAspect="1"/>
          </p:cNvGrpSpPr>
          <p:nvPr/>
        </p:nvGrpSpPr>
        <p:grpSpPr bwMode="auto">
          <a:xfrm>
            <a:off x="6894400" y="2572451"/>
            <a:ext cx="300842" cy="315134"/>
            <a:chOff x="2746" y="2821"/>
            <a:chExt cx="463" cy="485"/>
          </a:xfrm>
          <a:solidFill>
            <a:srgbClr val="DC7373"/>
          </a:solidFill>
        </p:grpSpPr>
        <p:sp>
          <p:nvSpPr>
            <p:cNvPr id="252"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53"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54"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55"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56"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57"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58"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59"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260" name="Group 4"/>
          <p:cNvGrpSpPr>
            <a:grpSpLocks noChangeAspect="1"/>
          </p:cNvGrpSpPr>
          <p:nvPr/>
        </p:nvGrpSpPr>
        <p:grpSpPr bwMode="auto">
          <a:xfrm>
            <a:off x="6894400" y="3853693"/>
            <a:ext cx="300842" cy="315134"/>
            <a:chOff x="2746" y="2821"/>
            <a:chExt cx="463" cy="485"/>
          </a:xfrm>
          <a:solidFill>
            <a:srgbClr val="DC7373"/>
          </a:solidFill>
        </p:grpSpPr>
        <p:sp>
          <p:nvSpPr>
            <p:cNvPr id="261"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62"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63"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64"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65"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66"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67"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68"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269" name="Group 268"/>
          <p:cNvGrpSpPr/>
          <p:nvPr/>
        </p:nvGrpSpPr>
        <p:grpSpPr>
          <a:xfrm>
            <a:off x="2033987" y="2122714"/>
            <a:ext cx="7658732" cy="2486025"/>
            <a:chOff x="2271713" y="3152776"/>
            <a:chExt cx="7658732" cy="2486025"/>
          </a:xfrm>
        </p:grpSpPr>
        <p:sp>
          <p:nvSpPr>
            <p:cNvPr id="270" name="Freeform 9"/>
            <p:cNvSpPr>
              <a:spLocks/>
            </p:cNvSpPr>
            <p:nvPr/>
          </p:nvSpPr>
          <p:spPr bwMode="auto">
            <a:xfrm>
              <a:off x="3478213" y="5495925"/>
              <a:ext cx="5775325" cy="142875"/>
            </a:xfrm>
            <a:custGeom>
              <a:avLst/>
              <a:gdLst>
                <a:gd name="T0" fmla="*/ 0 w 3638"/>
                <a:gd name="T1" fmla="*/ 90 h 90"/>
                <a:gd name="T2" fmla="*/ 3638 w 3638"/>
                <a:gd name="T3" fmla="*/ 90 h 90"/>
                <a:gd name="T4" fmla="*/ 3638 w 3638"/>
                <a:gd name="T5" fmla="*/ 0 h 90"/>
                <a:gd name="T6" fmla="*/ 0 w 3638"/>
                <a:gd name="T7" fmla="*/ 0 h 90"/>
                <a:gd name="T8" fmla="*/ 0 w 3638"/>
                <a:gd name="T9" fmla="*/ 90 h 90"/>
                <a:gd name="T10" fmla="*/ 0 w 3638"/>
                <a:gd name="T11" fmla="*/ 90 h 90"/>
              </a:gdLst>
              <a:ahLst/>
              <a:cxnLst>
                <a:cxn ang="0">
                  <a:pos x="T0" y="T1"/>
                </a:cxn>
                <a:cxn ang="0">
                  <a:pos x="T2" y="T3"/>
                </a:cxn>
                <a:cxn ang="0">
                  <a:pos x="T4" y="T5"/>
                </a:cxn>
                <a:cxn ang="0">
                  <a:pos x="T6" y="T7"/>
                </a:cxn>
                <a:cxn ang="0">
                  <a:pos x="T8" y="T9"/>
                </a:cxn>
                <a:cxn ang="0">
                  <a:pos x="T10" y="T11"/>
                </a:cxn>
              </a:cxnLst>
              <a:rect l="0" t="0" r="r" b="b"/>
              <a:pathLst>
                <a:path w="3638" h="90">
                  <a:moveTo>
                    <a:pt x="0" y="90"/>
                  </a:moveTo>
                  <a:lnTo>
                    <a:pt x="3638" y="90"/>
                  </a:lnTo>
                  <a:lnTo>
                    <a:pt x="3638" y="0"/>
                  </a:lnTo>
                  <a:lnTo>
                    <a:pt x="0" y="0"/>
                  </a:lnTo>
                  <a:lnTo>
                    <a:pt x="0" y="90"/>
                  </a:lnTo>
                  <a:lnTo>
                    <a:pt x="0" y="9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71" name="Freeform 5"/>
            <p:cNvSpPr>
              <a:spLocks/>
            </p:cNvSpPr>
            <p:nvPr/>
          </p:nvSpPr>
          <p:spPr bwMode="auto">
            <a:xfrm>
              <a:off x="7997826" y="3152776"/>
              <a:ext cx="1876425" cy="2398713"/>
            </a:xfrm>
            <a:custGeom>
              <a:avLst/>
              <a:gdLst>
                <a:gd name="T0" fmla="*/ 459 w 1182"/>
                <a:gd name="T1" fmla="*/ 1495 h 1511"/>
                <a:gd name="T2" fmla="*/ 356 w 1182"/>
                <a:gd name="T3" fmla="*/ 1437 h 1511"/>
                <a:gd name="T4" fmla="*/ 264 w 1182"/>
                <a:gd name="T5" fmla="*/ 1369 h 1511"/>
                <a:gd name="T6" fmla="*/ 182 w 1182"/>
                <a:gd name="T7" fmla="*/ 1284 h 1511"/>
                <a:gd name="T8" fmla="*/ 116 w 1182"/>
                <a:gd name="T9" fmla="*/ 1192 h 1511"/>
                <a:gd name="T10" fmla="*/ 63 w 1182"/>
                <a:gd name="T11" fmla="*/ 1094 h 1511"/>
                <a:gd name="T12" fmla="*/ 26 w 1182"/>
                <a:gd name="T13" fmla="*/ 986 h 1511"/>
                <a:gd name="T14" fmla="*/ 5 w 1182"/>
                <a:gd name="T15" fmla="*/ 875 h 1511"/>
                <a:gd name="T16" fmla="*/ 0 w 1182"/>
                <a:gd name="T17" fmla="*/ 762 h 1511"/>
                <a:gd name="T18" fmla="*/ 10 w 1182"/>
                <a:gd name="T19" fmla="*/ 646 h 1511"/>
                <a:gd name="T20" fmla="*/ 39 w 1182"/>
                <a:gd name="T21" fmla="*/ 530 h 1511"/>
                <a:gd name="T22" fmla="*/ 69 w 1182"/>
                <a:gd name="T23" fmla="*/ 456 h 1511"/>
                <a:gd name="T24" fmla="*/ 127 w 1182"/>
                <a:gd name="T25" fmla="*/ 353 h 1511"/>
                <a:gd name="T26" fmla="*/ 198 w 1182"/>
                <a:gd name="T27" fmla="*/ 261 h 1511"/>
                <a:gd name="T28" fmla="*/ 280 w 1182"/>
                <a:gd name="T29" fmla="*/ 182 h 1511"/>
                <a:gd name="T30" fmla="*/ 372 w 1182"/>
                <a:gd name="T31" fmla="*/ 116 h 1511"/>
                <a:gd name="T32" fmla="*/ 472 w 1182"/>
                <a:gd name="T33" fmla="*/ 63 h 1511"/>
                <a:gd name="T34" fmla="*/ 578 w 1182"/>
                <a:gd name="T35" fmla="*/ 26 h 1511"/>
                <a:gd name="T36" fmla="*/ 691 w 1182"/>
                <a:gd name="T37" fmla="*/ 5 h 1511"/>
                <a:gd name="T38" fmla="*/ 805 w 1182"/>
                <a:gd name="T39" fmla="*/ 0 h 1511"/>
                <a:gd name="T40" fmla="*/ 921 w 1182"/>
                <a:gd name="T41" fmla="*/ 10 h 1511"/>
                <a:gd name="T42" fmla="*/ 1034 w 1182"/>
                <a:gd name="T43" fmla="*/ 42 h 1511"/>
                <a:gd name="T44" fmla="*/ 1129 w 1182"/>
                <a:gd name="T45" fmla="*/ 79 h 1511"/>
                <a:gd name="T46" fmla="*/ 1137 w 1182"/>
                <a:gd name="T47" fmla="*/ 184 h 1511"/>
                <a:gd name="T48" fmla="*/ 1042 w 1182"/>
                <a:gd name="T49" fmla="*/ 137 h 1511"/>
                <a:gd name="T50" fmla="*/ 942 w 1182"/>
                <a:gd name="T51" fmla="*/ 108 h 1511"/>
                <a:gd name="T52" fmla="*/ 842 w 1182"/>
                <a:gd name="T53" fmla="*/ 92 h 1511"/>
                <a:gd name="T54" fmla="*/ 741 w 1182"/>
                <a:gd name="T55" fmla="*/ 89 h 1511"/>
                <a:gd name="T56" fmla="*/ 641 w 1182"/>
                <a:gd name="T57" fmla="*/ 103 h 1511"/>
                <a:gd name="T58" fmla="*/ 546 w 1182"/>
                <a:gd name="T59" fmla="*/ 129 h 1511"/>
                <a:gd name="T60" fmla="*/ 454 w 1182"/>
                <a:gd name="T61" fmla="*/ 171 h 1511"/>
                <a:gd name="T62" fmla="*/ 369 w 1182"/>
                <a:gd name="T63" fmla="*/ 224 h 1511"/>
                <a:gd name="T64" fmla="*/ 290 w 1182"/>
                <a:gd name="T65" fmla="*/ 292 h 1511"/>
                <a:gd name="T66" fmla="*/ 224 w 1182"/>
                <a:gd name="T67" fmla="*/ 372 h 1511"/>
                <a:gd name="T68" fmla="*/ 185 w 1182"/>
                <a:gd name="T69" fmla="*/ 430 h 1511"/>
                <a:gd name="T70" fmla="*/ 137 w 1182"/>
                <a:gd name="T71" fmla="*/ 525 h 1511"/>
                <a:gd name="T72" fmla="*/ 105 w 1182"/>
                <a:gd name="T73" fmla="*/ 625 h 1511"/>
                <a:gd name="T74" fmla="*/ 90 w 1182"/>
                <a:gd name="T75" fmla="*/ 725 h 1511"/>
                <a:gd name="T76" fmla="*/ 90 w 1182"/>
                <a:gd name="T77" fmla="*/ 825 h 1511"/>
                <a:gd name="T78" fmla="*/ 103 w 1182"/>
                <a:gd name="T79" fmla="*/ 923 h 1511"/>
                <a:gd name="T80" fmla="*/ 132 w 1182"/>
                <a:gd name="T81" fmla="*/ 1020 h 1511"/>
                <a:gd name="T82" fmla="*/ 171 w 1182"/>
                <a:gd name="T83" fmla="*/ 1113 h 1511"/>
                <a:gd name="T84" fmla="*/ 227 w 1182"/>
                <a:gd name="T85" fmla="*/ 1197 h 1511"/>
                <a:gd name="T86" fmla="*/ 295 w 1182"/>
                <a:gd name="T87" fmla="*/ 1274 h 1511"/>
                <a:gd name="T88" fmla="*/ 375 w 1182"/>
                <a:gd name="T89" fmla="*/ 1342 h 1511"/>
                <a:gd name="T90" fmla="*/ 433 w 1182"/>
                <a:gd name="T91" fmla="*/ 1382 h 1511"/>
                <a:gd name="T92" fmla="*/ 496 w 1182"/>
                <a:gd name="T93"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2" h="1511">
                  <a:moveTo>
                    <a:pt x="496" y="1511"/>
                  </a:moveTo>
                  <a:lnTo>
                    <a:pt x="496" y="1511"/>
                  </a:lnTo>
                  <a:lnTo>
                    <a:pt x="459" y="1495"/>
                  </a:lnTo>
                  <a:lnTo>
                    <a:pt x="425" y="1477"/>
                  </a:lnTo>
                  <a:lnTo>
                    <a:pt x="388" y="1458"/>
                  </a:lnTo>
                  <a:lnTo>
                    <a:pt x="356" y="1437"/>
                  </a:lnTo>
                  <a:lnTo>
                    <a:pt x="324" y="1416"/>
                  </a:lnTo>
                  <a:lnTo>
                    <a:pt x="293" y="1392"/>
                  </a:lnTo>
                  <a:lnTo>
                    <a:pt x="264" y="1369"/>
                  </a:lnTo>
                  <a:lnTo>
                    <a:pt x="235" y="1342"/>
                  </a:lnTo>
                  <a:lnTo>
                    <a:pt x="208" y="1313"/>
                  </a:lnTo>
                  <a:lnTo>
                    <a:pt x="182" y="1284"/>
                  </a:lnTo>
                  <a:lnTo>
                    <a:pt x="161" y="1255"/>
                  </a:lnTo>
                  <a:lnTo>
                    <a:pt x="137" y="1226"/>
                  </a:lnTo>
                  <a:lnTo>
                    <a:pt x="116" y="1192"/>
                  </a:lnTo>
                  <a:lnTo>
                    <a:pt x="98" y="1160"/>
                  </a:lnTo>
                  <a:lnTo>
                    <a:pt x="79" y="1126"/>
                  </a:lnTo>
                  <a:lnTo>
                    <a:pt x="63" y="1094"/>
                  </a:lnTo>
                  <a:lnTo>
                    <a:pt x="50" y="1057"/>
                  </a:lnTo>
                  <a:lnTo>
                    <a:pt x="37" y="1023"/>
                  </a:lnTo>
                  <a:lnTo>
                    <a:pt x="26" y="986"/>
                  </a:lnTo>
                  <a:lnTo>
                    <a:pt x="18" y="949"/>
                  </a:lnTo>
                  <a:lnTo>
                    <a:pt x="10" y="912"/>
                  </a:lnTo>
                  <a:lnTo>
                    <a:pt x="5" y="875"/>
                  </a:lnTo>
                  <a:lnTo>
                    <a:pt x="0" y="838"/>
                  </a:lnTo>
                  <a:lnTo>
                    <a:pt x="0" y="799"/>
                  </a:lnTo>
                  <a:lnTo>
                    <a:pt x="0" y="762"/>
                  </a:lnTo>
                  <a:lnTo>
                    <a:pt x="0" y="722"/>
                  </a:lnTo>
                  <a:lnTo>
                    <a:pt x="5" y="685"/>
                  </a:lnTo>
                  <a:lnTo>
                    <a:pt x="10" y="646"/>
                  </a:lnTo>
                  <a:lnTo>
                    <a:pt x="18" y="606"/>
                  </a:lnTo>
                  <a:lnTo>
                    <a:pt x="29" y="569"/>
                  </a:lnTo>
                  <a:lnTo>
                    <a:pt x="39" y="530"/>
                  </a:lnTo>
                  <a:lnTo>
                    <a:pt x="55" y="493"/>
                  </a:lnTo>
                  <a:lnTo>
                    <a:pt x="55" y="493"/>
                  </a:lnTo>
                  <a:lnTo>
                    <a:pt x="69" y="456"/>
                  </a:lnTo>
                  <a:lnTo>
                    <a:pt x="87" y="419"/>
                  </a:lnTo>
                  <a:lnTo>
                    <a:pt x="105" y="385"/>
                  </a:lnTo>
                  <a:lnTo>
                    <a:pt x="127" y="353"/>
                  </a:lnTo>
                  <a:lnTo>
                    <a:pt x="150" y="321"/>
                  </a:lnTo>
                  <a:lnTo>
                    <a:pt x="171" y="290"/>
                  </a:lnTo>
                  <a:lnTo>
                    <a:pt x="198" y="261"/>
                  </a:lnTo>
                  <a:lnTo>
                    <a:pt x="224" y="232"/>
                  </a:lnTo>
                  <a:lnTo>
                    <a:pt x="251" y="205"/>
                  </a:lnTo>
                  <a:lnTo>
                    <a:pt x="280" y="182"/>
                  </a:lnTo>
                  <a:lnTo>
                    <a:pt x="309" y="158"/>
                  </a:lnTo>
                  <a:lnTo>
                    <a:pt x="340" y="134"/>
                  </a:lnTo>
                  <a:lnTo>
                    <a:pt x="372" y="116"/>
                  </a:lnTo>
                  <a:lnTo>
                    <a:pt x="404" y="97"/>
                  </a:lnTo>
                  <a:lnTo>
                    <a:pt x="438" y="79"/>
                  </a:lnTo>
                  <a:lnTo>
                    <a:pt x="472" y="63"/>
                  </a:lnTo>
                  <a:lnTo>
                    <a:pt x="507" y="50"/>
                  </a:lnTo>
                  <a:lnTo>
                    <a:pt x="543" y="37"/>
                  </a:lnTo>
                  <a:lnTo>
                    <a:pt x="578" y="26"/>
                  </a:lnTo>
                  <a:lnTo>
                    <a:pt x="615" y="18"/>
                  </a:lnTo>
                  <a:lnTo>
                    <a:pt x="652" y="10"/>
                  </a:lnTo>
                  <a:lnTo>
                    <a:pt x="691" y="5"/>
                  </a:lnTo>
                  <a:lnTo>
                    <a:pt x="728" y="0"/>
                  </a:lnTo>
                  <a:lnTo>
                    <a:pt x="765" y="0"/>
                  </a:lnTo>
                  <a:lnTo>
                    <a:pt x="805" y="0"/>
                  </a:lnTo>
                  <a:lnTo>
                    <a:pt x="844" y="2"/>
                  </a:lnTo>
                  <a:lnTo>
                    <a:pt x="881" y="5"/>
                  </a:lnTo>
                  <a:lnTo>
                    <a:pt x="921" y="10"/>
                  </a:lnTo>
                  <a:lnTo>
                    <a:pt x="958" y="18"/>
                  </a:lnTo>
                  <a:lnTo>
                    <a:pt x="997" y="29"/>
                  </a:lnTo>
                  <a:lnTo>
                    <a:pt x="1034" y="42"/>
                  </a:lnTo>
                  <a:lnTo>
                    <a:pt x="1074" y="55"/>
                  </a:lnTo>
                  <a:lnTo>
                    <a:pt x="1074" y="55"/>
                  </a:lnTo>
                  <a:lnTo>
                    <a:pt x="1129" y="79"/>
                  </a:lnTo>
                  <a:lnTo>
                    <a:pt x="1182" y="108"/>
                  </a:lnTo>
                  <a:lnTo>
                    <a:pt x="1137" y="184"/>
                  </a:lnTo>
                  <a:lnTo>
                    <a:pt x="1137" y="184"/>
                  </a:lnTo>
                  <a:lnTo>
                    <a:pt x="1105" y="168"/>
                  </a:lnTo>
                  <a:lnTo>
                    <a:pt x="1074" y="153"/>
                  </a:lnTo>
                  <a:lnTo>
                    <a:pt x="1042" y="137"/>
                  </a:lnTo>
                  <a:lnTo>
                    <a:pt x="1008" y="126"/>
                  </a:lnTo>
                  <a:lnTo>
                    <a:pt x="976" y="116"/>
                  </a:lnTo>
                  <a:lnTo>
                    <a:pt x="942" y="108"/>
                  </a:lnTo>
                  <a:lnTo>
                    <a:pt x="910" y="100"/>
                  </a:lnTo>
                  <a:lnTo>
                    <a:pt x="876" y="95"/>
                  </a:lnTo>
                  <a:lnTo>
                    <a:pt x="842" y="92"/>
                  </a:lnTo>
                  <a:lnTo>
                    <a:pt x="807" y="89"/>
                  </a:lnTo>
                  <a:lnTo>
                    <a:pt x="776" y="89"/>
                  </a:lnTo>
                  <a:lnTo>
                    <a:pt x="741" y="89"/>
                  </a:lnTo>
                  <a:lnTo>
                    <a:pt x="707" y="92"/>
                  </a:lnTo>
                  <a:lnTo>
                    <a:pt x="675" y="97"/>
                  </a:lnTo>
                  <a:lnTo>
                    <a:pt x="641" y="103"/>
                  </a:lnTo>
                  <a:lnTo>
                    <a:pt x="609" y="110"/>
                  </a:lnTo>
                  <a:lnTo>
                    <a:pt x="578" y="118"/>
                  </a:lnTo>
                  <a:lnTo>
                    <a:pt x="546" y="129"/>
                  </a:lnTo>
                  <a:lnTo>
                    <a:pt x="514" y="142"/>
                  </a:lnTo>
                  <a:lnTo>
                    <a:pt x="483" y="155"/>
                  </a:lnTo>
                  <a:lnTo>
                    <a:pt x="454" y="171"/>
                  </a:lnTo>
                  <a:lnTo>
                    <a:pt x="425" y="187"/>
                  </a:lnTo>
                  <a:lnTo>
                    <a:pt x="396" y="205"/>
                  </a:lnTo>
                  <a:lnTo>
                    <a:pt x="369" y="224"/>
                  </a:lnTo>
                  <a:lnTo>
                    <a:pt x="340" y="245"/>
                  </a:lnTo>
                  <a:lnTo>
                    <a:pt x="317" y="269"/>
                  </a:lnTo>
                  <a:lnTo>
                    <a:pt x="290" y="292"/>
                  </a:lnTo>
                  <a:lnTo>
                    <a:pt x="266" y="316"/>
                  </a:lnTo>
                  <a:lnTo>
                    <a:pt x="245" y="343"/>
                  </a:lnTo>
                  <a:lnTo>
                    <a:pt x="224" y="372"/>
                  </a:lnTo>
                  <a:lnTo>
                    <a:pt x="203" y="401"/>
                  </a:lnTo>
                  <a:lnTo>
                    <a:pt x="185" y="430"/>
                  </a:lnTo>
                  <a:lnTo>
                    <a:pt x="185" y="430"/>
                  </a:lnTo>
                  <a:lnTo>
                    <a:pt x="166" y="461"/>
                  </a:lnTo>
                  <a:lnTo>
                    <a:pt x="150" y="493"/>
                  </a:lnTo>
                  <a:lnTo>
                    <a:pt x="137" y="525"/>
                  </a:lnTo>
                  <a:lnTo>
                    <a:pt x="127" y="559"/>
                  </a:lnTo>
                  <a:lnTo>
                    <a:pt x="116" y="590"/>
                  </a:lnTo>
                  <a:lnTo>
                    <a:pt x="105" y="625"/>
                  </a:lnTo>
                  <a:lnTo>
                    <a:pt x="100" y="656"/>
                  </a:lnTo>
                  <a:lnTo>
                    <a:pt x="95" y="691"/>
                  </a:lnTo>
                  <a:lnTo>
                    <a:pt x="90" y="725"/>
                  </a:lnTo>
                  <a:lnTo>
                    <a:pt x="90" y="757"/>
                  </a:lnTo>
                  <a:lnTo>
                    <a:pt x="90" y="791"/>
                  </a:lnTo>
                  <a:lnTo>
                    <a:pt x="90" y="825"/>
                  </a:lnTo>
                  <a:lnTo>
                    <a:pt x="92" y="857"/>
                  </a:lnTo>
                  <a:lnTo>
                    <a:pt x="98" y="891"/>
                  </a:lnTo>
                  <a:lnTo>
                    <a:pt x="103" y="923"/>
                  </a:lnTo>
                  <a:lnTo>
                    <a:pt x="111" y="957"/>
                  </a:lnTo>
                  <a:lnTo>
                    <a:pt x="121" y="989"/>
                  </a:lnTo>
                  <a:lnTo>
                    <a:pt x="132" y="1020"/>
                  </a:lnTo>
                  <a:lnTo>
                    <a:pt x="142" y="1052"/>
                  </a:lnTo>
                  <a:lnTo>
                    <a:pt x="158" y="1081"/>
                  </a:lnTo>
                  <a:lnTo>
                    <a:pt x="171" y="1113"/>
                  </a:lnTo>
                  <a:lnTo>
                    <a:pt x="190" y="1142"/>
                  </a:lnTo>
                  <a:lnTo>
                    <a:pt x="208" y="1168"/>
                  </a:lnTo>
                  <a:lnTo>
                    <a:pt x="227" y="1197"/>
                  </a:lnTo>
                  <a:lnTo>
                    <a:pt x="248" y="1223"/>
                  </a:lnTo>
                  <a:lnTo>
                    <a:pt x="272" y="1250"/>
                  </a:lnTo>
                  <a:lnTo>
                    <a:pt x="295" y="1274"/>
                  </a:lnTo>
                  <a:lnTo>
                    <a:pt x="319" y="1297"/>
                  </a:lnTo>
                  <a:lnTo>
                    <a:pt x="346" y="1321"/>
                  </a:lnTo>
                  <a:lnTo>
                    <a:pt x="375" y="1342"/>
                  </a:lnTo>
                  <a:lnTo>
                    <a:pt x="404" y="1363"/>
                  </a:lnTo>
                  <a:lnTo>
                    <a:pt x="433" y="1382"/>
                  </a:lnTo>
                  <a:lnTo>
                    <a:pt x="433" y="1382"/>
                  </a:lnTo>
                  <a:lnTo>
                    <a:pt x="480" y="1405"/>
                  </a:lnTo>
                  <a:lnTo>
                    <a:pt x="530" y="1429"/>
                  </a:lnTo>
                  <a:lnTo>
                    <a:pt x="496" y="151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72" name="Freeform 6"/>
            <p:cNvSpPr>
              <a:spLocks/>
            </p:cNvSpPr>
            <p:nvPr/>
          </p:nvSpPr>
          <p:spPr bwMode="auto">
            <a:xfrm>
              <a:off x="3617119" y="3152776"/>
              <a:ext cx="5666582" cy="146050"/>
            </a:xfrm>
            <a:custGeom>
              <a:avLst/>
              <a:gdLst>
                <a:gd name="T0" fmla="*/ 0 w 3639"/>
                <a:gd name="T1" fmla="*/ 0 h 92"/>
                <a:gd name="T2" fmla="*/ 3639 w 3639"/>
                <a:gd name="T3" fmla="*/ 0 h 92"/>
                <a:gd name="T4" fmla="*/ 3639 w 3639"/>
                <a:gd name="T5" fmla="*/ 92 h 92"/>
                <a:gd name="T6" fmla="*/ 0 w 3639"/>
                <a:gd name="T7" fmla="*/ 92 h 92"/>
                <a:gd name="T8" fmla="*/ 0 w 3639"/>
                <a:gd name="T9" fmla="*/ 0 h 92"/>
                <a:gd name="T10" fmla="*/ 0 w 3639"/>
                <a:gd name="T11" fmla="*/ 0 h 92"/>
              </a:gdLst>
              <a:ahLst/>
              <a:cxnLst>
                <a:cxn ang="0">
                  <a:pos x="T0" y="T1"/>
                </a:cxn>
                <a:cxn ang="0">
                  <a:pos x="T2" y="T3"/>
                </a:cxn>
                <a:cxn ang="0">
                  <a:pos x="T4" y="T5"/>
                </a:cxn>
                <a:cxn ang="0">
                  <a:pos x="T6" y="T7"/>
                </a:cxn>
                <a:cxn ang="0">
                  <a:pos x="T8" y="T9"/>
                </a:cxn>
                <a:cxn ang="0">
                  <a:pos x="T10" y="T11"/>
                </a:cxn>
              </a:cxnLst>
              <a:rect l="0" t="0" r="r" b="b"/>
              <a:pathLst>
                <a:path w="3639" h="92">
                  <a:moveTo>
                    <a:pt x="0" y="0"/>
                  </a:moveTo>
                  <a:lnTo>
                    <a:pt x="3639" y="0"/>
                  </a:lnTo>
                  <a:lnTo>
                    <a:pt x="3639" y="92"/>
                  </a:lnTo>
                  <a:lnTo>
                    <a:pt x="0" y="92"/>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73" name="Freeform 7"/>
            <p:cNvSpPr>
              <a:spLocks/>
            </p:cNvSpPr>
            <p:nvPr/>
          </p:nvSpPr>
          <p:spPr bwMode="auto">
            <a:xfrm>
              <a:off x="3892552" y="3206751"/>
              <a:ext cx="5610906"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74" name="Freeform 10"/>
            <p:cNvSpPr>
              <a:spLocks/>
            </p:cNvSpPr>
            <p:nvPr/>
          </p:nvSpPr>
          <p:spPr bwMode="auto">
            <a:xfrm>
              <a:off x="3867151" y="5441951"/>
              <a:ext cx="5674407" cy="147638"/>
            </a:xfrm>
            <a:custGeom>
              <a:avLst/>
              <a:gdLst>
                <a:gd name="T0" fmla="*/ 0 w 3639"/>
                <a:gd name="T1" fmla="*/ 93 h 93"/>
                <a:gd name="T2" fmla="*/ 3639 w 3639"/>
                <a:gd name="T3" fmla="*/ 93 h 93"/>
                <a:gd name="T4" fmla="*/ 3639 w 3639"/>
                <a:gd name="T5" fmla="*/ 0 h 93"/>
                <a:gd name="T6" fmla="*/ 0 w 3639"/>
                <a:gd name="T7" fmla="*/ 0 h 93"/>
                <a:gd name="T8" fmla="*/ 0 w 3639"/>
                <a:gd name="T9" fmla="*/ 93 h 93"/>
                <a:gd name="T10" fmla="*/ 0 w 3639"/>
                <a:gd name="T11" fmla="*/ 93 h 93"/>
              </a:gdLst>
              <a:ahLst/>
              <a:cxnLst>
                <a:cxn ang="0">
                  <a:pos x="T0" y="T1"/>
                </a:cxn>
                <a:cxn ang="0">
                  <a:pos x="T2" y="T3"/>
                </a:cxn>
                <a:cxn ang="0">
                  <a:pos x="T4" y="T5"/>
                </a:cxn>
                <a:cxn ang="0">
                  <a:pos x="T6" y="T7"/>
                </a:cxn>
                <a:cxn ang="0">
                  <a:pos x="T8" y="T9"/>
                </a:cxn>
                <a:cxn ang="0">
                  <a:pos x="T10" y="T11"/>
                </a:cxn>
              </a:cxnLst>
              <a:rect l="0" t="0" r="r" b="b"/>
              <a:pathLst>
                <a:path w="3639" h="93">
                  <a:moveTo>
                    <a:pt x="0" y="93"/>
                  </a:moveTo>
                  <a:lnTo>
                    <a:pt x="3639" y="93"/>
                  </a:lnTo>
                  <a:lnTo>
                    <a:pt x="3639" y="0"/>
                  </a:lnTo>
                  <a:lnTo>
                    <a:pt x="0" y="0"/>
                  </a:lnTo>
                  <a:lnTo>
                    <a:pt x="0" y="93"/>
                  </a:lnTo>
                  <a:lnTo>
                    <a:pt x="0" y="9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nvGrpSpPr>
            <p:cNvPr id="275" name="Group 274"/>
            <p:cNvGrpSpPr/>
            <p:nvPr/>
          </p:nvGrpSpPr>
          <p:grpSpPr>
            <a:xfrm>
              <a:off x="2271713" y="3152776"/>
              <a:ext cx="7589839" cy="2486025"/>
              <a:chOff x="2271713" y="3152776"/>
              <a:chExt cx="7589839" cy="2486025"/>
            </a:xfrm>
            <a:gradFill>
              <a:gsLst>
                <a:gs pos="0">
                  <a:schemeClr val="accent1"/>
                </a:gs>
                <a:gs pos="100000">
                  <a:schemeClr val="accent3"/>
                </a:gs>
              </a:gsLst>
              <a:lin ang="10800000" scaled="0"/>
            </a:gradFill>
          </p:grpSpPr>
          <p:sp>
            <p:nvSpPr>
              <p:cNvPr id="278" name="Freeform 8"/>
              <p:cNvSpPr>
                <a:spLocks/>
              </p:cNvSpPr>
              <p:nvPr/>
            </p:nvSpPr>
            <p:spPr bwMode="auto">
              <a:xfrm>
                <a:off x="4074320" y="3301207"/>
                <a:ext cx="5787232"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79" name="Freeform 11"/>
              <p:cNvSpPr>
                <a:spLocks/>
              </p:cNvSpPr>
              <p:nvPr/>
            </p:nvSpPr>
            <p:spPr bwMode="auto">
              <a:xfrm>
                <a:off x="4067175" y="5354638"/>
                <a:ext cx="5748338" cy="142875"/>
              </a:xfrm>
              <a:custGeom>
                <a:avLst/>
                <a:gdLst>
                  <a:gd name="T0" fmla="*/ 0 w 3641"/>
                  <a:gd name="T1" fmla="*/ 90 h 90"/>
                  <a:gd name="T2" fmla="*/ 3641 w 3641"/>
                  <a:gd name="T3" fmla="*/ 90 h 90"/>
                  <a:gd name="T4" fmla="*/ 3641 w 3641"/>
                  <a:gd name="T5" fmla="*/ 0 h 90"/>
                  <a:gd name="T6" fmla="*/ 0 w 3641"/>
                  <a:gd name="T7" fmla="*/ 0 h 90"/>
                  <a:gd name="T8" fmla="*/ 0 w 3641"/>
                  <a:gd name="T9" fmla="*/ 90 h 90"/>
                  <a:gd name="T10" fmla="*/ 0 w 3641"/>
                  <a:gd name="T11" fmla="*/ 90 h 90"/>
                </a:gdLst>
                <a:ahLst/>
                <a:cxnLst>
                  <a:cxn ang="0">
                    <a:pos x="T0" y="T1"/>
                  </a:cxn>
                  <a:cxn ang="0">
                    <a:pos x="T2" y="T3"/>
                  </a:cxn>
                  <a:cxn ang="0">
                    <a:pos x="T4" y="T5"/>
                  </a:cxn>
                  <a:cxn ang="0">
                    <a:pos x="T6" y="T7"/>
                  </a:cxn>
                  <a:cxn ang="0">
                    <a:pos x="T8" y="T9"/>
                  </a:cxn>
                  <a:cxn ang="0">
                    <a:pos x="T10" y="T11"/>
                  </a:cxn>
                </a:cxnLst>
                <a:rect l="0" t="0" r="r" b="b"/>
                <a:pathLst>
                  <a:path w="3641" h="90">
                    <a:moveTo>
                      <a:pt x="0" y="90"/>
                    </a:moveTo>
                    <a:lnTo>
                      <a:pt x="3641" y="90"/>
                    </a:lnTo>
                    <a:lnTo>
                      <a:pt x="3641" y="0"/>
                    </a:lnTo>
                    <a:lnTo>
                      <a:pt x="0" y="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80" name="Freeform 12"/>
              <p:cNvSpPr>
                <a:spLocks/>
              </p:cNvSpPr>
              <p:nvPr/>
            </p:nvSpPr>
            <p:spPr bwMode="auto">
              <a:xfrm>
                <a:off x="2271713" y="3152776"/>
                <a:ext cx="1876425" cy="2486025"/>
              </a:xfrm>
              <a:custGeom>
                <a:avLst/>
                <a:gdLst>
                  <a:gd name="T0" fmla="*/ 1140 w 1182"/>
                  <a:gd name="T1" fmla="*/ 1485 h 1566"/>
                  <a:gd name="T2" fmla="*/ 1029 w 1182"/>
                  <a:gd name="T3" fmla="*/ 1529 h 1566"/>
                  <a:gd name="T4" fmla="*/ 916 w 1182"/>
                  <a:gd name="T5" fmla="*/ 1556 h 1566"/>
                  <a:gd name="T6" fmla="*/ 802 w 1182"/>
                  <a:gd name="T7" fmla="*/ 1566 h 1566"/>
                  <a:gd name="T8" fmla="*/ 689 w 1182"/>
                  <a:gd name="T9" fmla="*/ 1561 h 1566"/>
                  <a:gd name="T10" fmla="*/ 578 w 1182"/>
                  <a:gd name="T11" fmla="*/ 1537 h 1566"/>
                  <a:gd name="T12" fmla="*/ 472 w 1182"/>
                  <a:gd name="T13" fmla="*/ 1500 h 1566"/>
                  <a:gd name="T14" fmla="*/ 372 w 1182"/>
                  <a:gd name="T15" fmla="*/ 1448 h 1566"/>
                  <a:gd name="T16" fmla="*/ 277 w 1182"/>
                  <a:gd name="T17" fmla="*/ 1379 h 1566"/>
                  <a:gd name="T18" fmla="*/ 195 w 1182"/>
                  <a:gd name="T19" fmla="*/ 1297 h 1566"/>
                  <a:gd name="T20" fmla="*/ 124 w 1182"/>
                  <a:gd name="T21" fmla="*/ 1202 h 1566"/>
                  <a:gd name="T22" fmla="*/ 84 w 1182"/>
                  <a:gd name="T23" fmla="*/ 1134 h 1566"/>
                  <a:gd name="T24" fmla="*/ 37 w 1182"/>
                  <a:gd name="T25" fmla="*/ 1023 h 1566"/>
                  <a:gd name="T26" fmla="*/ 11 w 1182"/>
                  <a:gd name="T27" fmla="*/ 910 h 1566"/>
                  <a:gd name="T28" fmla="*/ 0 w 1182"/>
                  <a:gd name="T29" fmla="*/ 796 h 1566"/>
                  <a:gd name="T30" fmla="*/ 5 w 1182"/>
                  <a:gd name="T31" fmla="*/ 683 h 1566"/>
                  <a:gd name="T32" fmla="*/ 26 w 1182"/>
                  <a:gd name="T33" fmla="*/ 572 h 1566"/>
                  <a:gd name="T34" fmla="*/ 66 w 1182"/>
                  <a:gd name="T35" fmla="*/ 466 h 1566"/>
                  <a:gd name="T36" fmla="*/ 119 w 1182"/>
                  <a:gd name="T37" fmla="*/ 366 h 1566"/>
                  <a:gd name="T38" fmla="*/ 185 w 1182"/>
                  <a:gd name="T39" fmla="*/ 274 h 1566"/>
                  <a:gd name="T40" fmla="*/ 266 w 1182"/>
                  <a:gd name="T41" fmla="*/ 192 h 1566"/>
                  <a:gd name="T42" fmla="*/ 361 w 1182"/>
                  <a:gd name="T43" fmla="*/ 121 h 1566"/>
                  <a:gd name="T44" fmla="*/ 443 w 1182"/>
                  <a:gd name="T45" fmla="*/ 76 h 1566"/>
                  <a:gd name="T46" fmla="*/ 588 w 1182"/>
                  <a:gd name="T47" fmla="*/ 23 h 1566"/>
                  <a:gd name="T48" fmla="*/ 739 w 1182"/>
                  <a:gd name="T49" fmla="*/ 0 h 1566"/>
                  <a:gd name="T50" fmla="*/ 892 w 1182"/>
                  <a:gd name="T51" fmla="*/ 5 h 1566"/>
                  <a:gd name="T52" fmla="*/ 1042 w 1182"/>
                  <a:gd name="T53" fmla="*/ 42 h 1566"/>
                  <a:gd name="T54" fmla="*/ 1182 w 1182"/>
                  <a:gd name="T55" fmla="*/ 108 h 1566"/>
                  <a:gd name="T56" fmla="*/ 1106 w 1182"/>
                  <a:gd name="T57" fmla="*/ 166 h 1566"/>
                  <a:gd name="T58" fmla="*/ 1008 w 1182"/>
                  <a:gd name="T59" fmla="*/ 126 h 1566"/>
                  <a:gd name="T60" fmla="*/ 910 w 1182"/>
                  <a:gd name="T61" fmla="*/ 100 h 1566"/>
                  <a:gd name="T62" fmla="*/ 807 w 1182"/>
                  <a:gd name="T63" fmla="*/ 87 h 1566"/>
                  <a:gd name="T64" fmla="*/ 707 w 1182"/>
                  <a:gd name="T65" fmla="*/ 92 h 1566"/>
                  <a:gd name="T66" fmla="*/ 610 w 1182"/>
                  <a:gd name="T67" fmla="*/ 110 h 1566"/>
                  <a:gd name="T68" fmla="*/ 515 w 1182"/>
                  <a:gd name="T69" fmla="*/ 142 h 1566"/>
                  <a:gd name="T70" fmla="*/ 425 w 1182"/>
                  <a:gd name="T71" fmla="*/ 187 h 1566"/>
                  <a:gd name="T72" fmla="*/ 343 w 1182"/>
                  <a:gd name="T73" fmla="*/ 245 h 1566"/>
                  <a:gd name="T74" fmla="*/ 266 w 1182"/>
                  <a:gd name="T75" fmla="*/ 316 h 1566"/>
                  <a:gd name="T76" fmla="*/ 203 w 1182"/>
                  <a:gd name="T77" fmla="*/ 398 h 1566"/>
                  <a:gd name="T78" fmla="*/ 166 w 1182"/>
                  <a:gd name="T79" fmla="*/ 461 h 1566"/>
                  <a:gd name="T80" fmla="*/ 127 w 1182"/>
                  <a:gd name="T81" fmla="*/ 556 h 1566"/>
                  <a:gd name="T82" fmla="*/ 100 w 1182"/>
                  <a:gd name="T83" fmla="*/ 656 h 1566"/>
                  <a:gd name="T84" fmla="*/ 90 w 1182"/>
                  <a:gd name="T85" fmla="*/ 757 h 1566"/>
                  <a:gd name="T86" fmla="*/ 92 w 1182"/>
                  <a:gd name="T87" fmla="*/ 857 h 1566"/>
                  <a:gd name="T88" fmla="*/ 111 w 1182"/>
                  <a:gd name="T89" fmla="*/ 954 h 1566"/>
                  <a:gd name="T90" fmla="*/ 145 w 1182"/>
                  <a:gd name="T91" fmla="*/ 1049 h 1566"/>
                  <a:gd name="T92" fmla="*/ 190 w 1182"/>
                  <a:gd name="T93" fmla="*/ 1139 h 1566"/>
                  <a:gd name="T94" fmla="*/ 248 w 1182"/>
                  <a:gd name="T95" fmla="*/ 1223 h 1566"/>
                  <a:gd name="T96" fmla="*/ 319 w 1182"/>
                  <a:gd name="T97" fmla="*/ 1297 h 1566"/>
                  <a:gd name="T98" fmla="*/ 404 w 1182"/>
                  <a:gd name="T99" fmla="*/ 1361 h 1566"/>
                  <a:gd name="T100" fmla="*/ 475 w 1182"/>
                  <a:gd name="T101" fmla="*/ 1403 h 1566"/>
                  <a:gd name="T102" fmla="*/ 604 w 1182"/>
                  <a:gd name="T103" fmla="*/ 1453 h 1566"/>
                  <a:gd name="T104" fmla="*/ 736 w 1182"/>
                  <a:gd name="T105" fmla="*/ 1474 h 1566"/>
                  <a:gd name="T106" fmla="*/ 871 w 1182"/>
                  <a:gd name="T107" fmla="*/ 1471 h 1566"/>
                  <a:gd name="T108" fmla="*/ 1005 w 1182"/>
                  <a:gd name="T109" fmla="*/ 1442 h 1566"/>
                  <a:gd name="T110" fmla="*/ 1132 w 1182"/>
                  <a:gd name="T111" fmla="*/ 1387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2" h="1566">
                    <a:moveTo>
                      <a:pt x="1174" y="1463"/>
                    </a:moveTo>
                    <a:lnTo>
                      <a:pt x="1174" y="1463"/>
                    </a:lnTo>
                    <a:lnTo>
                      <a:pt x="1140" y="1485"/>
                    </a:lnTo>
                    <a:lnTo>
                      <a:pt x="1103" y="1500"/>
                    </a:lnTo>
                    <a:lnTo>
                      <a:pt x="1066" y="1516"/>
                    </a:lnTo>
                    <a:lnTo>
                      <a:pt x="1029" y="1529"/>
                    </a:lnTo>
                    <a:lnTo>
                      <a:pt x="992" y="1540"/>
                    </a:lnTo>
                    <a:lnTo>
                      <a:pt x="955" y="1548"/>
                    </a:lnTo>
                    <a:lnTo>
                      <a:pt x="916" y="1556"/>
                    </a:lnTo>
                    <a:lnTo>
                      <a:pt x="879" y="1561"/>
                    </a:lnTo>
                    <a:lnTo>
                      <a:pt x="842" y="1564"/>
                    </a:lnTo>
                    <a:lnTo>
                      <a:pt x="802" y="1566"/>
                    </a:lnTo>
                    <a:lnTo>
                      <a:pt x="765" y="1566"/>
                    </a:lnTo>
                    <a:lnTo>
                      <a:pt x="726" y="1564"/>
                    </a:lnTo>
                    <a:lnTo>
                      <a:pt x="689" y="1561"/>
                    </a:lnTo>
                    <a:lnTo>
                      <a:pt x="652" y="1553"/>
                    </a:lnTo>
                    <a:lnTo>
                      <a:pt x="615" y="1548"/>
                    </a:lnTo>
                    <a:lnTo>
                      <a:pt x="578" y="1537"/>
                    </a:lnTo>
                    <a:lnTo>
                      <a:pt x="541" y="1527"/>
                    </a:lnTo>
                    <a:lnTo>
                      <a:pt x="507" y="1514"/>
                    </a:lnTo>
                    <a:lnTo>
                      <a:pt x="472" y="1500"/>
                    </a:lnTo>
                    <a:lnTo>
                      <a:pt x="438" y="1485"/>
                    </a:lnTo>
                    <a:lnTo>
                      <a:pt x="404" y="1466"/>
                    </a:lnTo>
                    <a:lnTo>
                      <a:pt x="372" y="1448"/>
                    </a:lnTo>
                    <a:lnTo>
                      <a:pt x="338" y="1427"/>
                    </a:lnTo>
                    <a:lnTo>
                      <a:pt x="309" y="1403"/>
                    </a:lnTo>
                    <a:lnTo>
                      <a:pt x="277" y="1379"/>
                    </a:lnTo>
                    <a:lnTo>
                      <a:pt x="248" y="1353"/>
                    </a:lnTo>
                    <a:lnTo>
                      <a:pt x="222" y="1326"/>
                    </a:lnTo>
                    <a:lnTo>
                      <a:pt x="195" y="1297"/>
                    </a:lnTo>
                    <a:lnTo>
                      <a:pt x="169" y="1268"/>
                    </a:lnTo>
                    <a:lnTo>
                      <a:pt x="145" y="1237"/>
                    </a:lnTo>
                    <a:lnTo>
                      <a:pt x="124" y="1202"/>
                    </a:lnTo>
                    <a:lnTo>
                      <a:pt x="103" y="1168"/>
                    </a:lnTo>
                    <a:lnTo>
                      <a:pt x="103" y="1168"/>
                    </a:lnTo>
                    <a:lnTo>
                      <a:pt x="84" y="1134"/>
                    </a:lnTo>
                    <a:lnTo>
                      <a:pt x="66" y="1097"/>
                    </a:lnTo>
                    <a:lnTo>
                      <a:pt x="50" y="1060"/>
                    </a:lnTo>
                    <a:lnTo>
                      <a:pt x="37" y="1023"/>
                    </a:lnTo>
                    <a:lnTo>
                      <a:pt x="26" y="986"/>
                    </a:lnTo>
                    <a:lnTo>
                      <a:pt x="18" y="949"/>
                    </a:lnTo>
                    <a:lnTo>
                      <a:pt x="11" y="910"/>
                    </a:lnTo>
                    <a:lnTo>
                      <a:pt x="5" y="873"/>
                    </a:lnTo>
                    <a:lnTo>
                      <a:pt x="3" y="833"/>
                    </a:lnTo>
                    <a:lnTo>
                      <a:pt x="0" y="796"/>
                    </a:lnTo>
                    <a:lnTo>
                      <a:pt x="0" y="759"/>
                    </a:lnTo>
                    <a:lnTo>
                      <a:pt x="3" y="720"/>
                    </a:lnTo>
                    <a:lnTo>
                      <a:pt x="5" y="683"/>
                    </a:lnTo>
                    <a:lnTo>
                      <a:pt x="11" y="646"/>
                    </a:lnTo>
                    <a:lnTo>
                      <a:pt x="18" y="609"/>
                    </a:lnTo>
                    <a:lnTo>
                      <a:pt x="26" y="572"/>
                    </a:lnTo>
                    <a:lnTo>
                      <a:pt x="40" y="538"/>
                    </a:lnTo>
                    <a:lnTo>
                      <a:pt x="50" y="501"/>
                    </a:lnTo>
                    <a:lnTo>
                      <a:pt x="66" y="466"/>
                    </a:lnTo>
                    <a:lnTo>
                      <a:pt x="82" y="432"/>
                    </a:lnTo>
                    <a:lnTo>
                      <a:pt x="98" y="398"/>
                    </a:lnTo>
                    <a:lnTo>
                      <a:pt x="119" y="366"/>
                    </a:lnTo>
                    <a:lnTo>
                      <a:pt x="140" y="335"/>
                    </a:lnTo>
                    <a:lnTo>
                      <a:pt x="161" y="303"/>
                    </a:lnTo>
                    <a:lnTo>
                      <a:pt x="185" y="274"/>
                    </a:lnTo>
                    <a:lnTo>
                      <a:pt x="211" y="245"/>
                    </a:lnTo>
                    <a:lnTo>
                      <a:pt x="237" y="219"/>
                    </a:lnTo>
                    <a:lnTo>
                      <a:pt x="266" y="192"/>
                    </a:lnTo>
                    <a:lnTo>
                      <a:pt x="296" y="166"/>
                    </a:lnTo>
                    <a:lnTo>
                      <a:pt x="330" y="142"/>
                    </a:lnTo>
                    <a:lnTo>
                      <a:pt x="361" y="121"/>
                    </a:lnTo>
                    <a:lnTo>
                      <a:pt x="396" y="100"/>
                    </a:lnTo>
                    <a:lnTo>
                      <a:pt x="396" y="100"/>
                    </a:lnTo>
                    <a:lnTo>
                      <a:pt x="443" y="76"/>
                    </a:lnTo>
                    <a:lnTo>
                      <a:pt x="491" y="55"/>
                    </a:lnTo>
                    <a:lnTo>
                      <a:pt x="538" y="37"/>
                    </a:lnTo>
                    <a:lnTo>
                      <a:pt x="588" y="23"/>
                    </a:lnTo>
                    <a:lnTo>
                      <a:pt x="639" y="13"/>
                    </a:lnTo>
                    <a:lnTo>
                      <a:pt x="689" y="5"/>
                    </a:lnTo>
                    <a:lnTo>
                      <a:pt x="739" y="0"/>
                    </a:lnTo>
                    <a:lnTo>
                      <a:pt x="789" y="0"/>
                    </a:lnTo>
                    <a:lnTo>
                      <a:pt x="842" y="0"/>
                    </a:lnTo>
                    <a:lnTo>
                      <a:pt x="892" y="5"/>
                    </a:lnTo>
                    <a:lnTo>
                      <a:pt x="942" y="15"/>
                    </a:lnTo>
                    <a:lnTo>
                      <a:pt x="992" y="26"/>
                    </a:lnTo>
                    <a:lnTo>
                      <a:pt x="1042" y="42"/>
                    </a:lnTo>
                    <a:lnTo>
                      <a:pt x="1090" y="60"/>
                    </a:lnTo>
                    <a:lnTo>
                      <a:pt x="1137" y="81"/>
                    </a:lnTo>
                    <a:lnTo>
                      <a:pt x="1182" y="108"/>
                    </a:lnTo>
                    <a:lnTo>
                      <a:pt x="1137" y="184"/>
                    </a:lnTo>
                    <a:lnTo>
                      <a:pt x="1137" y="184"/>
                    </a:lnTo>
                    <a:lnTo>
                      <a:pt x="1106" y="166"/>
                    </a:lnTo>
                    <a:lnTo>
                      <a:pt x="1074" y="150"/>
                    </a:lnTo>
                    <a:lnTo>
                      <a:pt x="1042" y="137"/>
                    </a:lnTo>
                    <a:lnTo>
                      <a:pt x="1008" y="126"/>
                    </a:lnTo>
                    <a:lnTo>
                      <a:pt x="976" y="116"/>
                    </a:lnTo>
                    <a:lnTo>
                      <a:pt x="942" y="105"/>
                    </a:lnTo>
                    <a:lnTo>
                      <a:pt x="910" y="100"/>
                    </a:lnTo>
                    <a:lnTo>
                      <a:pt x="876" y="95"/>
                    </a:lnTo>
                    <a:lnTo>
                      <a:pt x="842" y="89"/>
                    </a:lnTo>
                    <a:lnTo>
                      <a:pt x="807" y="87"/>
                    </a:lnTo>
                    <a:lnTo>
                      <a:pt x="776" y="87"/>
                    </a:lnTo>
                    <a:lnTo>
                      <a:pt x="741" y="89"/>
                    </a:lnTo>
                    <a:lnTo>
                      <a:pt x="707" y="92"/>
                    </a:lnTo>
                    <a:lnTo>
                      <a:pt x="675" y="97"/>
                    </a:lnTo>
                    <a:lnTo>
                      <a:pt x="641" y="103"/>
                    </a:lnTo>
                    <a:lnTo>
                      <a:pt x="610" y="110"/>
                    </a:lnTo>
                    <a:lnTo>
                      <a:pt x="578" y="118"/>
                    </a:lnTo>
                    <a:lnTo>
                      <a:pt x="546" y="129"/>
                    </a:lnTo>
                    <a:lnTo>
                      <a:pt x="515" y="142"/>
                    </a:lnTo>
                    <a:lnTo>
                      <a:pt x="483" y="155"/>
                    </a:lnTo>
                    <a:lnTo>
                      <a:pt x="454" y="171"/>
                    </a:lnTo>
                    <a:lnTo>
                      <a:pt x="425" y="187"/>
                    </a:lnTo>
                    <a:lnTo>
                      <a:pt x="396" y="205"/>
                    </a:lnTo>
                    <a:lnTo>
                      <a:pt x="369" y="224"/>
                    </a:lnTo>
                    <a:lnTo>
                      <a:pt x="343" y="245"/>
                    </a:lnTo>
                    <a:lnTo>
                      <a:pt x="317" y="266"/>
                    </a:lnTo>
                    <a:lnTo>
                      <a:pt x="290" y="290"/>
                    </a:lnTo>
                    <a:lnTo>
                      <a:pt x="266" y="316"/>
                    </a:lnTo>
                    <a:lnTo>
                      <a:pt x="245" y="343"/>
                    </a:lnTo>
                    <a:lnTo>
                      <a:pt x="224" y="369"/>
                    </a:lnTo>
                    <a:lnTo>
                      <a:pt x="203" y="398"/>
                    </a:lnTo>
                    <a:lnTo>
                      <a:pt x="185" y="430"/>
                    </a:lnTo>
                    <a:lnTo>
                      <a:pt x="185" y="430"/>
                    </a:lnTo>
                    <a:lnTo>
                      <a:pt x="166" y="461"/>
                    </a:lnTo>
                    <a:lnTo>
                      <a:pt x="150" y="493"/>
                    </a:lnTo>
                    <a:lnTo>
                      <a:pt x="137" y="525"/>
                    </a:lnTo>
                    <a:lnTo>
                      <a:pt x="127" y="556"/>
                    </a:lnTo>
                    <a:lnTo>
                      <a:pt x="116" y="590"/>
                    </a:lnTo>
                    <a:lnTo>
                      <a:pt x="106" y="622"/>
                    </a:lnTo>
                    <a:lnTo>
                      <a:pt x="100" y="656"/>
                    </a:lnTo>
                    <a:lnTo>
                      <a:pt x="95" y="691"/>
                    </a:lnTo>
                    <a:lnTo>
                      <a:pt x="92" y="722"/>
                    </a:lnTo>
                    <a:lnTo>
                      <a:pt x="90" y="757"/>
                    </a:lnTo>
                    <a:lnTo>
                      <a:pt x="90" y="791"/>
                    </a:lnTo>
                    <a:lnTo>
                      <a:pt x="90" y="823"/>
                    </a:lnTo>
                    <a:lnTo>
                      <a:pt x="92" y="857"/>
                    </a:lnTo>
                    <a:lnTo>
                      <a:pt x="98" y="891"/>
                    </a:lnTo>
                    <a:lnTo>
                      <a:pt x="103" y="923"/>
                    </a:lnTo>
                    <a:lnTo>
                      <a:pt x="111" y="954"/>
                    </a:lnTo>
                    <a:lnTo>
                      <a:pt x="121" y="989"/>
                    </a:lnTo>
                    <a:lnTo>
                      <a:pt x="132" y="1020"/>
                    </a:lnTo>
                    <a:lnTo>
                      <a:pt x="145" y="1049"/>
                    </a:lnTo>
                    <a:lnTo>
                      <a:pt x="158" y="1081"/>
                    </a:lnTo>
                    <a:lnTo>
                      <a:pt x="174" y="1110"/>
                    </a:lnTo>
                    <a:lnTo>
                      <a:pt x="190" y="1139"/>
                    </a:lnTo>
                    <a:lnTo>
                      <a:pt x="208" y="1168"/>
                    </a:lnTo>
                    <a:lnTo>
                      <a:pt x="227" y="1197"/>
                    </a:lnTo>
                    <a:lnTo>
                      <a:pt x="248" y="1223"/>
                    </a:lnTo>
                    <a:lnTo>
                      <a:pt x="272" y="1247"/>
                    </a:lnTo>
                    <a:lnTo>
                      <a:pt x="296" y="1274"/>
                    </a:lnTo>
                    <a:lnTo>
                      <a:pt x="319" y="1297"/>
                    </a:lnTo>
                    <a:lnTo>
                      <a:pt x="346" y="1318"/>
                    </a:lnTo>
                    <a:lnTo>
                      <a:pt x="375" y="1342"/>
                    </a:lnTo>
                    <a:lnTo>
                      <a:pt x="404" y="1361"/>
                    </a:lnTo>
                    <a:lnTo>
                      <a:pt x="433" y="1379"/>
                    </a:lnTo>
                    <a:lnTo>
                      <a:pt x="433" y="1379"/>
                    </a:lnTo>
                    <a:lnTo>
                      <a:pt x="475" y="1403"/>
                    </a:lnTo>
                    <a:lnTo>
                      <a:pt x="517" y="1421"/>
                    </a:lnTo>
                    <a:lnTo>
                      <a:pt x="559" y="1437"/>
                    </a:lnTo>
                    <a:lnTo>
                      <a:pt x="604" y="1453"/>
                    </a:lnTo>
                    <a:lnTo>
                      <a:pt x="646" y="1463"/>
                    </a:lnTo>
                    <a:lnTo>
                      <a:pt x="691" y="1469"/>
                    </a:lnTo>
                    <a:lnTo>
                      <a:pt x="736" y="1474"/>
                    </a:lnTo>
                    <a:lnTo>
                      <a:pt x="781" y="1477"/>
                    </a:lnTo>
                    <a:lnTo>
                      <a:pt x="826" y="1477"/>
                    </a:lnTo>
                    <a:lnTo>
                      <a:pt x="871" y="1471"/>
                    </a:lnTo>
                    <a:lnTo>
                      <a:pt x="916" y="1466"/>
                    </a:lnTo>
                    <a:lnTo>
                      <a:pt x="960" y="1456"/>
                    </a:lnTo>
                    <a:lnTo>
                      <a:pt x="1005" y="1442"/>
                    </a:lnTo>
                    <a:lnTo>
                      <a:pt x="1048" y="1427"/>
                    </a:lnTo>
                    <a:lnTo>
                      <a:pt x="1090" y="1408"/>
                    </a:lnTo>
                    <a:lnTo>
                      <a:pt x="1132" y="1387"/>
                    </a:lnTo>
                    <a:lnTo>
                      <a:pt x="1174" y="14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sp>
          <p:nvSpPr>
            <p:cNvPr id="276" name="Freeform 13"/>
            <p:cNvSpPr>
              <a:spLocks/>
            </p:cNvSpPr>
            <p:nvPr/>
          </p:nvSpPr>
          <p:spPr bwMode="auto">
            <a:xfrm>
              <a:off x="9285920" y="3152776"/>
              <a:ext cx="644525" cy="292100"/>
            </a:xfrm>
            <a:custGeom>
              <a:avLst/>
              <a:gdLst>
                <a:gd name="T0" fmla="*/ 0 w 406"/>
                <a:gd name="T1" fmla="*/ 0 h 184"/>
                <a:gd name="T2" fmla="*/ 0 w 406"/>
                <a:gd name="T3" fmla="*/ 0 h 184"/>
                <a:gd name="T4" fmla="*/ 55 w 406"/>
                <a:gd name="T5" fmla="*/ 0 h 184"/>
                <a:gd name="T6" fmla="*/ 108 w 406"/>
                <a:gd name="T7" fmla="*/ 5 h 184"/>
                <a:gd name="T8" fmla="*/ 158 w 406"/>
                <a:gd name="T9" fmla="*/ 13 h 184"/>
                <a:gd name="T10" fmla="*/ 211 w 406"/>
                <a:gd name="T11" fmla="*/ 26 h 184"/>
                <a:gd name="T12" fmla="*/ 261 w 406"/>
                <a:gd name="T13" fmla="*/ 42 h 184"/>
                <a:gd name="T14" fmla="*/ 311 w 406"/>
                <a:gd name="T15" fmla="*/ 60 h 184"/>
                <a:gd name="T16" fmla="*/ 359 w 406"/>
                <a:gd name="T17" fmla="*/ 81 h 184"/>
                <a:gd name="T18" fmla="*/ 406 w 406"/>
                <a:gd name="T19" fmla="*/ 108 h 184"/>
                <a:gd name="T20" fmla="*/ 361 w 406"/>
                <a:gd name="T21" fmla="*/ 184 h 184"/>
                <a:gd name="T22" fmla="*/ 361 w 406"/>
                <a:gd name="T23" fmla="*/ 184 h 184"/>
                <a:gd name="T24" fmla="*/ 319 w 406"/>
                <a:gd name="T25" fmla="*/ 161 h 184"/>
                <a:gd name="T26" fmla="*/ 277 w 406"/>
                <a:gd name="T27" fmla="*/ 142 h 184"/>
                <a:gd name="T28" fmla="*/ 232 w 406"/>
                <a:gd name="T29" fmla="*/ 126 h 184"/>
                <a:gd name="T30" fmla="*/ 187 w 406"/>
                <a:gd name="T31" fmla="*/ 110 h 184"/>
                <a:gd name="T32" fmla="*/ 142 w 406"/>
                <a:gd name="T33" fmla="*/ 100 h 184"/>
                <a:gd name="T34" fmla="*/ 95 w 406"/>
                <a:gd name="T35" fmla="*/ 95 h 184"/>
                <a:gd name="T36" fmla="*/ 50 w 406"/>
                <a:gd name="T37" fmla="*/ 89 h 184"/>
                <a:gd name="T38" fmla="*/ 2 w 406"/>
                <a:gd name="T39" fmla="*/ 87 h 184"/>
                <a:gd name="T40" fmla="*/ 0 w 406"/>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184">
                  <a:moveTo>
                    <a:pt x="0" y="0"/>
                  </a:moveTo>
                  <a:lnTo>
                    <a:pt x="0" y="0"/>
                  </a:lnTo>
                  <a:lnTo>
                    <a:pt x="55" y="0"/>
                  </a:lnTo>
                  <a:lnTo>
                    <a:pt x="108" y="5"/>
                  </a:lnTo>
                  <a:lnTo>
                    <a:pt x="158" y="13"/>
                  </a:lnTo>
                  <a:lnTo>
                    <a:pt x="211" y="26"/>
                  </a:lnTo>
                  <a:lnTo>
                    <a:pt x="261" y="42"/>
                  </a:lnTo>
                  <a:lnTo>
                    <a:pt x="311" y="60"/>
                  </a:lnTo>
                  <a:lnTo>
                    <a:pt x="359" y="81"/>
                  </a:lnTo>
                  <a:lnTo>
                    <a:pt x="406" y="108"/>
                  </a:lnTo>
                  <a:lnTo>
                    <a:pt x="361" y="184"/>
                  </a:lnTo>
                  <a:lnTo>
                    <a:pt x="361" y="184"/>
                  </a:lnTo>
                  <a:lnTo>
                    <a:pt x="319" y="161"/>
                  </a:lnTo>
                  <a:lnTo>
                    <a:pt x="277" y="142"/>
                  </a:lnTo>
                  <a:lnTo>
                    <a:pt x="232" y="126"/>
                  </a:lnTo>
                  <a:lnTo>
                    <a:pt x="187" y="110"/>
                  </a:lnTo>
                  <a:lnTo>
                    <a:pt x="142" y="100"/>
                  </a:lnTo>
                  <a:lnTo>
                    <a:pt x="95" y="95"/>
                  </a:lnTo>
                  <a:lnTo>
                    <a:pt x="50" y="89"/>
                  </a:lnTo>
                  <a:lnTo>
                    <a:pt x="2" y="87"/>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77" name="Freeform 14"/>
            <p:cNvSpPr>
              <a:spLocks/>
            </p:cNvSpPr>
            <p:nvPr/>
          </p:nvSpPr>
          <p:spPr bwMode="auto">
            <a:xfrm>
              <a:off x="9247870" y="5341938"/>
              <a:ext cx="641350" cy="296863"/>
            </a:xfrm>
            <a:custGeom>
              <a:avLst/>
              <a:gdLst>
                <a:gd name="T0" fmla="*/ 0 w 404"/>
                <a:gd name="T1" fmla="*/ 187 h 187"/>
                <a:gd name="T2" fmla="*/ 0 w 404"/>
                <a:gd name="T3" fmla="*/ 187 h 187"/>
                <a:gd name="T4" fmla="*/ 53 w 404"/>
                <a:gd name="T5" fmla="*/ 184 h 187"/>
                <a:gd name="T6" fmla="*/ 105 w 404"/>
                <a:gd name="T7" fmla="*/ 179 h 187"/>
                <a:gd name="T8" fmla="*/ 158 w 404"/>
                <a:gd name="T9" fmla="*/ 171 h 187"/>
                <a:gd name="T10" fmla="*/ 208 w 404"/>
                <a:gd name="T11" fmla="*/ 161 h 187"/>
                <a:gd name="T12" fmla="*/ 261 w 404"/>
                <a:gd name="T13" fmla="*/ 145 h 187"/>
                <a:gd name="T14" fmla="*/ 309 w 404"/>
                <a:gd name="T15" fmla="*/ 126 h 187"/>
                <a:gd name="T16" fmla="*/ 359 w 404"/>
                <a:gd name="T17" fmla="*/ 103 h 187"/>
                <a:gd name="T18" fmla="*/ 404 w 404"/>
                <a:gd name="T19" fmla="*/ 79 h 187"/>
                <a:gd name="T20" fmla="*/ 359 w 404"/>
                <a:gd name="T21" fmla="*/ 0 h 187"/>
                <a:gd name="T22" fmla="*/ 359 w 404"/>
                <a:gd name="T23" fmla="*/ 0 h 187"/>
                <a:gd name="T24" fmla="*/ 316 w 404"/>
                <a:gd name="T25" fmla="*/ 23 h 187"/>
                <a:gd name="T26" fmla="*/ 274 w 404"/>
                <a:gd name="T27" fmla="*/ 42 h 187"/>
                <a:gd name="T28" fmla="*/ 232 w 404"/>
                <a:gd name="T29" fmla="*/ 60 h 187"/>
                <a:gd name="T30" fmla="*/ 187 w 404"/>
                <a:gd name="T31" fmla="*/ 74 h 187"/>
                <a:gd name="T32" fmla="*/ 140 w 404"/>
                <a:gd name="T33" fmla="*/ 84 h 187"/>
                <a:gd name="T34" fmla="*/ 95 w 404"/>
                <a:gd name="T35" fmla="*/ 92 h 187"/>
                <a:gd name="T36" fmla="*/ 47 w 404"/>
                <a:gd name="T37" fmla="*/ 95 h 187"/>
                <a:gd name="T38" fmla="*/ 0 w 404"/>
                <a:gd name="T39" fmla="*/ 97 h 187"/>
                <a:gd name="T40" fmla="*/ 0 w 404"/>
                <a:gd name="T4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4" h="187">
                  <a:moveTo>
                    <a:pt x="0" y="187"/>
                  </a:moveTo>
                  <a:lnTo>
                    <a:pt x="0" y="187"/>
                  </a:lnTo>
                  <a:lnTo>
                    <a:pt x="53" y="184"/>
                  </a:lnTo>
                  <a:lnTo>
                    <a:pt x="105" y="179"/>
                  </a:lnTo>
                  <a:lnTo>
                    <a:pt x="158" y="171"/>
                  </a:lnTo>
                  <a:lnTo>
                    <a:pt x="208" y="161"/>
                  </a:lnTo>
                  <a:lnTo>
                    <a:pt x="261" y="145"/>
                  </a:lnTo>
                  <a:lnTo>
                    <a:pt x="309" y="126"/>
                  </a:lnTo>
                  <a:lnTo>
                    <a:pt x="359" y="103"/>
                  </a:lnTo>
                  <a:lnTo>
                    <a:pt x="404" y="79"/>
                  </a:lnTo>
                  <a:lnTo>
                    <a:pt x="359" y="0"/>
                  </a:lnTo>
                  <a:lnTo>
                    <a:pt x="359" y="0"/>
                  </a:lnTo>
                  <a:lnTo>
                    <a:pt x="316" y="23"/>
                  </a:lnTo>
                  <a:lnTo>
                    <a:pt x="274" y="42"/>
                  </a:lnTo>
                  <a:lnTo>
                    <a:pt x="232" y="60"/>
                  </a:lnTo>
                  <a:lnTo>
                    <a:pt x="187" y="74"/>
                  </a:lnTo>
                  <a:lnTo>
                    <a:pt x="140" y="84"/>
                  </a:lnTo>
                  <a:lnTo>
                    <a:pt x="95" y="92"/>
                  </a:lnTo>
                  <a:lnTo>
                    <a:pt x="47" y="95"/>
                  </a:lnTo>
                  <a:lnTo>
                    <a:pt x="0" y="97"/>
                  </a:lnTo>
                  <a:lnTo>
                    <a:pt x="0" y="18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sp>
        <p:nvSpPr>
          <p:cNvPr id="281" name="Pentagon 280"/>
          <p:cNvSpPr/>
          <p:nvPr/>
        </p:nvSpPr>
        <p:spPr>
          <a:xfrm>
            <a:off x="897664" y="2775324"/>
            <a:ext cx="3569753" cy="590256"/>
          </a:xfrm>
          <a:prstGeom prst="homePlate">
            <a:avLst/>
          </a:prstGeom>
          <a:gradFill flip="none" rotWithShape="1">
            <a:gsLst>
              <a:gs pos="0">
                <a:schemeClr val="bg1"/>
              </a:gs>
              <a:gs pos="100000">
                <a:srgbClr val="81BC1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sp>
        <p:nvSpPr>
          <p:cNvPr id="282" name="Content Placeholder 2"/>
          <p:cNvSpPr txBox="1">
            <a:spLocks/>
          </p:cNvSpPr>
          <p:nvPr/>
        </p:nvSpPr>
        <p:spPr bwMode="auto">
          <a:xfrm>
            <a:off x="1623981" y="2874373"/>
            <a:ext cx="1485984"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400" dirty="0">
                <a:solidFill>
                  <a:schemeClr val="tx1">
                    <a:lumMod val="75000"/>
                    <a:lumOff val="25000"/>
                  </a:schemeClr>
                </a:solidFill>
                <a:latin typeface="Source Sans Pro"/>
              </a:rPr>
              <a:t>New Functionality</a:t>
            </a:r>
            <a:r>
              <a:rPr lang="id-ID" sz="1400" dirty="0">
                <a:solidFill>
                  <a:schemeClr val="tx1">
                    <a:lumMod val="75000"/>
                    <a:lumOff val="25000"/>
                  </a:schemeClr>
                </a:solidFill>
                <a:latin typeface="Source Sans Pro"/>
              </a:rPr>
              <a:t> </a:t>
            </a:r>
          </a:p>
          <a:p>
            <a:pPr marL="0" indent="0" defTabSz="914400">
              <a:spcBef>
                <a:spcPts val="0"/>
              </a:spcBef>
              <a:buNone/>
            </a:pPr>
            <a:r>
              <a:rPr lang="en-US" sz="1400" dirty="0">
                <a:solidFill>
                  <a:schemeClr val="tx1">
                    <a:lumMod val="75000"/>
                    <a:lumOff val="25000"/>
                  </a:schemeClr>
                </a:solidFill>
                <a:latin typeface="Source Sans Pro"/>
              </a:rPr>
              <a:t>(Innovation)</a:t>
            </a:r>
          </a:p>
        </p:txBody>
      </p:sp>
      <p:grpSp>
        <p:nvGrpSpPr>
          <p:cNvPr id="283" name="Group 282"/>
          <p:cNvGrpSpPr/>
          <p:nvPr/>
        </p:nvGrpSpPr>
        <p:grpSpPr>
          <a:xfrm>
            <a:off x="3955151" y="2942808"/>
            <a:ext cx="283864" cy="255286"/>
            <a:chOff x="4854484" y="6477998"/>
            <a:chExt cx="283864" cy="255286"/>
          </a:xfrm>
          <a:solidFill>
            <a:schemeClr val="bg1"/>
          </a:solidFill>
        </p:grpSpPr>
        <p:sp>
          <p:nvSpPr>
            <p:cNvPr id="284"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Source Sans Pro"/>
              </a:endParaRPr>
            </a:p>
          </p:txBody>
        </p:sp>
        <p:sp>
          <p:nvSpPr>
            <p:cNvPr id="285"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Source Sans Pro"/>
              </a:endParaRPr>
            </a:p>
          </p:txBody>
        </p:sp>
      </p:grpSp>
      <p:cxnSp>
        <p:nvCxnSpPr>
          <p:cNvPr id="300" name="Straight Arrow Connector 299"/>
          <p:cNvCxnSpPr/>
          <p:nvPr/>
        </p:nvCxnSpPr>
        <p:spPr>
          <a:xfrm>
            <a:off x="4653474"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568693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673468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a:off x="776338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sp>
        <p:nvSpPr>
          <p:cNvPr id="304" name="Content Placeholder 2"/>
          <p:cNvSpPr txBox="1">
            <a:spLocks/>
          </p:cNvSpPr>
          <p:nvPr/>
        </p:nvSpPr>
        <p:spPr bwMode="auto">
          <a:xfrm>
            <a:off x="4137974" y="4886811"/>
            <a:ext cx="46968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dirty="0">
                <a:solidFill>
                  <a:schemeClr val="accent3"/>
                </a:solidFill>
                <a:latin typeface="Source Sans Pro"/>
              </a:rPr>
              <a:t>PLAN</a:t>
            </a:r>
          </a:p>
        </p:txBody>
      </p:sp>
      <p:cxnSp>
        <p:nvCxnSpPr>
          <p:cNvPr id="305" name="Straight Arrow Connector 304"/>
          <p:cNvCxnSpPr/>
          <p:nvPr/>
        </p:nvCxnSpPr>
        <p:spPr>
          <a:xfrm>
            <a:off x="4372814"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a:off x="5408702"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a:off x="6444590"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a:off x="7480478"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a:off x="8516367"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sp>
        <p:nvSpPr>
          <p:cNvPr id="310" name="Oval 309"/>
          <p:cNvSpPr/>
          <p:nvPr/>
        </p:nvSpPr>
        <p:spPr>
          <a:xfrm>
            <a:off x="4278212"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sp>
        <p:nvSpPr>
          <p:cNvPr id="311" name="Oval 310"/>
          <p:cNvSpPr/>
          <p:nvPr/>
        </p:nvSpPr>
        <p:spPr>
          <a:xfrm>
            <a:off x="5314100"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sp>
        <p:nvSpPr>
          <p:cNvPr id="312" name="Oval 311"/>
          <p:cNvSpPr/>
          <p:nvPr/>
        </p:nvSpPr>
        <p:spPr>
          <a:xfrm>
            <a:off x="6349988"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sp>
        <p:nvSpPr>
          <p:cNvPr id="313" name="Oval 312"/>
          <p:cNvSpPr/>
          <p:nvPr/>
        </p:nvSpPr>
        <p:spPr>
          <a:xfrm>
            <a:off x="7385876"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sp>
        <p:nvSpPr>
          <p:cNvPr id="314" name="Oval 313"/>
          <p:cNvSpPr/>
          <p:nvPr/>
        </p:nvSpPr>
        <p:spPr>
          <a:xfrm>
            <a:off x="8421765"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sp>
        <p:nvSpPr>
          <p:cNvPr id="315" name="Content Placeholder 2"/>
          <p:cNvSpPr txBox="1">
            <a:spLocks/>
          </p:cNvSpPr>
          <p:nvPr/>
        </p:nvSpPr>
        <p:spPr bwMode="auto">
          <a:xfrm>
            <a:off x="5151703" y="4884631"/>
            <a:ext cx="514564"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dirty="0">
                <a:solidFill>
                  <a:schemeClr val="accent3"/>
                </a:solidFill>
                <a:latin typeface="Source Sans Pro"/>
              </a:rPr>
              <a:t>CODE</a:t>
            </a:r>
          </a:p>
        </p:txBody>
      </p:sp>
      <p:sp>
        <p:nvSpPr>
          <p:cNvPr id="316" name="Content Placeholder 2"/>
          <p:cNvSpPr txBox="1">
            <a:spLocks/>
          </p:cNvSpPr>
          <p:nvPr/>
        </p:nvSpPr>
        <p:spPr bwMode="auto">
          <a:xfrm>
            <a:off x="6180094" y="4886811"/>
            <a:ext cx="5289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dirty="0">
                <a:solidFill>
                  <a:schemeClr val="accent3"/>
                </a:solidFill>
                <a:latin typeface="Source Sans Pro"/>
              </a:rPr>
              <a:t>BUILD</a:t>
            </a:r>
          </a:p>
        </p:txBody>
      </p:sp>
      <p:sp>
        <p:nvSpPr>
          <p:cNvPr id="317" name="Content Placeholder 2"/>
          <p:cNvSpPr txBox="1">
            <a:spLocks/>
          </p:cNvSpPr>
          <p:nvPr/>
        </p:nvSpPr>
        <p:spPr bwMode="auto">
          <a:xfrm>
            <a:off x="7251248" y="4886811"/>
            <a:ext cx="45845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dirty="0">
                <a:solidFill>
                  <a:schemeClr val="accent3"/>
                </a:solidFill>
                <a:latin typeface="Source Sans Pro"/>
              </a:rPr>
              <a:t>TEST</a:t>
            </a:r>
          </a:p>
        </p:txBody>
      </p:sp>
      <p:sp>
        <p:nvSpPr>
          <p:cNvPr id="318" name="Content Placeholder 2"/>
          <p:cNvSpPr txBox="1">
            <a:spLocks/>
          </p:cNvSpPr>
          <p:nvPr/>
        </p:nvSpPr>
        <p:spPr bwMode="auto">
          <a:xfrm>
            <a:off x="8321602" y="4886811"/>
            <a:ext cx="38953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dirty="0">
                <a:solidFill>
                  <a:schemeClr val="accent3"/>
                </a:solidFill>
                <a:latin typeface="Source Sans Pro"/>
              </a:rPr>
              <a:t>RUN</a:t>
            </a:r>
          </a:p>
        </p:txBody>
      </p:sp>
      <p:grpSp>
        <p:nvGrpSpPr>
          <p:cNvPr id="319" name="Group 318"/>
          <p:cNvGrpSpPr/>
          <p:nvPr/>
        </p:nvGrpSpPr>
        <p:grpSpPr>
          <a:xfrm>
            <a:off x="1145326" y="2895884"/>
            <a:ext cx="349138" cy="349136"/>
            <a:chOff x="11045825" y="835025"/>
            <a:chExt cx="258763" cy="258763"/>
          </a:xfrm>
          <a:solidFill>
            <a:srgbClr val="81BC15"/>
          </a:solidFill>
        </p:grpSpPr>
        <p:sp>
          <p:nvSpPr>
            <p:cNvPr id="320" name="Freeform 2131"/>
            <p:cNvSpPr>
              <a:spLocks/>
            </p:cNvSpPr>
            <p:nvPr/>
          </p:nvSpPr>
          <p:spPr bwMode="auto">
            <a:xfrm>
              <a:off x="11156950" y="1065213"/>
              <a:ext cx="38100" cy="9525"/>
            </a:xfrm>
            <a:custGeom>
              <a:avLst/>
              <a:gdLst>
                <a:gd name="T0" fmla="*/ 105 w 120"/>
                <a:gd name="T1" fmla="*/ 0 h 29"/>
                <a:gd name="T2" fmla="*/ 14 w 120"/>
                <a:gd name="T3" fmla="*/ 0 h 29"/>
                <a:gd name="T4" fmla="*/ 8 w 120"/>
                <a:gd name="T5" fmla="*/ 1 h 29"/>
                <a:gd name="T6" fmla="*/ 3 w 120"/>
                <a:gd name="T7" fmla="*/ 4 h 29"/>
                <a:gd name="T8" fmla="*/ 1 w 120"/>
                <a:gd name="T9" fmla="*/ 9 h 29"/>
                <a:gd name="T10" fmla="*/ 0 w 120"/>
                <a:gd name="T11" fmla="*/ 15 h 29"/>
                <a:gd name="T12" fmla="*/ 1 w 120"/>
                <a:gd name="T13" fmla="*/ 21 h 29"/>
                <a:gd name="T14" fmla="*/ 3 w 120"/>
                <a:gd name="T15" fmla="*/ 26 h 29"/>
                <a:gd name="T16" fmla="*/ 8 w 120"/>
                <a:gd name="T17" fmla="*/ 28 h 29"/>
                <a:gd name="T18" fmla="*/ 14 w 120"/>
                <a:gd name="T19" fmla="*/ 29 h 29"/>
                <a:gd name="T20" fmla="*/ 105 w 120"/>
                <a:gd name="T21" fmla="*/ 29 h 29"/>
                <a:gd name="T22" fmla="*/ 111 w 120"/>
                <a:gd name="T23" fmla="*/ 28 h 29"/>
                <a:gd name="T24" fmla="*/ 116 w 120"/>
                <a:gd name="T25" fmla="*/ 26 h 29"/>
                <a:gd name="T26" fmla="*/ 118 w 120"/>
                <a:gd name="T27" fmla="*/ 21 h 29"/>
                <a:gd name="T28" fmla="*/ 120 w 120"/>
                <a:gd name="T29" fmla="*/ 15 h 29"/>
                <a:gd name="T30" fmla="*/ 118 w 120"/>
                <a:gd name="T31" fmla="*/ 9 h 29"/>
                <a:gd name="T32" fmla="*/ 116 w 120"/>
                <a:gd name="T33" fmla="*/ 4 h 29"/>
                <a:gd name="T34" fmla="*/ 111 w 120"/>
                <a:gd name="T35" fmla="*/ 1 h 29"/>
                <a:gd name="T36" fmla="*/ 105 w 1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29">
                  <a:moveTo>
                    <a:pt x="105" y="0"/>
                  </a:moveTo>
                  <a:lnTo>
                    <a:pt x="14" y="0"/>
                  </a:lnTo>
                  <a:lnTo>
                    <a:pt x="8" y="1"/>
                  </a:lnTo>
                  <a:lnTo>
                    <a:pt x="3" y="4"/>
                  </a:lnTo>
                  <a:lnTo>
                    <a:pt x="1" y="9"/>
                  </a:lnTo>
                  <a:lnTo>
                    <a:pt x="0" y="15"/>
                  </a:lnTo>
                  <a:lnTo>
                    <a:pt x="1" y="21"/>
                  </a:lnTo>
                  <a:lnTo>
                    <a:pt x="3" y="26"/>
                  </a:lnTo>
                  <a:lnTo>
                    <a:pt x="8" y="28"/>
                  </a:lnTo>
                  <a:lnTo>
                    <a:pt x="14" y="29"/>
                  </a:lnTo>
                  <a:lnTo>
                    <a:pt x="105" y="29"/>
                  </a:lnTo>
                  <a:lnTo>
                    <a:pt x="111" y="28"/>
                  </a:lnTo>
                  <a:lnTo>
                    <a:pt x="116" y="26"/>
                  </a:lnTo>
                  <a:lnTo>
                    <a:pt x="118" y="21"/>
                  </a:lnTo>
                  <a:lnTo>
                    <a:pt x="120" y="15"/>
                  </a:lnTo>
                  <a:lnTo>
                    <a:pt x="118" y="9"/>
                  </a:lnTo>
                  <a:lnTo>
                    <a:pt x="116" y="4"/>
                  </a:lnTo>
                  <a:lnTo>
                    <a:pt x="111" y="1"/>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21" name="Freeform 2132"/>
            <p:cNvSpPr>
              <a:spLocks/>
            </p:cNvSpPr>
            <p:nvPr/>
          </p:nvSpPr>
          <p:spPr bwMode="auto">
            <a:xfrm>
              <a:off x="11166475" y="1084263"/>
              <a:ext cx="19050" cy="9525"/>
            </a:xfrm>
            <a:custGeom>
              <a:avLst/>
              <a:gdLst>
                <a:gd name="T0" fmla="*/ 45 w 61"/>
                <a:gd name="T1" fmla="*/ 0 h 30"/>
                <a:gd name="T2" fmla="*/ 16 w 61"/>
                <a:gd name="T3" fmla="*/ 0 h 30"/>
                <a:gd name="T4" fmla="*/ 10 w 61"/>
                <a:gd name="T5" fmla="*/ 1 h 30"/>
                <a:gd name="T6" fmla="*/ 5 w 61"/>
                <a:gd name="T7" fmla="*/ 5 h 30"/>
                <a:gd name="T8" fmla="*/ 1 w 61"/>
                <a:gd name="T9" fmla="*/ 8 h 30"/>
                <a:gd name="T10" fmla="*/ 0 w 61"/>
                <a:gd name="T11" fmla="*/ 14 h 30"/>
                <a:gd name="T12" fmla="*/ 1 w 61"/>
                <a:gd name="T13" fmla="*/ 21 h 30"/>
                <a:gd name="T14" fmla="*/ 5 w 61"/>
                <a:gd name="T15" fmla="*/ 25 h 30"/>
                <a:gd name="T16" fmla="*/ 10 w 61"/>
                <a:gd name="T17" fmla="*/ 29 h 30"/>
                <a:gd name="T18" fmla="*/ 16 w 61"/>
                <a:gd name="T19" fmla="*/ 30 h 30"/>
                <a:gd name="T20" fmla="*/ 45 w 61"/>
                <a:gd name="T21" fmla="*/ 30 h 30"/>
                <a:gd name="T22" fmla="*/ 51 w 61"/>
                <a:gd name="T23" fmla="*/ 29 h 30"/>
                <a:gd name="T24" fmla="*/ 56 w 61"/>
                <a:gd name="T25" fmla="*/ 25 h 30"/>
                <a:gd name="T26" fmla="*/ 60 w 61"/>
                <a:gd name="T27" fmla="*/ 21 h 30"/>
                <a:gd name="T28" fmla="*/ 61 w 61"/>
                <a:gd name="T29" fmla="*/ 14 h 30"/>
                <a:gd name="T30" fmla="*/ 60 w 61"/>
                <a:gd name="T31" fmla="*/ 8 h 30"/>
                <a:gd name="T32" fmla="*/ 56 w 61"/>
                <a:gd name="T33" fmla="*/ 5 h 30"/>
                <a:gd name="T34" fmla="*/ 51 w 61"/>
                <a:gd name="T35" fmla="*/ 1 h 30"/>
                <a:gd name="T36" fmla="*/ 45 w 61"/>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30">
                  <a:moveTo>
                    <a:pt x="45" y="0"/>
                  </a:moveTo>
                  <a:lnTo>
                    <a:pt x="16" y="0"/>
                  </a:lnTo>
                  <a:lnTo>
                    <a:pt x="10" y="1"/>
                  </a:lnTo>
                  <a:lnTo>
                    <a:pt x="5" y="5"/>
                  </a:lnTo>
                  <a:lnTo>
                    <a:pt x="1" y="8"/>
                  </a:lnTo>
                  <a:lnTo>
                    <a:pt x="0" y="14"/>
                  </a:lnTo>
                  <a:lnTo>
                    <a:pt x="1" y="21"/>
                  </a:lnTo>
                  <a:lnTo>
                    <a:pt x="5" y="25"/>
                  </a:lnTo>
                  <a:lnTo>
                    <a:pt x="10" y="29"/>
                  </a:lnTo>
                  <a:lnTo>
                    <a:pt x="16" y="30"/>
                  </a:lnTo>
                  <a:lnTo>
                    <a:pt x="45" y="30"/>
                  </a:lnTo>
                  <a:lnTo>
                    <a:pt x="51" y="29"/>
                  </a:lnTo>
                  <a:lnTo>
                    <a:pt x="56" y="25"/>
                  </a:lnTo>
                  <a:lnTo>
                    <a:pt x="60" y="21"/>
                  </a:lnTo>
                  <a:lnTo>
                    <a:pt x="61" y="14"/>
                  </a:lnTo>
                  <a:lnTo>
                    <a:pt x="60" y="8"/>
                  </a:lnTo>
                  <a:lnTo>
                    <a:pt x="56" y="5"/>
                  </a:lnTo>
                  <a:lnTo>
                    <a:pt x="51" y="1"/>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22" name="Freeform 2133"/>
            <p:cNvSpPr>
              <a:spLocks/>
            </p:cNvSpPr>
            <p:nvPr/>
          </p:nvSpPr>
          <p:spPr bwMode="auto">
            <a:xfrm>
              <a:off x="11095038" y="877888"/>
              <a:ext cx="161925" cy="177800"/>
            </a:xfrm>
            <a:custGeom>
              <a:avLst/>
              <a:gdLst>
                <a:gd name="T0" fmla="*/ 242 w 511"/>
                <a:gd name="T1" fmla="*/ 1 h 556"/>
                <a:gd name="T2" fmla="*/ 217 w 511"/>
                <a:gd name="T3" fmla="*/ 3 h 556"/>
                <a:gd name="T4" fmla="*/ 192 w 511"/>
                <a:gd name="T5" fmla="*/ 8 h 556"/>
                <a:gd name="T6" fmla="*/ 168 w 511"/>
                <a:gd name="T7" fmla="*/ 15 h 556"/>
                <a:gd name="T8" fmla="*/ 134 w 511"/>
                <a:gd name="T9" fmla="*/ 31 h 556"/>
                <a:gd name="T10" fmla="*/ 93 w 511"/>
                <a:gd name="T11" fmla="*/ 58 h 556"/>
                <a:gd name="T12" fmla="*/ 59 w 511"/>
                <a:gd name="T13" fmla="*/ 94 h 556"/>
                <a:gd name="T14" fmla="*/ 31 w 511"/>
                <a:gd name="T15" fmla="*/ 134 h 556"/>
                <a:gd name="T16" fmla="*/ 15 w 511"/>
                <a:gd name="T17" fmla="*/ 168 h 556"/>
                <a:gd name="T18" fmla="*/ 8 w 511"/>
                <a:gd name="T19" fmla="*/ 191 h 556"/>
                <a:gd name="T20" fmla="*/ 3 w 511"/>
                <a:gd name="T21" fmla="*/ 217 h 556"/>
                <a:gd name="T22" fmla="*/ 0 w 511"/>
                <a:gd name="T23" fmla="*/ 243 h 556"/>
                <a:gd name="T24" fmla="*/ 0 w 511"/>
                <a:gd name="T25" fmla="*/ 277 h 556"/>
                <a:gd name="T26" fmla="*/ 8 w 511"/>
                <a:gd name="T27" fmla="*/ 317 h 556"/>
                <a:gd name="T28" fmla="*/ 20 w 511"/>
                <a:gd name="T29" fmla="*/ 355 h 556"/>
                <a:gd name="T30" fmla="*/ 39 w 511"/>
                <a:gd name="T31" fmla="*/ 392 h 556"/>
                <a:gd name="T32" fmla="*/ 63 w 511"/>
                <a:gd name="T33" fmla="*/ 423 h 556"/>
                <a:gd name="T34" fmla="*/ 91 w 511"/>
                <a:gd name="T35" fmla="*/ 451 h 556"/>
                <a:gd name="T36" fmla="*/ 124 w 511"/>
                <a:gd name="T37" fmla="*/ 475 h 556"/>
                <a:gd name="T38" fmla="*/ 160 w 511"/>
                <a:gd name="T39" fmla="*/ 493 h 556"/>
                <a:gd name="T40" fmla="*/ 180 w 511"/>
                <a:gd name="T41" fmla="*/ 542 h 556"/>
                <a:gd name="T42" fmla="*/ 185 w 511"/>
                <a:gd name="T43" fmla="*/ 552 h 556"/>
                <a:gd name="T44" fmla="*/ 196 w 511"/>
                <a:gd name="T45" fmla="*/ 556 h 556"/>
                <a:gd name="T46" fmla="*/ 322 w 511"/>
                <a:gd name="T47" fmla="*/ 555 h 556"/>
                <a:gd name="T48" fmla="*/ 330 w 511"/>
                <a:gd name="T49" fmla="*/ 547 h 556"/>
                <a:gd name="T50" fmla="*/ 331 w 511"/>
                <a:gd name="T51" fmla="*/ 500 h 556"/>
                <a:gd name="T52" fmla="*/ 369 w 511"/>
                <a:gd name="T53" fmla="*/ 484 h 556"/>
                <a:gd name="T54" fmla="*/ 405 w 511"/>
                <a:gd name="T55" fmla="*/ 464 h 556"/>
                <a:gd name="T56" fmla="*/ 435 w 511"/>
                <a:gd name="T57" fmla="*/ 438 h 556"/>
                <a:gd name="T58" fmla="*/ 461 w 511"/>
                <a:gd name="T59" fmla="*/ 407 h 556"/>
                <a:gd name="T60" fmla="*/ 483 w 511"/>
                <a:gd name="T61" fmla="*/ 373 h 556"/>
                <a:gd name="T62" fmla="*/ 499 w 511"/>
                <a:gd name="T63" fmla="*/ 337 h 556"/>
                <a:gd name="T64" fmla="*/ 508 w 511"/>
                <a:gd name="T65" fmla="*/ 298 h 556"/>
                <a:gd name="T66" fmla="*/ 511 w 511"/>
                <a:gd name="T67" fmla="*/ 256 h 556"/>
                <a:gd name="T68" fmla="*/ 510 w 511"/>
                <a:gd name="T69" fmla="*/ 229 h 556"/>
                <a:gd name="T70" fmla="*/ 506 w 511"/>
                <a:gd name="T71" fmla="*/ 205 h 556"/>
                <a:gd name="T72" fmla="*/ 500 w 511"/>
                <a:gd name="T73" fmla="*/ 179 h 556"/>
                <a:gd name="T74" fmla="*/ 491 w 511"/>
                <a:gd name="T75" fmla="*/ 156 h 556"/>
                <a:gd name="T76" fmla="*/ 468 w 511"/>
                <a:gd name="T77" fmla="*/ 113 h 556"/>
                <a:gd name="T78" fmla="*/ 436 w 511"/>
                <a:gd name="T79" fmla="*/ 75 h 556"/>
                <a:gd name="T80" fmla="*/ 399 w 511"/>
                <a:gd name="T81" fmla="*/ 44 h 556"/>
                <a:gd name="T82" fmla="*/ 355 w 511"/>
                <a:gd name="T83" fmla="*/ 20 h 556"/>
                <a:gd name="T84" fmla="*/ 331 w 511"/>
                <a:gd name="T85" fmla="*/ 12 h 556"/>
                <a:gd name="T86" fmla="*/ 307 w 511"/>
                <a:gd name="T87" fmla="*/ 6 h 556"/>
                <a:gd name="T88" fmla="*/ 281 w 511"/>
                <a:gd name="T89" fmla="*/ 1 h 556"/>
                <a:gd name="T90" fmla="*/ 256 w 511"/>
                <a:gd name="T9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1" h="556">
                  <a:moveTo>
                    <a:pt x="256" y="0"/>
                  </a:moveTo>
                  <a:lnTo>
                    <a:pt x="242" y="1"/>
                  </a:lnTo>
                  <a:lnTo>
                    <a:pt x="230" y="1"/>
                  </a:lnTo>
                  <a:lnTo>
                    <a:pt x="217" y="3"/>
                  </a:lnTo>
                  <a:lnTo>
                    <a:pt x="204" y="6"/>
                  </a:lnTo>
                  <a:lnTo>
                    <a:pt x="192" y="8"/>
                  </a:lnTo>
                  <a:lnTo>
                    <a:pt x="180" y="12"/>
                  </a:lnTo>
                  <a:lnTo>
                    <a:pt x="168" y="15"/>
                  </a:lnTo>
                  <a:lnTo>
                    <a:pt x="157" y="20"/>
                  </a:lnTo>
                  <a:lnTo>
                    <a:pt x="134" y="31"/>
                  </a:lnTo>
                  <a:lnTo>
                    <a:pt x="113" y="44"/>
                  </a:lnTo>
                  <a:lnTo>
                    <a:pt x="93" y="58"/>
                  </a:lnTo>
                  <a:lnTo>
                    <a:pt x="75" y="75"/>
                  </a:lnTo>
                  <a:lnTo>
                    <a:pt x="59" y="94"/>
                  </a:lnTo>
                  <a:lnTo>
                    <a:pt x="43" y="113"/>
                  </a:lnTo>
                  <a:lnTo>
                    <a:pt x="31" y="134"/>
                  </a:lnTo>
                  <a:lnTo>
                    <a:pt x="20" y="156"/>
                  </a:lnTo>
                  <a:lnTo>
                    <a:pt x="15" y="168"/>
                  </a:lnTo>
                  <a:lnTo>
                    <a:pt x="11" y="179"/>
                  </a:lnTo>
                  <a:lnTo>
                    <a:pt x="8" y="191"/>
                  </a:lnTo>
                  <a:lnTo>
                    <a:pt x="5" y="205"/>
                  </a:lnTo>
                  <a:lnTo>
                    <a:pt x="3" y="217"/>
                  </a:lnTo>
                  <a:lnTo>
                    <a:pt x="2" y="229"/>
                  </a:lnTo>
                  <a:lnTo>
                    <a:pt x="0" y="243"/>
                  </a:lnTo>
                  <a:lnTo>
                    <a:pt x="0" y="256"/>
                  </a:lnTo>
                  <a:lnTo>
                    <a:pt x="0" y="277"/>
                  </a:lnTo>
                  <a:lnTo>
                    <a:pt x="3" y="298"/>
                  </a:lnTo>
                  <a:lnTo>
                    <a:pt x="8" y="317"/>
                  </a:lnTo>
                  <a:lnTo>
                    <a:pt x="13" y="337"/>
                  </a:lnTo>
                  <a:lnTo>
                    <a:pt x="20" y="355"/>
                  </a:lnTo>
                  <a:lnTo>
                    <a:pt x="28" y="373"/>
                  </a:lnTo>
                  <a:lnTo>
                    <a:pt x="39" y="392"/>
                  </a:lnTo>
                  <a:lnTo>
                    <a:pt x="50" y="407"/>
                  </a:lnTo>
                  <a:lnTo>
                    <a:pt x="63" y="423"/>
                  </a:lnTo>
                  <a:lnTo>
                    <a:pt x="76" y="438"/>
                  </a:lnTo>
                  <a:lnTo>
                    <a:pt x="91" y="451"/>
                  </a:lnTo>
                  <a:lnTo>
                    <a:pt x="107" y="464"/>
                  </a:lnTo>
                  <a:lnTo>
                    <a:pt x="124" y="475"/>
                  </a:lnTo>
                  <a:lnTo>
                    <a:pt x="142" y="484"/>
                  </a:lnTo>
                  <a:lnTo>
                    <a:pt x="160" y="493"/>
                  </a:lnTo>
                  <a:lnTo>
                    <a:pt x="180" y="500"/>
                  </a:lnTo>
                  <a:lnTo>
                    <a:pt x="180" y="542"/>
                  </a:lnTo>
                  <a:lnTo>
                    <a:pt x="181" y="547"/>
                  </a:lnTo>
                  <a:lnTo>
                    <a:pt x="185" y="552"/>
                  </a:lnTo>
                  <a:lnTo>
                    <a:pt x="190" y="555"/>
                  </a:lnTo>
                  <a:lnTo>
                    <a:pt x="196" y="556"/>
                  </a:lnTo>
                  <a:lnTo>
                    <a:pt x="316" y="556"/>
                  </a:lnTo>
                  <a:lnTo>
                    <a:pt x="322" y="555"/>
                  </a:lnTo>
                  <a:lnTo>
                    <a:pt x="327" y="552"/>
                  </a:lnTo>
                  <a:lnTo>
                    <a:pt x="330" y="547"/>
                  </a:lnTo>
                  <a:lnTo>
                    <a:pt x="331" y="542"/>
                  </a:lnTo>
                  <a:lnTo>
                    <a:pt x="331" y="500"/>
                  </a:lnTo>
                  <a:lnTo>
                    <a:pt x="351" y="493"/>
                  </a:lnTo>
                  <a:lnTo>
                    <a:pt x="369" y="484"/>
                  </a:lnTo>
                  <a:lnTo>
                    <a:pt x="388" y="475"/>
                  </a:lnTo>
                  <a:lnTo>
                    <a:pt x="405" y="464"/>
                  </a:lnTo>
                  <a:lnTo>
                    <a:pt x="421" y="451"/>
                  </a:lnTo>
                  <a:lnTo>
                    <a:pt x="435" y="438"/>
                  </a:lnTo>
                  <a:lnTo>
                    <a:pt x="449" y="423"/>
                  </a:lnTo>
                  <a:lnTo>
                    <a:pt x="461" y="407"/>
                  </a:lnTo>
                  <a:lnTo>
                    <a:pt x="473" y="392"/>
                  </a:lnTo>
                  <a:lnTo>
                    <a:pt x="483" y="373"/>
                  </a:lnTo>
                  <a:lnTo>
                    <a:pt x="491" y="355"/>
                  </a:lnTo>
                  <a:lnTo>
                    <a:pt x="499" y="337"/>
                  </a:lnTo>
                  <a:lnTo>
                    <a:pt x="504" y="317"/>
                  </a:lnTo>
                  <a:lnTo>
                    <a:pt x="508" y="298"/>
                  </a:lnTo>
                  <a:lnTo>
                    <a:pt x="511" y="277"/>
                  </a:lnTo>
                  <a:lnTo>
                    <a:pt x="511" y="256"/>
                  </a:lnTo>
                  <a:lnTo>
                    <a:pt x="511" y="243"/>
                  </a:lnTo>
                  <a:lnTo>
                    <a:pt x="510" y="229"/>
                  </a:lnTo>
                  <a:lnTo>
                    <a:pt x="508" y="217"/>
                  </a:lnTo>
                  <a:lnTo>
                    <a:pt x="506" y="205"/>
                  </a:lnTo>
                  <a:lnTo>
                    <a:pt x="504" y="191"/>
                  </a:lnTo>
                  <a:lnTo>
                    <a:pt x="500" y="179"/>
                  </a:lnTo>
                  <a:lnTo>
                    <a:pt x="496" y="168"/>
                  </a:lnTo>
                  <a:lnTo>
                    <a:pt x="491" y="156"/>
                  </a:lnTo>
                  <a:lnTo>
                    <a:pt x="480" y="134"/>
                  </a:lnTo>
                  <a:lnTo>
                    <a:pt x="468" y="113"/>
                  </a:lnTo>
                  <a:lnTo>
                    <a:pt x="452" y="94"/>
                  </a:lnTo>
                  <a:lnTo>
                    <a:pt x="436" y="75"/>
                  </a:lnTo>
                  <a:lnTo>
                    <a:pt x="418" y="58"/>
                  </a:lnTo>
                  <a:lnTo>
                    <a:pt x="399" y="44"/>
                  </a:lnTo>
                  <a:lnTo>
                    <a:pt x="378" y="31"/>
                  </a:lnTo>
                  <a:lnTo>
                    <a:pt x="355" y="20"/>
                  </a:lnTo>
                  <a:lnTo>
                    <a:pt x="344" y="15"/>
                  </a:lnTo>
                  <a:lnTo>
                    <a:pt x="331" y="12"/>
                  </a:lnTo>
                  <a:lnTo>
                    <a:pt x="319" y="8"/>
                  </a:lnTo>
                  <a:lnTo>
                    <a:pt x="307" y="6"/>
                  </a:lnTo>
                  <a:lnTo>
                    <a:pt x="295" y="3"/>
                  </a:lnTo>
                  <a:lnTo>
                    <a:pt x="281" y="1"/>
                  </a:lnTo>
                  <a:lnTo>
                    <a:pt x="269" y="1"/>
                  </a:lnTo>
                  <a:lnTo>
                    <a:pt x="2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23" name="Freeform 2134"/>
            <p:cNvSpPr>
              <a:spLocks/>
            </p:cNvSpPr>
            <p:nvPr/>
          </p:nvSpPr>
          <p:spPr bwMode="auto">
            <a:xfrm>
              <a:off x="11045825" y="949325"/>
              <a:ext cx="28575" cy="11113"/>
            </a:xfrm>
            <a:custGeom>
              <a:avLst/>
              <a:gdLst>
                <a:gd name="T0" fmla="*/ 76 w 90"/>
                <a:gd name="T1" fmla="*/ 0 h 31"/>
                <a:gd name="T2" fmla="*/ 16 w 90"/>
                <a:gd name="T3" fmla="*/ 0 h 31"/>
                <a:gd name="T4" fmla="*/ 10 w 90"/>
                <a:gd name="T5" fmla="*/ 2 h 31"/>
                <a:gd name="T6" fmla="*/ 5 w 90"/>
                <a:gd name="T7" fmla="*/ 5 h 31"/>
                <a:gd name="T8" fmla="*/ 1 w 90"/>
                <a:gd name="T9" fmla="*/ 10 h 31"/>
                <a:gd name="T10" fmla="*/ 0 w 90"/>
                <a:gd name="T11" fmla="*/ 15 h 31"/>
                <a:gd name="T12" fmla="*/ 1 w 90"/>
                <a:gd name="T13" fmla="*/ 21 h 31"/>
                <a:gd name="T14" fmla="*/ 5 w 90"/>
                <a:gd name="T15" fmla="*/ 26 h 31"/>
                <a:gd name="T16" fmla="*/ 10 w 90"/>
                <a:gd name="T17" fmla="*/ 30 h 31"/>
                <a:gd name="T18" fmla="*/ 16 w 90"/>
                <a:gd name="T19" fmla="*/ 31 h 31"/>
                <a:gd name="T20" fmla="*/ 76 w 90"/>
                <a:gd name="T21" fmla="*/ 31 h 31"/>
                <a:gd name="T22" fmla="*/ 82 w 90"/>
                <a:gd name="T23" fmla="*/ 30 h 31"/>
                <a:gd name="T24" fmla="*/ 87 w 90"/>
                <a:gd name="T25" fmla="*/ 26 h 31"/>
                <a:gd name="T26" fmla="*/ 89 w 90"/>
                <a:gd name="T27" fmla="*/ 21 h 31"/>
                <a:gd name="T28" fmla="*/ 90 w 90"/>
                <a:gd name="T29" fmla="*/ 15 h 31"/>
                <a:gd name="T30" fmla="*/ 89 w 90"/>
                <a:gd name="T31" fmla="*/ 10 h 31"/>
                <a:gd name="T32" fmla="*/ 87 w 90"/>
                <a:gd name="T33" fmla="*/ 5 h 31"/>
                <a:gd name="T34" fmla="*/ 82 w 90"/>
                <a:gd name="T35" fmla="*/ 2 h 31"/>
                <a:gd name="T36" fmla="*/ 76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6" y="0"/>
                  </a:moveTo>
                  <a:lnTo>
                    <a:pt x="16" y="0"/>
                  </a:lnTo>
                  <a:lnTo>
                    <a:pt x="10" y="2"/>
                  </a:lnTo>
                  <a:lnTo>
                    <a:pt x="5" y="5"/>
                  </a:lnTo>
                  <a:lnTo>
                    <a:pt x="1" y="10"/>
                  </a:lnTo>
                  <a:lnTo>
                    <a:pt x="0" y="15"/>
                  </a:lnTo>
                  <a:lnTo>
                    <a:pt x="1" y="21"/>
                  </a:lnTo>
                  <a:lnTo>
                    <a:pt x="5" y="26"/>
                  </a:lnTo>
                  <a:lnTo>
                    <a:pt x="10" y="30"/>
                  </a:lnTo>
                  <a:lnTo>
                    <a:pt x="16" y="31"/>
                  </a:lnTo>
                  <a:lnTo>
                    <a:pt x="76" y="31"/>
                  </a:lnTo>
                  <a:lnTo>
                    <a:pt x="82" y="30"/>
                  </a:lnTo>
                  <a:lnTo>
                    <a:pt x="87" y="26"/>
                  </a:lnTo>
                  <a:lnTo>
                    <a:pt x="89" y="21"/>
                  </a:lnTo>
                  <a:lnTo>
                    <a:pt x="90" y="15"/>
                  </a:lnTo>
                  <a:lnTo>
                    <a:pt x="89" y="10"/>
                  </a:lnTo>
                  <a:lnTo>
                    <a:pt x="87" y="5"/>
                  </a:lnTo>
                  <a:lnTo>
                    <a:pt x="82" y="2"/>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24" name="Freeform 2135"/>
            <p:cNvSpPr>
              <a:spLocks/>
            </p:cNvSpPr>
            <p:nvPr/>
          </p:nvSpPr>
          <p:spPr bwMode="auto">
            <a:xfrm>
              <a:off x="11074400" y="863600"/>
              <a:ext cx="34925" cy="34925"/>
            </a:xfrm>
            <a:custGeom>
              <a:avLst/>
              <a:gdLst>
                <a:gd name="T0" fmla="*/ 91 w 107"/>
                <a:gd name="T1" fmla="*/ 107 h 107"/>
                <a:gd name="T2" fmla="*/ 97 w 107"/>
                <a:gd name="T3" fmla="*/ 105 h 107"/>
                <a:gd name="T4" fmla="*/ 102 w 107"/>
                <a:gd name="T5" fmla="*/ 102 h 107"/>
                <a:gd name="T6" fmla="*/ 105 w 107"/>
                <a:gd name="T7" fmla="*/ 97 h 107"/>
                <a:gd name="T8" fmla="*/ 107 w 107"/>
                <a:gd name="T9" fmla="*/ 91 h 107"/>
                <a:gd name="T10" fmla="*/ 105 w 107"/>
                <a:gd name="T11" fmla="*/ 86 h 107"/>
                <a:gd name="T12" fmla="*/ 102 w 107"/>
                <a:gd name="T13" fmla="*/ 81 h 107"/>
                <a:gd name="T14" fmla="*/ 26 w 107"/>
                <a:gd name="T15" fmla="*/ 5 h 107"/>
                <a:gd name="T16" fmla="*/ 21 w 107"/>
                <a:gd name="T17" fmla="*/ 2 h 107"/>
                <a:gd name="T18" fmla="*/ 16 w 107"/>
                <a:gd name="T19" fmla="*/ 0 h 107"/>
                <a:gd name="T20" fmla="*/ 10 w 107"/>
                <a:gd name="T21" fmla="*/ 2 h 107"/>
                <a:gd name="T22" fmla="*/ 5 w 107"/>
                <a:gd name="T23" fmla="*/ 5 h 107"/>
                <a:gd name="T24" fmla="*/ 2 w 107"/>
                <a:gd name="T25" fmla="*/ 10 h 107"/>
                <a:gd name="T26" fmla="*/ 0 w 107"/>
                <a:gd name="T27" fmla="*/ 16 h 107"/>
                <a:gd name="T28" fmla="*/ 2 w 107"/>
                <a:gd name="T29" fmla="*/ 21 h 107"/>
                <a:gd name="T30" fmla="*/ 5 w 107"/>
                <a:gd name="T31" fmla="*/ 26 h 107"/>
                <a:gd name="T32" fmla="*/ 81 w 107"/>
                <a:gd name="T33" fmla="*/ 102 h 107"/>
                <a:gd name="T34" fmla="*/ 86 w 107"/>
                <a:gd name="T35" fmla="*/ 105 h 107"/>
                <a:gd name="T36" fmla="*/ 91 w 107"/>
                <a:gd name="T3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107">
                  <a:moveTo>
                    <a:pt x="91" y="107"/>
                  </a:moveTo>
                  <a:lnTo>
                    <a:pt x="97" y="105"/>
                  </a:lnTo>
                  <a:lnTo>
                    <a:pt x="102" y="102"/>
                  </a:lnTo>
                  <a:lnTo>
                    <a:pt x="105" y="97"/>
                  </a:lnTo>
                  <a:lnTo>
                    <a:pt x="107" y="91"/>
                  </a:lnTo>
                  <a:lnTo>
                    <a:pt x="105" y="86"/>
                  </a:lnTo>
                  <a:lnTo>
                    <a:pt x="102" y="81"/>
                  </a:lnTo>
                  <a:lnTo>
                    <a:pt x="26" y="5"/>
                  </a:lnTo>
                  <a:lnTo>
                    <a:pt x="21" y="2"/>
                  </a:lnTo>
                  <a:lnTo>
                    <a:pt x="16" y="0"/>
                  </a:lnTo>
                  <a:lnTo>
                    <a:pt x="10" y="2"/>
                  </a:lnTo>
                  <a:lnTo>
                    <a:pt x="5" y="5"/>
                  </a:lnTo>
                  <a:lnTo>
                    <a:pt x="2" y="10"/>
                  </a:lnTo>
                  <a:lnTo>
                    <a:pt x="0" y="16"/>
                  </a:lnTo>
                  <a:lnTo>
                    <a:pt x="2" y="21"/>
                  </a:lnTo>
                  <a:lnTo>
                    <a:pt x="5" y="26"/>
                  </a:lnTo>
                  <a:lnTo>
                    <a:pt x="81" y="102"/>
                  </a:lnTo>
                  <a:lnTo>
                    <a:pt x="86" y="105"/>
                  </a:lnTo>
                  <a:lnTo>
                    <a:pt x="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25" name="Freeform 2136"/>
            <p:cNvSpPr>
              <a:spLocks/>
            </p:cNvSpPr>
            <p:nvPr/>
          </p:nvSpPr>
          <p:spPr bwMode="auto">
            <a:xfrm>
              <a:off x="11171238" y="835025"/>
              <a:ext cx="9525" cy="28575"/>
            </a:xfrm>
            <a:custGeom>
              <a:avLst/>
              <a:gdLst>
                <a:gd name="T0" fmla="*/ 15 w 29"/>
                <a:gd name="T1" fmla="*/ 90 h 90"/>
                <a:gd name="T2" fmla="*/ 21 w 29"/>
                <a:gd name="T3" fmla="*/ 89 h 90"/>
                <a:gd name="T4" fmla="*/ 26 w 29"/>
                <a:gd name="T5" fmla="*/ 87 h 90"/>
                <a:gd name="T6" fmla="*/ 28 w 29"/>
                <a:gd name="T7" fmla="*/ 82 h 90"/>
                <a:gd name="T8" fmla="*/ 29 w 29"/>
                <a:gd name="T9" fmla="*/ 76 h 90"/>
                <a:gd name="T10" fmla="*/ 29 w 29"/>
                <a:gd name="T11" fmla="*/ 16 h 90"/>
                <a:gd name="T12" fmla="*/ 28 w 29"/>
                <a:gd name="T13" fmla="*/ 10 h 90"/>
                <a:gd name="T14" fmla="*/ 26 w 29"/>
                <a:gd name="T15" fmla="*/ 5 h 90"/>
                <a:gd name="T16" fmla="*/ 21 w 29"/>
                <a:gd name="T17" fmla="*/ 1 h 90"/>
                <a:gd name="T18" fmla="*/ 15 w 29"/>
                <a:gd name="T19" fmla="*/ 0 h 90"/>
                <a:gd name="T20" fmla="*/ 9 w 29"/>
                <a:gd name="T21" fmla="*/ 1 h 90"/>
                <a:gd name="T22" fmla="*/ 4 w 29"/>
                <a:gd name="T23" fmla="*/ 5 h 90"/>
                <a:gd name="T24" fmla="*/ 1 w 29"/>
                <a:gd name="T25" fmla="*/ 10 h 90"/>
                <a:gd name="T26" fmla="*/ 0 w 29"/>
                <a:gd name="T27" fmla="*/ 16 h 90"/>
                <a:gd name="T28" fmla="*/ 0 w 29"/>
                <a:gd name="T29" fmla="*/ 76 h 90"/>
                <a:gd name="T30" fmla="*/ 1 w 29"/>
                <a:gd name="T31" fmla="*/ 82 h 90"/>
                <a:gd name="T32" fmla="*/ 4 w 29"/>
                <a:gd name="T33" fmla="*/ 87 h 90"/>
                <a:gd name="T34" fmla="*/ 9 w 29"/>
                <a:gd name="T35" fmla="*/ 89 h 90"/>
                <a:gd name="T36" fmla="*/ 15 w 29"/>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90">
                  <a:moveTo>
                    <a:pt x="15" y="90"/>
                  </a:moveTo>
                  <a:lnTo>
                    <a:pt x="21" y="89"/>
                  </a:lnTo>
                  <a:lnTo>
                    <a:pt x="26" y="87"/>
                  </a:lnTo>
                  <a:lnTo>
                    <a:pt x="28" y="82"/>
                  </a:lnTo>
                  <a:lnTo>
                    <a:pt x="29" y="76"/>
                  </a:lnTo>
                  <a:lnTo>
                    <a:pt x="29" y="16"/>
                  </a:lnTo>
                  <a:lnTo>
                    <a:pt x="28" y="10"/>
                  </a:lnTo>
                  <a:lnTo>
                    <a:pt x="26" y="5"/>
                  </a:lnTo>
                  <a:lnTo>
                    <a:pt x="21" y="1"/>
                  </a:lnTo>
                  <a:lnTo>
                    <a:pt x="15" y="0"/>
                  </a:lnTo>
                  <a:lnTo>
                    <a:pt x="9" y="1"/>
                  </a:lnTo>
                  <a:lnTo>
                    <a:pt x="4" y="5"/>
                  </a:lnTo>
                  <a:lnTo>
                    <a:pt x="1" y="10"/>
                  </a:lnTo>
                  <a:lnTo>
                    <a:pt x="0" y="16"/>
                  </a:lnTo>
                  <a:lnTo>
                    <a:pt x="0" y="76"/>
                  </a:lnTo>
                  <a:lnTo>
                    <a:pt x="1" y="82"/>
                  </a:lnTo>
                  <a:lnTo>
                    <a:pt x="4" y="87"/>
                  </a:lnTo>
                  <a:lnTo>
                    <a:pt x="9" y="89"/>
                  </a:lnTo>
                  <a:lnTo>
                    <a:pt x="1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26" name="Freeform 2137"/>
            <p:cNvSpPr>
              <a:spLocks/>
            </p:cNvSpPr>
            <p:nvPr/>
          </p:nvSpPr>
          <p:spPr bwMode="auto">
            <a:xfrm>
              <a:off x="11242675" y="863600"/>
              <a:ext cx="33338" cy="34925"/>
            </a:xfrm>
            <a:custGeom>
              <a:avLst/>
              <a:gdLst>
                <a:gd name="T0" fmla="*/ 101 w 106"/>
                <a:gd name="T1" fmla="*/ 5 h 107"/>
                <a:gd name="T2" fmla="*/ 96 w 106"/>
                <a:gd name="T3" fmla="*/ 2 h 107"/>
                <a:gd name="T4" fmla="*/ 90 w 106"/>
                <a:gd name="T5" fmla="*/ 0 h 107"/>
                <a:gd name="T6" fmla="*/ 85 w 106"/>
                <a:gd name="T7" fmla="*/ 2 h 107"/>
                <a:gd name="T8" fmla="*/ 80 w 106"/>
                <a:gd name="T9" fmla="*/ 5 h 107"/>
                <a:gd name="T10" fmla="*/ 5 w 106"/>
                <a:gd name="T11" fmla="*/ 80 h 107"/>
                <a:gd name="T12" fmla="*/ 1 w 106"/>
                <a:gd name="T13" fmla="*/ 86 h 107"/>
                <a:gd name="T14" fmla="*/ 0 w 106"/>
                <a:gd name="T15" fmla="*/ 91 h 107"/>
                <a:gd name="T16" fmla="*/ 1 w 106"/>
                <a:gd name="T17" fmla="*/ 97 h 107"/>
                <a:gd name="T18" fmla="*/ 5 w 106"/>
                <a:gd name="T19" fmla="*/ 102 h 107"/>
                <a:gd name="T20" fmla="*/ 10 w 106"/>
                <a:gd name="T21" fmla="*/ 105 h 107"/>
                <a:gd name="T22" fmla="*/ 16 w 106"/>
                <a:gd name="T23" fmla="*/ 107 h 107"/>
                <a:gd name="T24" fmla="*/ 21 w 106"/>
                <a:gd name="T25" fmla="*/ 105 h 107"/>
                <a:gd name="T26" fmla="*/ 25 w 106"/>
                <a:gd name="T27" fmla="*/ 102 h 107"/>
                <a:gd name="T28" fmla="*/ 101 w 106"/>
                <a:gd name="T29" fmla="*/ 26 h 107"/>
                <a:gd name="T30" fmla="*/ 105 w 106"/>
                <a:gd name="T31" fmla="*/ 21 h 107"/>
                <a:gd name="T32" fmla="*/ 106 w 106"/>
                <a:gd name="T33" fmla="*/ 16 h 107"/>
                <a:gd name="T34" fmla="*/ 105 w 106"/>
                <a:gd name="T35" fmla="*/ 10 h 107"/>
                <a:gd name="T36" fmla="*/ 101 w 106"/>
                <a:gd name="T37"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07">
                  <a:moveTo>
                    <a:pt x="101" y="5"/>
                  </a:moveTo>
                  <a:lnTo>
                    <a:pt x="96" y="2"/>
                  </a:lnTo>
                  <a:lnTo>
                    <a:pt x="90" y="0"/>
                  </a:lnTo>
                  <a:lnTo>
                    <a:pt x="85" y="2"/>
                  </a:lnTo>
                  <a:lnTo>
                    <a:pt x="80" y="5"/>
                  </a:lnTo>
                  <a:lnTo>
                    <a:pt x="5" y="80"/>
                  </a:lnTo>
                  <a:lnTo>
                    <a:pt x="1" y="86"/>
                  </a:lnTo>
                  <a:lnTo>
                    <a:pt x="0" y="91"/>
                  </a:lnTo>
                  <a:lnTo>
                    <a:pt x="1" y="97"/>
                  </a:lnTo>
                  <a:lnTo>
                    <a:pt x="5" y="102"/>
                  </a:lnTo>
                  <a:lnTo>
                    <a:pt x="10" y="105"/>
                  </a:lnTo>
                  <a:lnTo>
                    <a:pt x="16" y="107"/>
                  </a:lnTo>
                  <a:lnTo>
                    <a:pt x="21" y="105"/>
                  </a:lnTo>
                  <a:lnTo>
                    <a:pt x="25" y="102"/>
                  </a:lnTo>
                  <a:lnTo>
                    <a:pt x="101" y="26"/>
                  </a:lnTo>
                  <a:lnTo>
                    <a:pt x="105" y="21"/>
                  </a:lnTo>
                  <a:lnTo>
                    <a:pt x="106" y="16"/>
                  </a:lnTo>
                  <a:lnTo>
                    <a:pt x="105" y="10"/>
                  </a:lnTo>
                  <a:lnTo>
                    <a:pt x="10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27" name="Freeform 2138"/>
            <p:cNvSpPr>
              <a:spLocks/>
            </p:cNvSpPr>
            <p:nvPr/>
          </p:nvSpPr>
          <p:spPr bwMode="auto">
            <a:xfrm>
              <a:off x="11276013" y="949325"/>
              <a:ext cx="28575" cy="11113"/>
            </a:xfrm>
            <a:custGeom>
              <a:avLst/>
              <a:gdLst>
                <a:gd name="T0" fmla="*/ 75 w 90"/>
                <a:gd name="T1" fmla="*/ 0 h 31"/>
                <a:gd name="T2" fmla="*/ 15 w 90"/>
                <a:gd name="T3" fmla="*/ 0 h 31"/>
                <a:gd name="T4" fmla="*/ 9 w 90"/>
                <a:gd name="T5" fmla="*/ 2 h 31"/>
                <a:gd name="T6" fmla="*/ 4 w 90"/>
                <a:gd name="T7" fmla="*/ 5 h 31"/>
                <a:gd name="T8" fmla="*/ 1 w 90"/>
                <a:gd name="T9" fmla="*/ 10 h 31"/>
                <a:gd name="T10" fmla="*/ 0 w 90"/>
                <a:gd name="T11" fmla="*/ 15 h 31"/>
                <a:gd name="T12" fmla="*/ 1 w 90"/>
                <a:gd name="T13" fmla="*/ 21 h 31"/>
                <a:gd name="T14" fmla="*/ 4 w 90"/>
                <a:gd name="T15" fmla="*/ 26 h 31"/>
                <a:gd name="T16" fmla="*/ 9 w 90"/>
                <a:gd name="T17" fmla="*/ 30 h 31"/>
                <a:gd name="T18" fmla="*/ 15 w 90"/>
                <a:gd name="T19" fmla="*/ 31 h 31"/>
                <a:gd name="T20" fmla="*/ 75 w 90"/>
                <a:gd name="T21" fmla="*/ 31 h 31"/>
                <a:gd name="T22" fmla="*/ 81 w 90"/>
                <a:gd name="T23" fmla="*/ 30 h 31"/>
                <a:gd name="T24" fmla="*/ 86 w 90"/>
                <a:gd name="T25" fmla="*/ 26 h 31"/>
                <a:gd name="T26" fmla="*/ 89 w 90"/>
                <a:gd name="T27" fmla="*/ 21 h 31"/>
                <a:gd name="T28" fmla="*/ 90 w 90"/>
                <a:gd name="T29" fmla="*/ 15 h 31"/>
                <a:gd name="T30" fmla="*/ 89 w 90"/>
                <a:gd name="T31" fmla="*/ 10 h 31"/>
                <a:gd name="T32" fmla="*/ 86 w 90"/>
                <a:gd name="T33" fmla="*/ 5 h 31"/>
                <a:gd name="T34" fmla="*/ 81 w 90"/>
                <a:gd name="T35" fmla="*/ 2 h 31"/>
                <a:gd name="T36" fmla="*/ 75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5" y="0"/>
                  </a:moveTo>
                  <a:lnTo>
                    <a:pt x="15" y="0"/>
                  </a:lnTo>
                  <a:lnTo>
                    <a:pt x="9" y="2"/>
                  </a:lnTo>
                  <a:lnTo>
                    <a:pt x="4" y="5"/>
                  </a:lnTo>
                  <a:lnTo>
                    <a:pt x="1" y="10"/>
                  </a:lnTo>
                  <a:lnTo>
                    <a:pt x="0" y="15"/>
                  </a:lnTo>
                  <a:lnTo>
                    <a:pt x="1" y="21"/>
                  </a:lnTo>
                  <a:lnTo>
                    <a:pt x="4" y="26"/>
                  </a:lnTo>
                  <a:lnTo>
                    <a:pt x="9" y="30"/>
                  </a:lnTo>
                  <a:lnTo>
                    <a:pt x="15" y="31"/>
                  </a:lnTo>
                  <a:lnTo>
                    <a:pt x="75" y="31"/>
                  </a:lnTo>
                  <a:lnTo>
                    <a:pt x="81" y="30"/>
                  </a:lnTo>
                  <a:lnTo>
                    <a:pt x="86" y="26"/>
                  </a:lnTo>
                  <a:lnTo>
                    <a:pt x="89" y="21"/>
                  </a:lnTo>
                  <a:lnTo>
                    <a:pt x="90" y="15"/>
                  </a:lnTo>
                  <a:lnTo>
                    <a:pt x="89" y="10"/>
                  </a:lnTo>
                  <a:lnTo>
                    <a:pt x="86" y="5"/>
                  </a:lnTo>
                  <a:lnTo>
                    <a:pt x="81" y="2"/>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grpSp>
      <p:grpSp>
        <p:nvGrpSpPr>
          <p:cNvPr id="333" name="Group 332"/>
          <p:cNvGrpSpPr/>
          <p:nvPr/>
        </p:nvGrpSpPr>
        <p:grpSpPr>
          <a:xfrm>
            <a:off x="7661786" y="2788007"/>
            <a:ext cx="760354" cy="590256"/>
            <a:chOff x="5328658" y="3386532"/>
            <a:chExt cx="760354" cy="590256"/>
          </a:xfrm>
        </p:grpSpPr>
        <p:sp>
          <p:nvSpPr>
            <p:cNvPr id="334" name="Pentagon 333"/>
            <p:cNvSpPr/>
            <p:nvPr/>
          </p:nvSpPr>
          <p:spPr>
            <a:xfrm>
              <a:off x="5328658" y="3386532"/>
              <a:ext cx="760354" cy="590256"/>
            </a:xfrm>
            <a:prstGeom prst="homePlate">
              <a:avLst/>
            </a:prstGeom>
            <a:gradFill>
              <a:gsLst>
                <a:gs pos="0">
                  <a:schemeClr val="bg1"/>
                </a:gs>
                <a:gs pos="100000">
                  <a:srgbClr val="81BC1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grpSp>
          <p:nvGrpSpPr>
            <p:cNvPr id="335" name="Group 334"/>
            <p:cNvGrpSpPr/>
            <p:nvPr/>
          </p:nvGrpSpPr>
          <p:grpSpPr>
            <a:xfrm>
              <a:off x="5566903" y="3554016"/>
              <a:ext cx="283864" cy="255286"/>
              <a:chOff x="4854484" y="6477998"/>
              <a:chExt cx="283864" cy="255286"/>
            </a:xfrm>
            <a:solidFill>
              <a:schemeClr val="bg1">
                <a:lumMod val="75000"/>
              </a:schemeClr>
            </a:solidFill>
          </p:grpSpPr>
          <p:sp>
            <p:nvSpPr>
              <p:cNvPr id="336"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Source Sans Pro"/>
                </a:endParaRPr>
              </a:p>
            </p:txBody>
          </p:sp>
          <p:sp>
            <p:nvSpPr>
              <p:cNvPr id="337"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Source Sans Pro"/>
                </a:endParaRPr>
              </a:p>
            </p:txBody>
          </p:sp>
        </p:grpSp>
      </p:grpSp>
      <p:sp>
        <p:nvSpPr>
          <p:cNvPr id="354" name="Pentagon 353"/>
          <p:cNvSpPr/>
          <p:nvPr/>
        </p:nvSpPr>
        <p:spPr>
          <a:xfrm>
            <a:off x="7766178" y="3623467"/>
            <a:ext cx="599735" cy="509570"/>
          </a:xfrm>
          <a:prstGeom prst="homePlate">
            <a:avLst/>
          </a:prstGeom>
          <a:gradFill flip="none" rotWithShape="1">
            <a:gsLst>
              <a:gs pos="0">
                <a:schemeClr val="bg1"/>
              </a:gs>
              <a:gs pos="100000">
                <a:srgbClr val="DC737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grpSp>
        <p:nvGrpSpPr>
          <p:cNvPr id="355" name="Group 354"/>
          <p:cNvGrpSpPr/>
          <p:nvPr/>
        </p:nvGrpSpPr>
        <p:grpSpPr>
          <a:xfrm>
            <a:off x="8131141" y="3942932"/>
            <a:ext cx="127643" cy="114793"/>
            <a:chOff x="4854484" y="6477998"/>
            <a:chExt cx="283864" cy="255286"/>
          </a:xfrm>
          <a:solidFill>
            <a:schemeClr val="bg1"/>
          </a:solidFill>
        </p:grpSpPr>
        <p:sp>
          <p:nvSpPr>
            <p:cNvPr id="356"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Source Sans Pro"/>
              </a:endParaRPr>
            </a:p>
          </p:txBody>
        </p:sp>
        <p:sp>
          <p:nvSpPr>
            <p:cNvPr id="357"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Source Sans Pro"/>
              </a:endParaRPr>
            </a:p>
          </p:txBody>
        </p:sp>
      </p:grpSp>
      <p:grpSp>
        <p:nvGrpSpPr>
          <p:cNvPr id="358" name="Group 4"/>
          <p:cNvGrpSpPr>
            <a:grpSpLocks noChangeAspect="1"/>
          </p:cNvGrpSpPr>
          <p:nvPr/>
        </p:nvGrpSpPr>
        <p:grpSpPr bwMode="auto">
          <a:xfrm>
            <a:off x="8726087" y="2661469"/>
            <a:ext cx="268579" cy="281339"/>
            <a:chOff x="2746" y="2821"/>
            <a:chExt cx="463" cy="485"/>
          </a:xfrm>
          <a:solidFill>
            <a:srgbClr val="DC7373"/>
          </a:solidFill>
        </p:grpSpPr>
        <p:sp>
          <p:nvSpPr>
            <p:cNvPr id="359"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60"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61"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62"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63"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64"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65"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66"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sp>
        <p:nvSpPr>
          <p:cNvPr id="367" name="Content Placeholder 2"/>
          <p:cNvSpPr txBox="1">
            <a:spLocks/>
          </p:cNvSpPr>
          <p:nvPr/>
        </p:nvSpPr>
        <p:spPr bwMode="auto">
          <a:xfrm>
            <a:off x="6847650" y="3316112"/>
            <a:ext cx="394339"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spcBef>
                <a:spcPts val="0"/>
              </a:spcBef>
              <a:buNone/>
            </a:pPr>
            <a:r>
              <a:rPr lang="en-US" sz="1400" dirty="0">
                <a:solidFill>
                  <a:schemeClr val="tx1">
                    <a:lumMod val="75000"/>
                    <a:lumOff val="25000"/>
                  </a:schemeClr>
                </a:solidFill>
                <a:latin typeface="Source Sans Pro"/>
              </a:rPr>
              <a:t>bugs</a:t>
            </a:r>
          </a:p>
        </p:txBody>
      </p:sp>
      <p:grpSp>
        <p:nvGrpSpPr>
          <p:cNvPr id="368" name="Group 4"/>
          <p:cNvGrpSpPr>
            <a:grpSpLocks noChangeAspect="1"/>
          </p:cNvGrpSpPr>
          <p:nvPr/>
        </p:nvGrpSpPr>
        <p:grpSpPr bwMode="auto">
          <a:xfrm>
            <a:off x="6561297" y="2886907"/>
            <a:ext cx="300842" cy="315134"/>
            <a:chOff x="2746" y="2821"/>
            <a:chExt cx="463" cy="485"/>
          </a:xfrm>
          <a:solidFill>
            <a:srgbClr val="DC7373"/>
          </a:solidFill>
        </p:grpSpPr>
        <p:sp>
          <p:nvSpPr>
            <p:cNvPr id="369"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70"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71"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72"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73"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74"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75"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76"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377" name="Group 4"/>
          <p:cNvGrpSpPr>
            <a:grpSpLocks noChangeAspect="1"/>
          </p:cNvGrpSpPr>
          <p:nvPr/>
        </p:nvGrpSpPr>
        <p:grpSpPr bwMode="auto">
          <a:xfrm>
            <a:off x="7232246" y="3549510"/>
            <a:ext cx="300842" cy="315134"/>
            <a:chOff x="2746" y="2821"/>
            <a:chExt cx="463" cy="485"/>
          </a:xfrm>
          <a:solidFill>
            <a:srgbClr val="DC7373"/>
          </a:solidFill>
        </p:grpSpPr>
        <p:sp>
          <p:nvSpPr>
            <p:cNvPr id="378"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79"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80"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81"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82"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83"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84"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385"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388" name="Group 387"/>
          <p:cNvGrpSpPr/>
          <p:nvPr/>
        </p:nvGrpSpPr>
        <p:grpSpPr>
          <a:xfrm>
            <a:off x="3955151" y="3633370"/>
            <a:ext cx="283864" cy="255286"/>
            <a:chOff x="4854484" y="6477998"/>
            <a:chExt cx="283864" cy="255286"/>
          </a:xfrm>
          <a:solidFill>
            <a:schemeClr val="bg1"/>
          </a:solidFill>
        </p:grpSpPr>
        <p:sp>
          <p:nvSpPr>
            <p:cNvPr id="389"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Source Sans Pro"/>
              </a:endParaRPr>
            </a:p>
          </p:txBody>
        </p:sp>
        <p:sp>
          <p:nvSpPr>
            <p:cNvPr id="390"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Source Sans Pro"/>
              </a:endParaRPr>
            </a:p>
          </p:txBody>
        </p:sp>
      </p:grpSp>
      <p:grpSp>
        <p:nvGrpSpPr>
          <p:cNvPr id="215" name="Group 214"/>
          <p:cNvGrpSpPr/>
          <p:nvPr/>
        </p:nvGrpSpPr>
        <p:grpSpPr>
          <a:xfrm>
            <a:off x="2136243" y="4206115"/>
            <a:ext cx="7552902" cy="1001944"/>
            <a:chOff x="2129357" y="4807384"/>
            <a:chExt cx="6937370" cy="888565"/>
          </a:xfrm>
        </p:grpSpPr>
        <p:cxnSp>
          <p:nvCxnSpPr>
            <p:cNvPr id="216" name="Straight Arrow Connector 215"/>
            <p:cNvCxnSpPr/>
            <p:nvPr/>
          </p:nvCxnSpPr>
          <p:spPr>
            <a:xfrm rot="16200000">
              <a:off x="1685076" y="5251666"/>
              <a:ext cx="888563" cy="0"/>
            </a:xfrm>
            <a:prstGeom prst="straightConnector1">
              <a:avLst/>
            </a:prstGeom>
            <a:ln w="57150" cap="rnd">
              <a:solidFill>
                <a:srgbClr val="FF0000"/>
              </a:solidFill>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V="1">
              <a:off x="9066727" y="5197566"/>
              <a:ext cx="0" cy="498383"/>
            </a:xfrm>
            <a:prstGeom prst="straightConnector1">
              <a:avLst/>
            </a:prstGeom>
            <a:ln w="57150" cap="rnd">
              <a:solidFill>
                <a:srgbClr val="FF0000"/>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V="1">
              <a:off x="5598042" y="2227263"/>
              <a:ext cx="0" cy="6937369"/>
            </a:xfrm>
            <a:prstGeom prst="line">
              <a:avLst/>
            </a:prstGeom>
            <a:ln w="57150" cap="rnd">
              <a:solidFill>
                <a:srgbClr val="FF0000"/>
              </a:solidFill>
              <a:round/>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p:nvGrpSpPr>
        <p:grpSpPr>
          <a:xfrm>
            <a:off x="8854773" y="2752358"/>
            <a:ext cx="916728" cy="916728"/>
            <a:chOff x="10456863" y="5349875"/>
            <a:chExt cx="285749" cy="285750"/>
          </a:xfrm>
          <a:gradFill flip="none" rotWithShape="1">
            <a:gsLst>
              <a:gs pos="0">
                <a:schemeClr val="accent3"/>
              </a:gs>
              <a:gs pos="100000">
                <a:schemeClr val="accent1"/>
              </a:gs>
            </a:gsLst>
            <a:lin ang="18900000" scaled="1"/>
            <a:tileRect/>
          </a:gradFill>
        </p:grpSpPr>
        <p:sp>
          <p:nvSpPr>
            <p:cNvPr id="220" name="Freeform 3396"/>
            <p:cNvSpPr>
              <a:spLocks/>
            </p:cNvSpPr>
            <p:nvPr/>
          </p:nvSpPr>
          <p:spPr bwMode="auto">
            <a:xfrm>
              <a:off x="10666413" y="5445125"/>
              <a:ext cx="57150" cy="57150"/>
            </a:xfrm>
            <a:custGeom>
              <a:avLst/>
              <a:gdLst>
                <a:gd name="T0" fmla="*/ 80 w 145"/>
                <a:gd name="T1" fmla="*/ 143 h 143"/>
                <a:gd name="T2" fmla="*/ 94 w 145"/>
                <a:gd name="T3" fmla="*/ 141 h 143"/>
                <a:gd name="T4" fmla="*/ 107 w 145"/>
                <a:gd name="T5" fmla="*/ 134 h 143"/>
                <a:gd name="T6" fmla="*/ 118 w 145"/>
                <a:gd name="T7" fmla="*/ 127 h 143"/>
                <a:gd name="T8" fmla="*/ 128 w 145"/>
                <a:gd name="T9" fmla="*/ 118 h 143"/>
                <a:gd name="T10" fmla="*/ 136 w 145"/>
                <a:gd name="T11" fmla="*/ 106 h 143"/>
                <a:gd name="T12" fmla="*/ 141 w 145"/>
                <a:gd name="T13" fmla="*/ 93 h 143"/>
                <a:gd name="T14" fmla="*/ 144 w 145"/>
                <a:gd name="T15" fmla="*/ 79 h 143"/>
                <a:gd name="T16" fmla="*/ 144 w 145"/>
                <a:gd name="T17" fmla="*/ 64 h 143"/>
                <a:gd name="T18" fmla="*/ 141 w 145"/>
                <a:gd name="T19" fmla="*/ 50 h 143"/>
                <a:gd name="T20" fmla="*/ 136 w 145"/>
                <a:gd name="T21" fmla="*/ 37 h 143"/>
                <a:gd name="T22" fmla="*/ 128 w 145"/>
                <a:gd name="T23" fmla="*/ 25 h 143"/>
                <a:gd name="T24" fmla="*/ 118 w 145"/>
                <a:gd name="T25" fmla="*/ 16 h 143"/>
                <a:gd name="T26" fmla="*/ 107 w 145"/>
                <a:gd name="T27" fmla="*/ 9 h 143"/>
                <a:gd name="T28" fmla="*/ 94 w 145"/>
                <a:gd name="T29" fmla="*/ 2 h 143"/>
                <a:gd name="T30" fmla="*/ 80 w 145"/>
                <a:gd name="T31" fmla="*/ 0 h 143"/>
                <a:gd name="T32" fmla="*/ 65 w 145"/>
                <a:gd name="T33" fmla="*/ 0 h 143"/>
                <a:gd name="T34" fmla="*/ 51 w 145"/>
                <a:gd name="T35" fmla="*/ 2 h 143"/>
                <a:gd name="T36" fmla="*/ 38 w 145"/>
                <a:gd name="T37" fmla="*/ 9 h 143"/>
                <a:gd name="T38" fmla="*/ 27 w 145"/>
                <a:gd name="T39" fmla="*/ 16 h 143"/>
                <a:gd name="T40" fmla="*/ 17 w 145"/>
                <a:gd name="T41" fmla="*/ 25 h 143"/>
                <a:gd name="T42" fmla="*/ 9 w 145"/>
                <a:gd name="T43" fmla="*/ 37 h 143"/>
                <a:gd name="T44" fmla="*/ 4 w 145"/>
                <a:gd name="T45" fmla="*/ 50 h 143"/>
                <a:gd name="T46" fmla="*/ 1 w 145"/>
                <a:gd name="T47" fmla="*/ 64 h 143"/>
                <a:gd name="T48" fmla="*/ 1 w 145"/>
                <a:gd name="T49" fmla="*/ 79 h 143"/>
                <a:gd name="T50" fmla="*/ 4 w 145"/>
                <a:gd name="T51" fmla="*/ 93 h 143"/>
                <a:gd name="T52" fmla="*/ 9 w 145"/>
                <a:gd name="T53" fmla="*/ 106 h 143"/>
                <a:gd name="T54" fmla="*/ 17 w 145"/>
                <a:gd name="T55" fmla="*/ 118 h 143"/>
                <a:gd name="T56" fmla="*/ 27 w 145"/>
                <a:gd name="T57" fmla="*/ 127 h 143"/>
                <a:gd name="T58" fmla="*/ 38 w 145"/>
                <a:gd name="T59" fmla="*/ 134 h 143"/>
                <a:gd name="T60" fmla="*/ 51 w 145"/>
                <a:gd name="T61" fmla="*/ 141 h 143"/>
                <a:gd name="T62" fmla="*/ 65 w 145"/>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3">
                  <a:moveTo>
                    <a:pt x="73" y="143"/>
                  </a:moveTo>
                  <a:lnTo>
                    <a:pt x="80" y="143"/>
                  </a:lnTo>
                  <a:lnTo>
                    <a:pt x="87" y="142"/>
                  </a:lnTo>
                  <a:lnTo>
                    <a:pt x="94" y="141"/>
                  </a:lnTo>
                  <a:lnTo>
                    <a:pt x="100" y="138"/>
                  </a:lnTo>
                  <a:lnTo>
                    <a:pt x="107" y="134"/>
                  </a:lnTo>
                  <a:lnTo>
                    <a:pt x="113" y="132"/>
                  </a:lnTo>
                  <a:lnTo>
                    <a:pt x="118" y="127"/>
                  </a:lnTo>
                  <a:lnTo>
                    <a:pt x="123" y="123"/>
                  </a:lnTo>
                  <a:lnTo>
                    <a:pt x="128" y="118"/>
                  </a:lnTo>
                  <a:lnTo>
                    <a:pt x="132" y="111"/>
                  </a:lnTo>
                  <a:lnTo>
                    <a:pt x="136" y="106"/>
                  </a:lnTo>
                  <a:lnTo>
                    <a:pt x="139" y="100"/>
                  </a:lnTo>
                  <a:lnTo>
                    <a:pt x="141" y="93"/>
                  </a:lnTo>
                  <a:lnTo>
                    <a:pt x="144" y="86"/>
                  </a:lnTo>
                  <a:lnTo>
                    <a:pt x="144" y="79"/>
                  </a:lnTo>
                  <a:lnTo>
                    <a:pt x="145" y="72"/>
                  </a:lnTo>
                  <a:lnTo>
                    <a:pt x="144" y="64"/>
                  </a:lnTo>
                  <a:lnTo>
                    <a:pt x="144" y="57"/>
                  </a:lnTo>
                  <a:lnTo>
                    <a:pt x="141" y="50"/>
                  </a:lnTo>
                  <a:lnTo>
                    <a:pt x="139" y="43"/>
                  </a:lnTo>
                  <a:lnTo>
                    <a:pt x="136" y="37"/>
                  </a:lnTo>
                  <a:lnTo>
                    <a:pt x="132" y="32"/>
                  </a:lnTo>
                  <a:lnTo>
                    <a:pt x="128" y="25"/>
                  </a:lnTo>
                  <a:lnTo>
                    <a:pt x="123" y="20"/>
                  </a:lnTo>
                  <a:lnTo>
                    <a:pt x="118" y="16"/>
                  </a:lnTo>
                  <a:lnTo>
                    <a:pt x="113" y="11"/>
                  </a:lnTo>
                  <a:lnTo>
                    <a:pt x="107" y="9"/>
                  </a:lnTo>
                  <a:lnTo>
                    <a:pt x="100" y="5"/>
                  </a:lnTo>
                  <a:lnTo>
                    <a:pt x="94" y="2"/>
                  </a:lnTo>
                  <a:lnTo>
                    <a:pt x="87" y="1"/>
                  </a:lnTo>
                  <a:lnTo>
                    <a:pt x="80" y="0"/>
                  </a:lnTo>
                  <a:lnTo>
                    <a:pt x="73" y="0"/>
                  </a:lnTo>
                  <a:lnTo>
                    <a:pt x="65" y="0"/>
                  </a:lnTo>
                  <a:lnTo>
                    <a:pt x="58" y="1"/>
                  </a:lnTo>
                  <a:lnTo>
                    <a:pt x="51" y="2"/>
                  </a:lnTo>
                  <a:lnTo>
                    <a:pt x="45" y="5"/>
                  </a:lnTo>
                  <a:lnTo>
                    <a:pt x="38" y="9"/>
                  </a:lnTo>
                  <a:lnTo>
                    <a:pt x="32" y="11"/>
                  </a:lnTo>
                  <a:lnTo>
                    <a:pt x="27" y="16"/>
                  </a:lnTo>
                  <a:lnTo>
                    <a:pt x="22" y="20"/>
                  </a:lnTo>
                  <a:lnTo>
                    <a:pt x="17" y="25"/>
                  </a:lnTo>
                  <a:lnTo>
                    <a:pt x="13" y="32"/>
                  </a:lnTo>
                  <a:lnTo>
                    <a:pt x="9" y="37"/>
                  </a:lnTo>
                  <a:lnTo>
                    <a:pt x="6" y="43"/>
                  </a:lnTo>
                  <a:lnTo>
                    <a:pt x="4" y="50"/>
                  </a:lnTo>
                  <a:lnTo>
                    <a:pt x="3" y="57"/>
                  </a:lnTo>
                  <a:lnTo>
                    <a:pt x="1" y="64"/>
                  </a:lnTo>
                  <a:lnTo>
                    <a:pt x="0" y="72"/>
                  </a:lnTo>
                  <a:lnTo>
                    <a:pt x="1" y="79"/>
                  </a:lnTo>
                  <a:lnTo>
                    <a:pt x="3" y="86"/>
                  </a:lnTo>
                  <a:lnTo>
                    <a:pt x="4" y="93"/>
                  </a:lnTo>
                  <a:lnTo>
                    <a:pt x="6" y="100"/>
                  </a:lnTo>
                  <a:lnTo>
                    <a:pt x="9" y="106"/>
                  </a:lnTo>
                  <a:lnTo>
                    <a:pt x="13" y="111"/>
                  </a:lnTo>
                  <a:lnTo>
                    <a:pt x="17" y="118"/>
                  </a:lnTo>
                  <a:lnTo>
                    <a:pt x="22" y="123"/>
                  </a:lnTo>
                  <a:lnTo>
                    <a:pt x="27" y="127"/>
                  </a:lnTo>
                  <a:lnTo>
                    <a:pt x="32" y="132"/>
                  </a:lnTo>
                  <a:lnTo>
                    <a:pt x="38" y="134"/>
                  </a:lnTo>
                  <a:lnTo>
                    <a:pt x="45" y="138"/>
                  </a:lnTo>
                  <a:lnTo>
                    <a:pt x="51" y="141"/>
                  </a:lnTo>
                  <a:lnTo>
                    <a:pt x="58" y="142"/>
                  </a:lnTo>
                  <a:lnTo>
                    <a:pt x="65" y="143"/>
                  </a:lnTo>
                  <a:lnTo>
                    <a:pt x="73"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221" name="Freeform 3397"/>
            <p:cNvSpPr>
              <a:spLocks/>
            </p:cNvSpPr>
            <p:nvPr/>
          </p:nvSpPr>
          <p:spPr bwMode="auto">
            <a:xfrm>
              <a:off x="10648950" y="5511800"/>
              <a:ext cx="93662" cy="123825"/>
            </a:xfrm>
            <a:custGeom>
              <a:avLst/>
              <a:gdLst>
                <a:gd name="T0" fmla="*/ 0 w 237"/>
                <a:gd name="T1" fmla="*/ 0 h 312"/>
                <a:gd name="T2" fmla="*/ 0 w 237"/>
                <a:gd name="T3" fmla="*/ 11 h 312"/>
                <a:gd name="T4" fmla="*/ 0 w 237"/>
                <a:gd name="T5" fmla="*/ 40 h 312"/>
                <a:gd name="T6" fmla="*/ 3 w 237"/>
                <a:gd name="T7" fmla="*/ 67 h 312"/>
                <a:gd name="T8" fmla="*/ 4 w 237"/>
                <a:gd name="T9" fmla="*/ 81 h 312"/>
                <a:gd name="T10" fmla="*/ 5 w 237"/>
                <a:gd name="T11" fmla="*/ 94 h 312"/>
                <a:gd name="T12" fmla="*/ 8 w 237"/>
                <a:gd name="T13" fmla="*/ 106 h 312"/>
                <a:gd name="T14" fmla="*/ 11 w 237"/>
                <a:gd name="T15" fmla="*/ 119 h 312"/>
                <a:gd name="T16" fmla="*/ 14 w 237"/>
                <a:gd name="T17" fmla="*/ 131 h 312"/>
                <a:gd name="T18" fmla="*/ 20 w 237"/>
                <a:gd name="T19" fmla="*/ 141 h 312"/>
                <a:gd name="T20" fmla="*/ 25 w 237"/>
                <a:gd name="T21" fmla="*/ 151 h 312"/>
                <a:gd name="T22" fmla="*/ 31 w 237"/>
                <a:gd name="T23" fmla="*/ 160 h 312"/>
                <a:gd name="T24" fmla="*/ 39 w 237"/>
                <a:gd name="T25" fmla="*/ 169 h 312"/>
                <a:gd name="T26" fmla="*/ 48 w 237"/>
                <a:gd name="T27" fmla="*/ 176 h 312"/>
                <a:gd name="T28" fmla="*/ 57 w 237"/>
                <a:gd name="T29" fmla="*/ 182 h 312"/>
                <a:gd name="T30" fmla="*/ 68 w 237"/>
                <a:gd name="T31" fmla="*/ 186 h 312"/>
                <a:gd name="T32" fmla="*/ 68 w 237"/>
                <a:gd name="T33" fmla="*/ 312 h 312"/>
                <a:gd name="T34" fmla="*/ 165 w 237"/>
                <a:gd name="T35" fmla="*/ 312 h 312"/>
                <a:gd name="T36" fmla="*/ 165 w 237"/>
                <a:gd name="T37" fmla="*/ 186 h 312"/>
                <a:gd name="T38" fmla="*/ 176 w 237"/>
                <a:gd name="T39" fmla="*/ 182 h 312"/>
                <a:gd name="T40" fmla="*/ 187 w 237"/>
                <a:gd name="T41" fmla="*/ 176 h 312"/>
                <a:gd name="T42" fmla="*/ 195 w 237"/>
                <a:gd name="T43" fmla="*/ 169 h 312"/>
                <a:gd name="T44" fmla="*/ 204 w 237"/>
                <a:gd name="T45" fmla="*/ 160 h 312"/>
                <a:gd name="T46" fmla="*/ 211 w 237"/>
                <a:gd name="T47" fmla="*/ 151 h 312"/>
                <a:gd name="T48" fmla="*/ 216 w 237"/>
                <a:gd name="T49" fmla="*/ 141 h 312"/>
                <a:gd name="T50" fmla="*/ 221 w 237"/>
                <a:gd name="T51" fmla="*/ 131 h 312"/>
                <a:gd name="T52" fmla="*/ 225 w 237"/>
                <a:gd name="T53" fmla="*/ 119 h 312"/>
                <a:gd name="T54" fmla="*/ 229 w 237"/>
                <a:gd name="T55" fmla="*/ 106 h 312"/>
                <a:gd name="T56" fmla="*/ 231 w 237"/>
                <a:gd name="T57" fmla="*/ 94 h 312"/>
                <a:gd name="T58" fmla="*/ 233 w 237"/>
                <a:gd name="T59" fmla="*/ 81 h 312"/>
                <a:gd name="T60" fmla="*/ 235 w 237"/>
                <a:gd name="T61" fmla="*/ 68 h 312"/>
                <a:gd name="T62" fmla="*/ 237 w 237"/>
                <a:gd name="T63" fmla="*/ 40 h 312"/>
                <a:gd name="T64" fmla="*/ 237 w 237"/>
                <a:gd name="T65" fmla="*/ 11 h 312"/>
                <a:gd name="T66" fmla="*/ 237 w 237"/>
                <a:gd name="T67" fmla="*/ 0 h 312"/>
                <a:gd name="T68" fmla="*/ 0 w 237"/>
                <a:gd name="T6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312">
                  <a:moveTo>
                    <a:pt x="0" y="0"/>
                  </a:moveTo>
                  <a:lnTo>
                    <a:pt x="0" y="11"/>
                  </a:lnTo>
                  <a:lnTo>
                    <a:pt x="0" y="40"/>
                  </a:lnTo>
                  <a:lnTo>
                    <a:pt x="3" y="67"/>
                  </a:lnTo>
                  <a:lnTo>
                    <a:pt x="4" y="81"/>
                  </a:lnTo>
                  <a:lnTo>
                    <a:pt x="5" y="94"/>
                  </a:lnTo>
                  <a:lnTo>
                    <a:pt x="8" y="106"/>
                  </a:lnTo>
                  <a:lnTo>
                    <a:pt x="11" y="119"/>
                  </a:lnTo>
                  <a:lnTo>
                    <a:pt x="14" y="131"/>
                  </a:lnTo>
                  <a:lnTo>
                    <a:pt x="20" y="141"/>
                  </a:lnTo>
                  <a:lnTo>
                    <a:pt x="25" y="151"/>
                  </a:lnTo>
                  <a:lnTo>
                    <a:pt x="31" y="160"/>
                  </a:lnTo>
                  <a:lnTo>
                    <a:pt x="39" y="169"/>
                  </a:lnTo>
                  <a:lnTo>
                    <a:pt x="48" y="176"/>
                  </a:lnTo>
                  <a:lnTo>
                    <a:pt x="57" y="182"/>
                  </a:lnTo>
                  <a:lnTo>
                    <a:pt x="68" y="186"/>
                  </a:lnTo>
                  <a:lnTo>
                    <a:pt x="68" y="312"/>
                  </a:lnTo>
                  <a:lnTo>
                    <a:pt x="165" y="312"/>
                  </a:lnTo>
                  <a:lnTo>
                    <a:pt x="165" y="186"/>
                  </a:lnTo>
                  <a:lnTo>
                    <a:pt x="176" y="182"/>
                  </a:lnTo>
                  <a:lnTo>
                    <a:pt x="187" y="176"/>
                  </a:lnTo>
                  <a:lnTo>
                    <a:pt x="195" y="169"/>
                  </a:lnTo>
                  <a:lnTo>
                    <a:pt x="204" y="160"/>
                  </a:lnTo>
                  <a:lnTo>
                    <a:pt x="211" y="151"/>
                  </a:lnTo>
                  <a:lnTo>
                    <a:pt x="216" y="141"/>
                  </a:lnTo>
                  <a:lnTo>
                    <a:pt x="221" y="131"/>
                  </a:lnTo>
                  <a:lnTo>
                    <a:pt x="225" y="119"/>
                  </a:lnTo>
                  <a:lnTo>
                    <a:pt x="229" y="106"/>
                  </a:lnTo>
                  <a:lnTo>
                    <a:pt x="231" y="94"/>
                  </a:lnTo>
                  <a:lnTo>
                    <a:pt x="233" y="81"/>
                  </a:lnTo>
                  <a:lnTo>
                    <a:pt x="235" y="68"/>
                  </a:lnTo>
                  <a:lnTo>
                    <a:pt x="237" y="40"/>
                  </a:lnTo>
                  <a:lnTo>
                    <a:pt x="237" y="11"/>
                  </a:lnTo>
                  <a:lnTo>
                    <a:pt x="23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222" name="Freeform 3398"/>
            <p:cNvSpPr>
              <a:spLocks/>
            </p:cNvSpPr>
            <p:nvPr/>
          </p:nvSpPr>
          <p:spPr bwMode="auto">
            <a:xfrm>
              <a:off x="10571163" y="5349875"/>
              <a:ext cx="57150" cy="57150"/>
            </a:xfrm>
            <a:custGeom>
              <a:avLst/>
              <a:gdLst>
                <a:gd name="T0" fmla="*/ 79 w 144"/>
                <a:gd name="T1" fmla="*/ 144 h 144"/>
                <a:gd name="T2" fmla="*/ 94 w 144"/>
                <a:gd name="T3" fmla="*/ 140 h 144"/>
                <a:gd name="T4" fmla="*/ 106 w 144"/>
                <a:gd name="T5" fmla="*/ 135 h 144"/>
                <a:gd name="T6" fmla="*/ 118 w 144"/>
                <a:gd name="T7" fmla="*/ 128 h 144"/>
                <a:gd name="T8" fmla="*/ 128 w 144"/>
                <a:gd name="T9" fmla="*/ 119 h 144"/>
                <a:gd name="T10" fmla="*/ 136 w 144"/>
                <a:gd name="T11" fmla="*/ 107 h 144"/>
                <a:gd name="T12" fmla="*/ 141 w 144"/>
                <a:gd name="T13" fmla="*/ 94 h 144"/>
                <a:gd name="T14" fmla="*/ 144 w 144"/>
                <a:gd name="T15" fmla="*/ 80 h 144"/>
                <a:gd name="T16" fmla="*/ 144 w 144"/>
                <a:gd name="T17" fmla="*/ 65 h 144"/>
                <a:gd name="T18" fmla="*/ 141 w 144"/>
                <a:gd name="T19" fmla="*/ 51 h 144"/>
                <a:gd name="T20" fmla="*/ 136 w 144"/>
                <a:gd name="T21" fmla="*/ 38 h 144"/>
                <a:gd name="T22" fmla="*/ 128 w 144"/>
                <a:gd name="T23" fmla="*/ 26 h 144"/>
                <a:gd name="T24" fmla="*/ 118 w 144"/>
                <a:gd name="T25" fmla="*/ 17 h 144"/>
                <a:gd name="T26" fmla="*/ 106 w 144"/>
                <a:gd name="T27" fmla="*/ 8 h 144"/>
                <a:gd name="T28" fmla="*/ 94 w 144"/>
                <a:gd name="T29" fmla="*/ 3 h 144"/>
                <a:gd name="T30" fmla="*/ 79 w 144"/>
                <a:gd name="T31" fmla="*/ 0 h 144"/>
                <a:gd name="T32" fmla="*/ 65 w 144"/>
                <a:gd name="T33" fmla="*/ 0 h 144"/>
                <a:gd name="T34" fmla="*/ 51 w 144"/>
                <a:gd name="T35" fmla="*/ 3 h 144"/>
                <a:gd name="T36" fmla="*/ 38 w 144"/>
                <a:gd name="T37" fmla="*/ 8 h 144"/>
                <a:gd name="T38" fmla="*/ 27 w 144"/>
                <a:gd name="T39" fmla="*/ 17 h 144"/>
                <a:gd name="T40" fmla="*/ 16 w 144"/>
                <a:gd name="T41" fmla="*/ 26 h 144"/>
                <a:gd name="T42" fmla="*/ 9 w 144"/>
                <a:gd name="T43" fmla="*/ 38 h 144"/>
                <a:gd name="T44" fmla="*/ 4 w 144"/>
                <a:gd name="T45" fmla="*/ 51 h 144"/>
                <a:gd name="T46" fmla="*/ 0 w 144"/>
                <a:gd name="T47" fmla="*/ 65 h 144"/>
                <a:gd name="T48" fmla="*/ 0 w 144"/>
                <a:gd name="T49" fmla="*/ 80 h 144"/>
                <a:gd name="T50" fmla="*/ 4 w 144"/>
                <a:gd name="T51" fmla="*/ 94 h 144"/>
                <a:gd name="T52" fmla="*/ 9 w 144"/>
                <a:gd name="T53" fmla="*/ 107 h 144"/>
                <a:gd name="T54" fmla="*/ 16 w 144"/>
                <a:gd name="T55" fmla="*/ 119 h 144"/>
                <a:gd name="T56" fmla="*/ 27 w 144"/>
                <a:gd name="T57" fmla="*/ 128 h 144"/>
                <a:gd name="T58" fmla="*/ 38 w 144"/>
                <a:gd name="T59" fmla="*/ 135 h 144"/>
                <a:gd name="T60" fmla="*/ 51 w 144"/>
                <a:gd name="T61" fmla="*/ 140 h 144"/>
                <a:gd name="T62" fmla="*/ 65 w 144"/>
                <a:gd name="T6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4">
                  <a:moveTo>
                    <a:pt x="72" y="144"/>
                  </a:moveTo>
                  <a:lnTo>
                    <a:pt x="79" y="144"/>
                  </a:lnTo>
                  <a:lnTo>
                    <a:pt x="87" y="143"/>
                  </a:lnTo>
                  <a:lnTo>
                    <a:pt x="94" y="140"/>
                  </a:lnTo>
                  <a:lnTo>
                    <a:pt x="100" y="139"/>
                  </a:lnTo>
                  <a:lnTo>
                    <a:pt x="106" y="135"/>
                  </a:lnTo>
                  <a:lnTo>
                    <a:pt x="113" y="131"/>
                  </a:lnTo>
                  <a:lnTo>
                    <a:pt x="118" y="128"/>
                  </a:lnTo>
                  <a:lnTo>
                    <a:pt x="123" y="124"/>
                  </a:lnTo>
                  <a:lnTo>
                    <a:pt x="128" y="119"/>
                  </a:lnTo>
                  <a:lnTo>
                    <a:pt x="132" y="112"/>
                  </a:lnTo>
                  <a:lnTo>
                    <a:pt x="136" y="107"/>
                  </a:lnTo>
                  <a:lnTo>
                    <a:pt x="139" y="101"/>
                  </a:lnTo>
                  <a:lnTo>
                    <a:pt x="141" y="94"/>
                  </a:lnTo>
                  <a:lnTo>
                    <a:pt x="142" y="87"/>
                  </a:lnTo>
                  <a:lnTo>
                    <a:pt x="144" y="80"/>
                  </a:lnTo>
                  <a:lnTo>
                    <a:pt x="144" y="72"/>
                  </a:lnTo>
                  <a:lnTo>
                    <a:pt x="144" y="65"/>
                  </a:lnTo>
                  <a:lnTo>
                    <a:pt x="142" y="58"/>
                  </a:lnTo>
                  <a:lnTo>
                    <a:pt x="141" y="51"/>
                  </a:lnTo>
                  <a:lnTo>
                    <a:pt x="139" y="44"/>
                  </a:lnTo>
                  <a:lnTo>
                    <a:pt x="136" y="38"/>
                  </a:lnTo>
                  <a:lnTo>
                    <a:pt x="132" y="31"/>
                  </a:lnTo>
                  <a:lnTo>
                    <a:pt x="128" y="26"/>
                  </a:lnTo>
                  <a:lnTo>
                    <a:pt x="123" y="21"/>
                  </a:lnTo>
                  <a:lnTo>
                    <a:pt x="118" y="17"/>
                  </a:lnTo>
                  <a:lnTo>
                    <a:pt x="113" y="12"/>
                  </a:lnTo>
                  <a:lnTo>
                    <a:pt x="106" y="8"/>
                  </a:lnTo>
                  <a:lnTo>
                    <a:pt x="100" y="6"/>
                  </a:lnTo>
                  <a:lnTo>
                    <a:pt x="94" y="3"/>
                  </a:lnTo>
                  <a:lnTo>
                    <a:pt x="87" y="2"/>
                  </a:lnTo>
                  <a:lnTo>
                    <a:pt x="79" y="0"/>
                  </a:lnTo>
                  <a:lnTo>
                    <a:pt x="72" y="0"/>
                  </a:lnTo>
                  <a:lnTo>
                    <a:pt x="65" y="0"/>
                  </a:lnTo>
                  <a:lnTo>
                    <a:pt x="58" y="2"/>
                  </a:lnTo>
                  <a:lnTo>
                    <a:pt x="51" y="3"/>
                  </a:lnTo>
                  <a:lnTo>
                    <a:pt x="45" y="6"/>
                  </a:lnTo>
                  <a:lnTo>
                    <a:pt x="38" y="8"/>
                  </a:lnTo>
                  <a:lnTo>
                    <a:pt x="32" y="12"/>
                  </a:lnTo>
                  <a:lnTo>
                    <a:pt x="27" y="17"/>
                  </a:lnTo>
                  <a:lnTo>
                    <a:pt x="22" y="21"/>
                  </a:lnTo>
                  <a:lnTo>
                    <a:pt x="16" y="26"/>
                  </a:lnTo>
                  <a:lnTo>
                    <a:pt x="13" y="31"/>
                  </a:lnTo>
                  <a:lnTo>
                    <a:pt x="9" y="38"/>
                  </a:lnTo>
                  <a:lnTo>
                    <a:pt x="6" y="44"/>
                  </a:lnTo>
                  <a:lnTo>
                    <a:pt x="4" y="51"/>
                  </a:lnTo>
                  <a:lnTo>
                    <a:pt x="1" y="58"/>
                  </a:lnTo>
                  <a:lnTo>
                    <a:pt x="0" y="65"/>
                  </a:lnTo>
                  <a:lnTo>
                    <a:pt x="0" y="72"/>
                  </a:lnTo>
                  <a:lnTo>
                    <a:pt x="0" y="80"/>
                  </a:lnTo>
                  <a:lnTo>
                    <a:pt x="1" y="87"/>
                  </a:lnTo>
                  <a:lnTo>
                    <a:pt x="4" y="94"/>
                  </a:lnTo>
                  <a:lnTo>
                    <a:pt x="6" y="101"/>
                  </a:lnTo>
                  <a:lnTo>
                    <a:pt x="9" y="107"/>
                  </a:lnTo>
                  <a:lnTo>
                    <a:pt x="13" y="112"/>
                  </a:lnTo>
                  <a:lnTo>
                    <a:pt x="16" y="119"/>
                  </a:lnTo>
                  <a:lnTo>
                    <a:pt x="22" y="124"/>
                  </a:lnTo>
                  <a:lnTo>
                    <a:pt x="27" y="128"/>
                  </a:lnTo>
                  <a:lnTo>
                    <a:pt x="32" y="131"/>
                  </a:lnTo>
                  <a:lnTo>
                    <a:pt x="38" y="135"/>
                  </a:lnTo>
                  <a:lnTo>
                    <a:pt x="45" y="139"/>
                  </a:lnTo>
                  <a:lnTo>
                    <a:pt x="51" y="140"/>
                  </a:lnTo>
                  <a:lnTo>
                    <a:pt x="58" y="143"/>
                  </a:lnTo>
                  <a:lnTo>
                    <a:pt x="65" y="144"/>
                  </a:lnTo>
                  <a:lnTo>
                    <a:pt x="7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223" name="Freeform 3399"/>
            <p:cNvSpPr>
              <a:spLocks/>
            </p:cNvSpPr>
            <p:nvPr/>
          </p:nvSpPr>
          <p:spPr bwMode="auto">
            <a:xfrm>
              <a:off x="10553700" y="5416550"/>
              <a:ext cx="93662" cy="123825"/>
            </a:xfrm>
            <a:custGeom>
              <a:avLst/>
              <a:gdLst>
                <a:gd name="T0" fmla="*/ 0 w 236"/>
                <a:gd name="T1" fmla="*/ 11 h 312"/>
                <a:gd name="T2" fmla="*/ 0 w 236"/>
                <a:gd name="T3" fmla="*/ 40 h 312"/>
                <a:gd name="T4" fmla="*/ 1 w 236"/>
                <a:gd name="T5" fmla="*/ 68 h 312"/>
                <a:gd name="T6" fmla="*/ 3 w 236"/>
                <a:gd name="T7" fmla="*/ 82 h 312"/>
                <a:gd name="T8" fmla="*/ 5 w 236"/>
                <a:gd name="T9" fmla="*/ 95 h 312"/>
                <a:gd name="T10" fmla="*/ 8 w 236"/>
                <a:gd name="T11" fmla="*/ 108 h 312"/>
                <a:gd name="T12" fmla="*/ 10 w 236"/>
                <a:gd name="T13" fmla="*/ 120 h 312"/>
                <a:gd name="T14" fmla="*/ 14 w 236"/>
                <a:gd name="T15" fmla="*/ 132 h 312"/>
                <a:gd name="T16" fmla="*/ 19 w 236"/>
                <a:gd name="T17" fmla="*/ 144 h 312"/>
                <a:gd name="T18" fmla="*/ 25 w 236"/>
                <a:gd name="T19" fmla="*/ 154 h 312"/>
                <a:gd name="T20" fmla="*/ 31 w 236"/>
                <a:gd name="T21" fmla="*/ 163 h 312"/>
                <a:gd name="T22" fmla="*/ 39 w 236"/>
                <a:gd name="T23" fmla="*/ 171 h 312"/>
                <a:gd name="T24" fmla="*/ 48 w 236"/>
                <a:gd name="T25" fmla="*/ 178 h 312"/>
                <a:gd name="T26" fmla="*/ 57 w 236"/>
                <a:gd name="T27" fmla="*/ 183 h 312"/>
                <a:gd name="T28" fmla="*/ 68 w 236"/>
                <a:gd name="T29" fmla="*/ 188 h 312"/>
                <a:gd name="T30" fmla="*/ 68 w 236"/>
                <a:gd name="T31" fmla="*/ 312 h 312"/>
                <a:gd name="T32" fmla="*/ 165 w 236"/>
                <a:gd name="T33" fmla="*/ 312 h 312"/>
                <a:gd name="T34" fmla="*/ 165 w 236"/>
                <a:gd name="T35" fmla="*/ 188 h 312"/>
                <a:gd name="T36" fmla="*/ 176 w 236"/>
                <a:gd name="T37" fmla="*/ 185 h 312"/>
                <a:gd name="T38" fmla="*/ 186 w 236"/>
                <a:gd name="T39" fmla="*/ 178 h 312"/>
                <a:gd name="T40" fmla="*/ 195 w 236"/>
                <a:gd name="T41" fmla="*/ 172 h 312"/>
                <a:gd name="T42" fmla="*/ 203 w 236"/>
                <a:gd name="T43" fmla="*/ 163 h 312"/>
                <a:gd name="T44" fmla="*/ 211 w 236"/>
                <a:gd name="T45" fmla="*/ 154 h 312"/>
                <a:gd name="T46" fmla="*/ 216 w 236"/>
                <a:gd name="T47" fmla="*/ 144 h 312"/>
                <a:gd name="T48" fmla="*/ 221 w 236"/>
                <a:gd name="T49" fmla="*/ 132 h 312"/>
                <a:gd name="T50" fmla="*/ 225 w 236"/>
                <a:gd name="T51" fmla="*/ 120 h 312"/>
                <a:gd name="T52" fmla="*/ 229 w 236"/>
                <a:gd name="T53" fmla="*/ 108 h 312"/>
                <a:gd name="T54" fmla="*/ 231 w 236"/>
                <a:gd name="T55" fmla="*/ 95 h 312"/>
                <a:gd name="T56" fmla="*/ 233 w 236"/>
                <a:gd name="T57" fmla="*/ 82 h 312"/>
                <a:gd name="T58" fmla="*/ 234 w 236"/>
                <a:gd name="T59" fmla="*/ 68 h 312"/>
                <a:gd name="T60" fmla="*/ 236 w 236"/>
                <a:gd name="T61" fmla="*/ 40 h 312"/>
                <a:gd name="T62" fmla="*/ 236 w 236"/>
                <a:gd name="T63" fmla="*/ 11 h 312"/>
                <a:gd name="T64" fmla="*/ 236 w 236"/>
                <a:gd name="T65" fmla="*/ 0 h 312"/>
                <a:gd name="T66" fmla="*/ 0 w 236"/>
                <a:gd name="T67" fmla="*/ 0 h 312"/>
                <a:gd name="T68" fmla="*/ 0 w 236"/>
                <a:gd name="T69"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312">
                  <a:moveTo>
                    <a:pt x="0" y="11"/>
                  </a:moveTo>
                  <a:lnTo>
                    <a:pt x="0" y="40"/>
                  </a:lnTo>
                  <a:lnTo>
                    <a:pt x="1" y="68"/>
                  </a:lnTo>
                  <a:lnTo>
                    <a:pt x="3" y="82"/>
                  </a:lnTo>
                  <a:lnTo>
                    <a:pt x="5" y="95"/>
                  </a:lnTo>
                  <a:lnTo>
                    <a:pt x="8" y="108"/>
                  </a:lnTo>
                  <a:lnTo>
                    <a:pt x="10" y="120"/>
                  </a:lnTo>
                  <a:lnTo>
                    <a:pt x="14" y="132"/>
                  </a:lnTo>
                  <a:lnTo>
                    <a:pt x="19" y="144"/>
                  </a:lnTo>
                  <a:lnTo>
                    <a:pt x="25" y="154"/>
                  </a:lnTo>
                  <a:lnTo>
                    <a:pt x="31" y="163"/>
                  </a:lnTo>
                  <a:lnTo>
                    <a:pt x="39" y="171"/>
                  </a:lnTo>
                  <a:lnTo>
                    <a:pt x="48" y="178"/>
                  </a:lnTo>
                  <a:lnTo>
                    <a:pt x="57" y="183"/>
                  </a:lnTo>
                  <a:lnTo>
                    <a:pt x="68" y="188"/>
                  </a:lnTo>
                  <a:lnTo>
                    <a:pt x="68" y="312"/>
                  </a:lnTo>
                  <a:lnTo>
                    <a:pt x="165" y="312"/>
                  </a:lnTo>
                  <a:lnTo>
                    <a:pt x="165" y="188"/>
                  </a:lnTo>
                  <a:lnTo>
                    <a:pt x="176" y="185"/>
                  </a:lnTo>
                  <a:lnTo>
                    <a:pt x="186" y="178"/>
                  </a:lnTo>
                  <a:lnTo>
                    <a:pt x="195" y="172"/>
                  </a:lnTo>
                  <a:lnTo>
                    <a:pt x="203" y="163"/>
                  </a:lnTo>
                  <a:lnTo>
                    <a:pt x="211" y="154"/>
                  </a:lnTo>
                  <a:lnTo>
                    <a:pt x="216" y="144"/>
                  </a:lnTo>
                  <a:lnTo>
                    <a:pt x="221" y="132"/>
                  </a:lnTo>
                  <a:lnTo>
                    <a:pt x="225" y="120"/>
                  </a:lnTo>
                  <a:lnTo>
                    <a:pt x="229" y="108"/>
                  </a:lnTo>
                  <a:lnTo>
                    <a:pt x="231" y="95"/>
                  </a:lnTo>
                  <a:lnTo>
                    <a:pt x="233" y="82"/>
                  </a:lnTo>
                  <a:lnTo>
                    <a:pt x="234" y="68"/>
                  </a:lnTo>
                  <a:lnTo>
                    <a:pt x="236" y="40"/>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224" name="Freeform 3400"/>
            <p:cNvSpPr>
              <a:spLocks/>
            </p:cNvSpPr>
            <p:nvPr/>
          </p:nvSpPr>
          <p:spPr bwMode="auto">
            <a:xfrm>
              <a:off x="10475913" y="5445125"/>
              <a:ext cx="57150" cy="57150"/>
            </a:xfrm>
            <a:custGeom>
              <a:avLst/>
              <a:gdLst>
                <a:gd name="T0" fmla="*/ 79 w 143"/>
                <a:gd name="T1" fmla="*/ 143 h 143"/>
                <a:gd name="T2" fmla="*/ 93 w 143"/>
                <a:gd name="T3" fmla="*/ 141 h 143"/>
                <a:gd name="T4" fmla="*/ 106 w 143"/>
                <a:gd name="T5" fmla="*/ 134 h 143"/>
                <a:gd name="T6" fmla="*/ 118 w 143"/>
                <a:gd name="T7" fmla="*/ 127 h 143"/>
                <a:gd name="T8" fmla="*/ 128 w 143"/>
                <a:gd name="T9" fmla="*/ 118 h 143"/>
                <a:gd name="T10" fmla="*/ 136 w 143"/>
                <a:gd name="T11" fmla="*/ 106 h 143"/>
                <a:gd name="T12" fmla="*/ 141 w 143"/>
                <a:gd name="T13" fmla="*/ 93 h 143"/>
                <a:gd name="T14" fmla="*/ 143 w 143"/>
                <a:gd name="T15" fmla="*/ 79 h 143"/>
                <a:gd name="T16" fmla="*/ 143 w 143"/>
                <a:gd name="T17" fmla="*/ 64 h 143"/>
                <a:gd name="T18" fmla="*/ 141 w 143"/>
                <a:gd name="T19" fmla="*/ 50 h 143"/>
                <a:gd name="T20" fmla="*/ 136 w 143"/>
                <a:gd name="T21" fmla="*/ 37 h 143"/>
                <a:gd name="T22" fmla="*/ 128 w 143"/>
                <a:gd name="T23" fmla="*/ 25 h 143"/>
                <a:gd name="T24" fmla="*/ 118 w 143"/>
                <a:gd name="T25" fmla="*/ 16 h 143"/>
                <a:gd name="T26" fmla="*/ 106 w 143"/>
                <a:gd name="T27" fmla="*/ 9 h 143"/>
                <a:gd name="T28" fmla="*/ 93 w 143"/>
                <a:gd name="T29" fmla="*/ 2 h 143"/>
                <a:gd name="T30" fmla="*/ 79 w 143"/>
                <a:gd name="T31" fmla="*/ 0 h 143"/>
                <a:gd name="T32" fmla="*/ 64 w 143"/>
                <a:gd name="T33" fmla="*/ 0 h 143"/>
                <a:gd name="T34" fmla="*/ 51 w 143"/>
                <a:gd name="T35" fmla="*/ 2 h 143"/>
                <a:gd name="T36" fmla="*/ 37 w 143"/>
                <a:gd name="T37" fmla="*/ 9 h 143"/>
                <a:gd name="T38" fmla="*/ 27 w 143"/>
                <a:gd name="T39" fmla="*/ 16 h 143"/>
                <a:gd name="T40" fmla="*/ 16 w 143"/>
                <a:gd name="T41" fmla="*/ 25 h 143"/>
                <a:gd name="T42" fmla="*/ 9 w 143"/>
                <a:gd name="T43" fmla="*/ 37 h 143"/>
                <a:gd name="T44" fmla="*/ 4 w 143"/>
                <a:gd name="T45" fmla="*/ 50 h 143"/>
                <a:gd name="T46" fmla="*/ 0 w 143"/>
                <a:gd name="T47" fmla="*/ 64 h 143"/>
                <a:gd name="T48" fmla="*/ 0 w 143"/>
                <a:gd name="T49" fmla="*/ 79 h 143"/>
                <a:gd name="T50" fmla="*/ 4 w 143"/>
                <a:gd name="T51" fmla="*/ 93 h 143"/>
                <a:gd name="T52" fmla="*/ 9 w 143"/>
                <a:gd name="T53" fmla="*/ 106 h 143"/>
                <a:gd name="T54" fmla="*/ 16 w 143"/>
                <a:gd name="T55" fmla="*/ 118 h 143"/>
                <a:gd name="T56" fmla="*/ 27 w 143"/>
                <a:gd name="T57" fmla="*/ 127 h 143"/>
                <a:gd name="T58" fmla="*/ 37 w 143"/>
                <a:gd name="T59" fmla="*/ 134 h 143"/>
                <a:gd name="T60" fmla="*/ 51 w 143"/>
                <a:gd name="T61" fmla="*/ 141 h 143"/>
                <a:gd name="T62" fmla="*/ 64 w 143"/>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43">
                  <a:moveTo>
                    <a:pt x="72" y="143"/>
                  </a:moveTo>
                  <a:lnTo>
                    <a:pt x="79" y="143"/>
                  </a:lnTo>
                  <a:lnTo>
                    <a:pt x="87" y="142"/>
                  </a:lnTo>
                  <a:lnTo>
                    <a:pt x="93" y="141"/>
                  </a:lnTo>
                  <a:lnTo>
                    <a:pt x="100" y="138"/>
                  </a:lnTo>
                  <a:lnTo>
                    <a:pt x="106" y="134"/>
                  </a:lnTo>
                  <a:lnTo>
                    <a:pt x="113" y="132"/>
                  </a:lnTo>
                  <a:lnTo>
                    <a:pt x="118" y="127"/>
                  </a:lnTo>
                  <a:lnTo>
                    <a:pt x="123" y="123"/>
                  </a:lnTo>
                  <a:lnTo>
                    <a:pt x="128" y="118"/>
                  </a:lnTo>
                  <a:lnTo>
                    <a:pt x="132" y="111"/>
                  </a:lnTo>
                  <a:lnTo>
                    <a:pt x="136" y="106"/>
                  </a:lnTo>
                  <a:lnTo>
                    <a:pt x="138" y="100"/>
                  </a:lnTo>
                  <a:lnTo>
                    <a:pt x="141" y="93"/>
                  </a:lnTo>
                  <a:lnTo>
                    <a:pt x="142" y="86"/>
                  </a:lnTo>
                  <a:lnTo>
                    <a:pt x="143" y="79"/>
                  </a:lnTo>
                  <a:lnTo>
                    <a:pt x="143" y="72"/>
                  </a:lnTo>
                  <a:lnTo>
                    <a:pt x="143" y="64"/>
                  </a:lnTo>
                  <a:lnTo>
                    <a:pt x="142" y="57"/>
                  </a:lnTo>
                  <a:lnTo>
                    <a:pt x="141" y="50"/>
                  </a:lnTo>
                  <a:lnTo>
                    <a:pt x="138" y="43"/>
                  </a:lnTo>
                  <a:lnTo>
                    <a:pt x="136" y="37"/>
                  </a:lnTo>
                  <a:lnTo>
                    <a:pt x="132" y="32"/>
                  </a:lnTo>
                  <a:lnTo>
                    <a:pt x="128" y="25"/>
                  </a:lnTo>
                  <a:lnTo>
                    <a:pt x="123" y="20"/>
                  </a:lnTo>
                  <a:lnTo>
                    <a:pt x="118" y="16"/>
                  </a:lnTo>
                  <a:lnTo>
                    <a:pt x="113" y="11"/>
                  </a:lnTo>
                  <a:lnTo>
                    <a:pt x="106" y="9"/>
                  </a:lnTo>
                  <a:lnTo>
                    <a:pt x="100" y="5"/>
                  </a:lnTo>
                  <a:lnTo>
                    <a:pt x="93" y="2"/>
                  </a:lnTo>
                  <a:lnTo>
                    <a:pt x="86" y="1"/>
                  </a:lnTo>
                  <a:lnTo>
                    <a:pt x="79" y="0"/>
                  </a:lnTo>
                  <a:lnTo>
                    <a:pt x="72" y="0"/>
                  </a:lnTo>
                  <a:lnTo>
                    <a:pt x="64" y="0"/>
                  </a:lnTo>
                  <a:lnTo>
                    <a:pt x="57" y="1"/>
                  </a:lnTo>
                  <a:lnTo>
                    <a:pt x="51" y="2"/>
                  </a:lnTo>
                  <a:lnTo>
                    <a:pt x="43" y="5"/>
                  </a:lnTo>
                  <a:lnTo>
                    <a:pt x="37" y="9"/>
                  </a:lnTo>
                  <a:lnTo>
                    <a:pt x="32" y="11"/>
                  </a:lnTo>
                  <a:lnTo>
                    <a:pt x="27" y="16"/>
                  </a:lnTo>
                  <a:lnTo>
                    <a:pt x="21" y="20"/>
                  </a:lnTo>
                  <a:lnTo>
                    <a:pt x="16" y="25"/>
                  </a:lnTo>
                  <a:lnTo>
                    <a:pt x="12" y="32"/>
                  </a:lnTo>
                  <a:lnTo>
                    <a:pt x="9" y="37"/>
                  </a:lnTo>
                  <a:lnTo>
                    <a:pt x="5" y="43"/>
                  </a:lnTo>
                  <a:lnTo>
                    <a:pt x="4" y="50"/>
                  </a:lnTo>
                  <a:lnTo>
                    <a:pt x="1" y="57"/>
                  </a:lnTo>
                  <a:lnTo>
                    <a:pt x="0" y="64"/>
                  </a:lnTo>
                  <a:lnTo>
                    <a:pt x="0" y="72"/>
                  </a:lnTo>
                  <a:lnTo>
                    <a:pt x="0" y="79"/>
                  </a:lnTo>
                  <a:lnTo>
                    <a:pt x="1" y="86"/>
                  </a:lnTo>
                  <a:lnTo>
                    <a:pt x="4" y="93"/>
                  </a:lnTo>
                  <a:lnTo>
                    <a:pt x="5" y="100"/>
                  </a:lnTo>
                  <a:lnTo>
                    <a:pt x="9" y="106"/>
                  </a:lnTo>
                  <a:lnTo>
                    <a:pt x="12" y="111"/>
                  </a:lnTo>
                  <a:lnTo>
                    <a:pt x="16" y="118"/>
                  </a:lnTo>
                  <a:lnTo>
                    <a:pt x="21" y="123"/>
                  </a:lnTo>
                  <a:lnTo>
                    <a:pt x="27" y="127"/>
                  </a:lnTo>
                  <a:lnTo>
                    <a:pt x="32" y="132"/>
                  </a:lnTo>
                  <a:lnTo>
                    <a:pt x="37" y="134"/>
                  </a:lnTo>
                  <a:lnTo>
                    <a:pt x="43" y="138"/>
                  </a:lnTo>
                  <a:lnTo>
                    <a:pt x="51" y="141"/>
                  </a:lnTo>
                  <a:lnTo>
                    <a:pt x="57" y="142"/>
                  </a:lnTo>
                  <a:lnTo>
                    <a:pt x="64" y="143"/>
                  </a:lnTo>
                  <a:lnTo>
                    <a:pt x="72"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231" name="Freeform 3401"/>
            <p:cNvSpPr>
              <a:spLocks/>
            </p:cNvSpPr>
            <p:nvPr/>
          </p:nvSpPr>
          <p:spPr bwMode="auto">
            <a:xfrm>
              <a:off x="10456863" y="5511800"/>
              <a:ext cx="93662" cy="123825"/>
            </a:xfrm>
            <a:custGeom>
              <a:avLst/>
              <a:gdLst>
                <a:gd name="T0" fmla="*/ 0 w 236"/>
                <a:gd name="T1" fmla="*/ 11 h 312"/>
                <a:gd name="T2" fmla="*/ 0 w 236"/>
                <a:gd name="T3" fmla="*/ 40 h 312"/>
                <a:gd name="T4" fmla="*/ 1 w 236"/>
                <a:gd name="T5" fmla="*/ 67 h 312"/>
                <a:gd name="T6" fmla="*/ 4 w 236"/>
                <a:gd name="T7" fmla="*/ 81 h 312"/>
                <a:gd name="T8" fmla="*/ 5 w 236"/>
                <a:gd name="T9" fmla="*/ 94 h 312"/>
                <a:gd name="T10" fmla="*/ 8 w 236"/>
                <a:gd name="T11" fmla="*/ 106 h 312"/>
                <a:gd name="T12" fmla="*/ 12 w 236"/>
                <a:gd name="T13" fmla="*/ 119 h 312"/>
                <a:gd name="T14" fmla="*/ 16 w 236"/>
                <a:gd name="T15" fmla="*/ 131 h 312"/>
                <a:gd name="T16" fmla="*/ 21 w 236"/>
                <a:gd name="T17" fmla="*/ 142 h 312"/>
                <a:gd name="T18" fmla="*/ 27 w 236"/>
                <a:gd name="T19" fmla="*/ 153 h 312"/>
                <a:gd name="T20" fmla="*/ 34 w 236"/>
                <a:gd name="T21" fmla="*/ 163 h 312"/>
                <a:gd name="T22" fmla="*/ 41 w 236"/>
                <a:gd name="T23" fmla="*/ 171 h 312"/>
                <a:gd name="T24" fmla="*/ 50 w 236"/>
                <a:gd name="T25" fmla="*/ 178 h 312"/>
                <a:gd name="T26" fmla="*/ 60 w 236"/>
                <a:gd name="T27" fmla="*/ 185 h 312"/>
                <a:gd name="T28" fmla="*/ 72 w 236"/>
                <a:gd name="T29" fmla="*/ 189 h 312"/>
                <a:gd name="T30" fmla="*/ 72 w 236"/>
                <a:gd name="T31" fmla="*/ 312 h 312"/>
                <a:gd name="T32" fmla="*/ 168 w 236"/>
                <a:gd name="T33" fmla="*/ 312 h 312"/>
                <a:gd name="T34" fmla="*/ 168 w 236"/>
                <a:gd name="T35" fmla="*/ 189 h 312"/>
                <a:gd name="T36" fmla="*/ 180 w 236"/>
                <a:gd name="T37" fmla="*/ 185 h 312"/>
                <a:gd name="T38" fmla="*/ 190 w 236"/>
                <a:gd name="T39" fmla="*/ 178 h 312"/>
                <a:gd name="T40" fmla="*/ 199 w 236"/>
                <a:gd name="T41" fmla="*/ 171 h 312"/>
                <a:gd name="T42" fmla="*/ 207 w 236"/>
                <a:gd name="T43" fmla="*/ 162 h 312"/>
                <a:gd name="T44" fmla="*/ 213 w 236"/>
                <a:gd name="T45" fmla="*/ 153 h 312"/>
                <a:gd name="T46" fmla="*/ 220 w 236"/>
                <a:gd name="T47" fmla="*/ 142 h 312"/>
                <a:gd name="T48" fmla="*/ 224 w 236"/>
                <a:gd name="T49" fmla="*/ 131 h 312"/>
                <a:gd name="T50" fmla="*/ 227 w 236"/>
                <a:gd name="T51" fmla="*/ 118 h 312"/>
                <a:gd name="T52" fmla="*/ 233 w 236"/>
                <a:gd name="T53" fmla="*/ 92 h 312"/>
                <a:gd name="T54" fmla="*/ 235 w 236"/>
                <a:gd name="T55" fmla="*/ 65 h 312"/>
                <a:gd name="T56" fmla="*/ 235 w 236"/>
                <a:gd name="T57" fmla="*/ 38 h 312"/>
                <a:gd name="T58" fmla="*/ 236 w 236"/>
                <a:gd name="T59" fmla="*/ 11 h 312"/>
                <a:gd name="T60" fmla="*/ 236 w 236"/>
                <a:gd name="T61" fmla="*/ 0 h 312"/>
                <a:gd name="T62" fmla="*/ 0 w 236"/>
                <a:gd name="T63" fmla="*/ 0 h 312"/>
                <a:gd name="T64" fmla="*/ 0 w 236"/>
                <a:gd name="T65"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6" h="312">
                  <a:moveTo>
                    <a:pt x="0" y="11"/>
                  </a:moveTo>
                  <a:lnTo>
                    <a:pt x="0" y="40"/>
                  </a:lnTo>
                  <a:lnTo>
                    <a:pt x="1" y="67"/>
                  </a:lnTo>
                  <a:lnTo>
                    <a:pt x="4" y="81"/>
                  </a:lnTo>
                  <a:lnTo>
                    <a:pt x="5" y="94"/>
                  </a:lnTo>
                  <a:lnTo>
                    <a:pt x="8" y="106"/>
                  </a:lnTo>
                  <a:lnTo>
                    <a:pt x="12" y="119"/>
                  </a:lnTo>
                  <a:lnTo>
                    <a:pt x="16" y="131"/>
                  </a:lnTo>
                  <a:lnTo>
                    <a:pt x="21" y="142"/>
                  </a:lnTo>
                  <a:lnTo>
                    <a:pt x="27" y="153"/>
                  </a:lnTo>
                  <a:lnTo>
                    <a:pt x="34" y="163"/>
                  </a:lnTo>
                  <a:lnTo>
                    <a:pt x="41" y="171"/>
                  </a:lnTo>
                  <a:lnTo>
                    <a:pt x="50" y="178"/>
                  </a:lnTo>
                  <a:lnTo>
                    <a:pt x="60" y="185"/>
                  </a:lnTo>
                  <a:lnTo>
                    <a:pt x="72" y="189"/>
                  </a:lnTo>
                  <a:lnTo>
                    <a:pt x="72" y="312"/>
                  </a:lnTo>
                  <a:lnTo>
                    <a:pt x="168" y="312"/>
                  </a:lnTo>
                  <a:lnTo>
                    <a:pt x="168" y="189"/>
                  </a:lnTo>
                  <a:lnTo>
                    <a:pt x="180" y="185"/>
                  </a:lnTo>
                  <a:lnTo>
                    <a:pt x="190" y="178"/>
                  </a:lnTo>
                  <a:lnTo>
                    <a:pt x="199" y="171"/>
                  </a:lnTo>
                  <a:lnTo>
                    <a:pt x="207" y="162"/>
                  </a:lnTo>
                  <a:lnTo>
                    <a:pt x="213" y="153"/>
                  </a:lnTo>
                  <a:lnTo>
                    <a:pt x="220" y="142"/>
                  </a:lnTo>
                  <a:lnTo>
                    <a:pt x="224" y="131"/>
                  </a:lnTo>
                  <a:lnTo>
                    <a:pt x="227" y="118"/>
                  </a:lnTo>
                  <a:lnTo>
                    <a:pt x="233" y="92"/>
                  </a:lnTo>
                  <a:lnTo>
                    <a:pt x="235" y="65"/>
                  </a:lnTo>
                  <a:lnTo>
                    <a:pt x="235" y="38"/>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grpSp>
      <p:sp>
        <p:nvSpPr>
          <p:cNvPr id="233" name="Content Placeholder 2"/>
          <p:cNvSpPr txBox="1">
            <a:spLocks/>
          </p:cNvSpPr>
          <p:nvPr/>
        </p:nvSpPr>
        <p:spPr bwMode="auto">
          <a:xfrm>
            <a:off x="9079099" y="3824527"/>
            <a:ext cx="468078"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dirty="0">
                <a:solidFill>
                  <a:schemeClr val="tx1">
                    <a:lumMod val="75000"/>
                    <a:lumOff val="25000"/>
                  </a:schemeClr>
                </a:solidFill>
                <a:latin typeface="Source Sans Pro"/>
              </a:rPr>
              <a:t>Users</a:t>
            </a:r>
          </a:p>
        </p:txBody>
      </p:sp>
      <p:sp>
        <p:nvSpPr>
          <p:cNvPr id="249" name="Content Placeholder 2"/>
          <p:cNvSpPr txBox="1">
            <a:spLocks/>
          </p:cNvSpPr>
          <p:nvPr/>
        </p:nvSpPr>
        <p:spPr bwMode="auto">
          <a:xfrm>
            <a:off x="10084861" y="3489678"/>
            <a:ext cx="130324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dirty="0">
                <a:solidFill>
                  <a:schemeClr val="tx1">
                    <a:lumMod val="75000"/>
                    <a:lumOff val="25000"/>
                  </a:schemeClr>
                </a:solidFill>
                <a:latin typeface="Source Sans Pro"/>
              </a:rPr>
              <a:t>User experience</a:t>
            </a:r>
          </a:p>
        </p:txBody>
      </p:sp>
      <p:sp>
        <p:nvSpPr>
          <p:cNvPr id="250" name="Freeform 3037"/>
          <p:cNvSpPr>
            <a:spLocks/>
          </p:cNvSpPr>
          <p:nvPr/>
        </p:nvSpPr>
        <p:spPr bwMode="auto">
          <a:xfrm>
            <a:off x="1006657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41" name="Freeform 3037"/>
          <p:cNvSpPr>
            <a:spLocks/>
          </p:cNvSpPr>
          <p:nvPr/>
        </p:nvSpPr>
        <p:spPr bwMode="auto">
          <a:xfrm>
            <a:off x="1035821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42" name="Freeform 341"/>
          <p:cNvSpPr>
            <a:spLocks/>
          </p:cNvSpPr>
          <p:nvPr/>
        </p:nvSpPr>
        <p:spPr bwMode="auto">
          <a:xfrm>
            <a:off x="10757926" y="3127655"/>
            <a:ext cx="105055" cy="213957"/>
          </a:xfrm>
          <a:custGeom>
            <a:avLst/>
            <a:gdLst>
              <a:gd name="connsiteX0" fmla="*/ 0 w 105055"/>
              <a:gd name="connsiteY0" fmla="*/ 0 h 213957"/>
              <a:gd name="connsiteX1" fmla="*/ 716 w 105055"/>
              <a:gd name="connsiteY1" fmla="*/ 240 h 213957"/>
              <a:gd name="connsiteX2" fmla="*/ 1605 w 105055"/>
              <a:gd name="connsiteY2" fmla="*/ 837 h 213957"/>
              <a:gd name="connsiteX3" fmla="*/ 2198 w 105055"/>
              <a:gd name="connsiteY3" fmla="*/ 2031 h 213957"/>
              <a:gd name="connsiteX4" fmla="*/ 25912 w 105055"/>
              <a:gd name="connsiteY4" fmla="*/ 78444 h 213957"/>
              <a:gd name="connsiteX5" fmla="*/ 101498 w 105055"/>
              <a:gd name="connsiteY5" fmla="*/ 78444 h 213957"/>
              <a:gd name="connsiteX6" fmla="*/ 102980 w 105055"/>
              <a:gd name="connsiteY6" fmla="*/ 78444 h 213957"/>
              <a:gd name="connsiteX7" fmla="*/ 103573 w 105055"/>
              <a:gd name="connsiteY7" fmla="*/ 79041 h 213957"/>
              <a:gd name="connsiteX8" fmla="*/ 104759 w 105055"/>
              <a:gd name="connsiteY8" fmla="*/ 79936 h 213957"/>
              <a:gd name="connsiteX9" fmla="*/ 105055 w 105055"/>
              <a:gd name="connsiteY9" fmla="*/ 80832 h 213957"/>
              <a:gd name="connsiteX10" fmla="*/ 105055 w 105055"/>
              <a:gd name="connsiteY10" fmla="*/ 82026 h 213957"/>
              <a:gd name="connsiteX11" fmla="*/ 105055 w 105055"/>
              <a:gd name="connsiteY11" fmla="*/ 82921 h 213957"/>
              <a:gd name="connsiteX12" fmla="*/ 104759 w 105055"/>
              <a:gd name="connsiteY12" fmla="*/ 84115 h 213957"/>
              <a:gd name="connsiteX13" fmla="*/ 103573 w 105055"/>
              <a:gd name="connsiteY13" fmla="*/ 84712 h 213957"/>
              <a:gd name="connsiteX14" fmla="*/ 43400 w 105055"/>
              <a:gd name="connsiteY14" fmla="*/ 128590 h 213957"/>
              <a:gd name="connsiteX15" fmla="*/ 69485 w 105055"/>
              <a:gd name="connsiteY15" fmla="*/ 209480 h 213957"/>
              <a:gd name="connsiteX16" fmla="*/ 69781 w 105055"/>
              <a:gd name="connsiteY16" fmla="*/ 210375 h 213957"/>
              <a:gd name="connsiteX17" fmla="*/ 69485 w 105055"/>
              <a:gd name="connsiteY17" fmla="*/ 211569 h 213957"/>
              <a:gd name="connsiteX18" fmla="*/ 69189 w 105055"/>
              <a:gd name="connsiteY18" fmla="*/ 212465 h 213957"/>
              <a:gd name="connsiteX19" fmla="*/ 68299 w 105055"/>
              <a:gd name="connsiteY19" fmla="*/ 213360 h 213957"/>
              <a:gd name="connsiteX20" fmla="*/ 67410 w 105055"/>
              <a:gd name="connsiteY20" fmla="*/ 213957 h 213957"/>
              <a:gd name="connsiteX21" fmla="*/ 66224 w 105055"/>
              <a:gd name="connsiteY21" fmla="*/ 213957 h 213957"/>
              <a:gd name="connsiteX22" fmla="*/ 65039 w 105055"/>
              <a:gd name="connsiteY22" fmla="*/ 213957 h 213957"/>
              <a:gd name="connsiteX23" fmla="*/ 64149 w 105055"/>
              <a:gd name="connsiteY23" fmla="*/ 213360 h 213957"/>
              <a:gd name="connsiteX24" fmla="*/ 0 w 105055"/>
              <a:gd name="connsiteY24" fmla="*/ 166008 h 2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055" h="213957">
                <a:moveTo>
                  <a:pt x="0" y="0"/>
                </a:moveTo>
                <a:lnTo>
                  <a:pt x="716" y="240"/>
                </a:lnTo>
                <a:lnTo>
                  <a:pt x="1605" y="837"/>
                </a:lnTo>
                <a:lnTo>
                  <a:pt x="2198" y="2031"/>
                </a:lnTo>
                <a:lnTo>
                  <a:pt x="25912" y="78444"/>
                </a:lnTo>
                <a:lnTo>
                  <a:pt x="101498" y="78444"/>
                </a:lnTo>
                <a:lnTo>
                  <a:pt x="102980" y="78444"/>
                </a:lnTo>
                <a:lnTo>
                  <a:pt x="103573" y="79041"/>
                </a:lnTo>
                <a:lnTo>
                  <a:pt x="104759" y="79936"/>
                </a:lnTo>
                <a:lnTo>
                  <a:pt x="105055" y="80832"/>
                </a:lnTo>
                <a:lnTo>
                  <a:pt x="105055" y="82026"/>
                </a:lnTo>
                <a:lnTo>
                  <a:pt x="105055" y="82921"/>
                </a:lnTo>
                <a:lnTo>
                  <a:pt x="104759" y="84115"/>
                </a:lnTo>
                <a:lnTo>
                  <a:pt x="103573" y="84712"/>
                </a:lnTo>
                <a:lnTo>
                  <a:pt x="43400" y="128590"/>
                </a:lnTo>
                <a:lnTo>
                  <a:pt x="69485" y="209480"/>
                </a:lnTo>
                <a:lnTo>
                  <a:pt x="69781" y="210375"/>
                </a:lnTo>
                <a:lnTo>
                  <a:pt x="69485" y="211569"/>
                </a:lnTo>
                <a:lnTo>
                  <a:pt x="69189" y="212465"/>
                </a:lnTo>
                <a:lnTo>
                  <a:pt x="68299" y="213360"/>
                </a:lnTo>
                <a:lnTo>
                  <a:pt x="67410" y="213957"/>
                </a:lnTo>
                <a:lnTo>
                  <a:pt x="66224" y="213957"/>
                </a:lnTo>
                <a:lnTo>
                  <a:pt x="65039" y="213957"/>
                </a:lnTo>
                <a:lnTo>
                  <a:pt x="64149" y="213360"/>
                </a:lnTo>
                <a:lnTo>
                  <a:pt x="0" y="166008"/>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noAutofit/>
          </a:bodyPr>
          <a:lstStyle/>
          <a:p>
            <a:endParaRPr lang="en-US" dirty="0">
              <a:latin typeface="Source Sans Pro"/>
            </a:endParaRPr>
          </a:p>
        </p:txBody>
      </p:sp>
      <p:sp>
        <p:nvSpPr>
          <p:cNvPr id="344" name="Freeform 3037"/>
          <p:cNvSpPr>
            <a:spLocks/>
          </p:cNvSpPr>
          <p:nvPr/>
        </p:nvSpPr>
        <p:spPr bwMode="auto">
          <a:xfrm>
            <a:off x="1094149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45" name="Freeform 3037"/>
          <p:cNvSpPr>
            <a:spLocks/>
          </p:cNvSpPr>
          <p:nvPr/>
        </p:nvSpPr>
        <p:spPr bwMode="auto">
          <a:xfrm>
            <a:off x="11233137"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dirty="0">
              <a:latin typeface="Source Sans Pro"/>
            </a:endParaRPr>
          </a:p>
        </p:txBody>
      </p:sp>
      <p:sp>
        <p:nvSpPr>
          <p:cNvPr id="346" name="Freeform 345"/>
          <p:cNvSpPr>
            <a:spLocks/>
          </p:cNvSpPr>
          <p:nvPr/>
        </p:nvSpPr>
        <p:spPr bwMode="auto">
          <a:xfrm flipH="1">
            <a:off x="10648847" y="3127655"/>
            <a:ext cx="105055" cy="213957"/>
          </a:xfrm>
          <a:custGeom>
            <a:avLst/>
            <a:gdLst>
              <a:gd name="connsiteX0" fmla="*/ 0 w 105055"/>
              <a:gd name="connsiteY0" fmla="*/ 0 h 213957"/>
              <a:gd name="connsiteX1" fmla="*/ 716 w 105055"/>
              <a:gd name="connsiteY1" fmla="*/ 240 h 213957"/>
              <a:gd name="connsiteX2" fmla="*/ 1605 w 105055"/>
              <a:gd name="connsiteY2" fmla="*/ 837 h 213957"/>
              <a:gd name="connsiteX3" fmla="*/ 2198 w 105055"/>
              <a:gd name="connsiteY3" fmla="*/ 2031 h 213957"/>
              <a:gd name="connsiteX4" fmla="*/ 25912 w 105055"/>
              <a:gd name="connsiteY4" fmla="*/ 78444 h 213957"/>
              <a:gd name="connsiteX5" fmla="*/ 101498 w 105055"/>
              <a:gd name="connsiteY5" fmla="*/ 78444 h 213957"/>
              <a:gd name="connsiteX6" fmla="*/ 102980 w 105055"/>
              <a:gd name="connsiteY6" fmla="*/ 78444 h 213957"/>
              <a:gd name="connsiteX7" fmla="*/ 103573 w 105055"/>
              <a:gd name="connsiteY7" fmla="*/ 79041 h 213957"/>
              <a:gd name="connsiteX8" fmla="*/ 104759 w 105055"/>
              <a:gd name="connsiteY8" fmla="*/ 79936 h 213957"/>
              <a:gd name="connsiteX9" fmla="*/ 105055 w 105055"/>
              <a:gd name="connsiteY9" fmla="*/ 80832 h 213957"/>
              <a:gd name="connsiteX10" fmla="*/ 105055 w 105055"/>
              <a:gd name="connsiteY10" fmla="*/ 82026 h 213957"/>
              <a:gd name="connsiteX11" fmla="*/ 105055 w 105055"/>
              <a:gd name="connsiteY11" fmla="*/ 82921 h 213957"/>
              <a:gd name="connsiteX12" fmla="*/ 104759 w 105055"/>
              <a:gd name="connsiteY12" fmla="*/ 84115 h 213957"/>
              <a:gd name="connsiteX13" fmla="*/ 103573 w 105055"/>
              <a:gd name="connsiteY13" fmla="*/ 84712 h 213957"/>
              <a:gd name="connsiteX14" fmla="*/ 43400 w 105055"/>
              <a:gd name="connsiteY14" fmla="*/ 128590 h 213957"/>
              <a:gd name="connsiteX15" fmla="*/ 69485 w 105055"/>
              <a:gd name="connsiteY15" fmla="*/ 209480 h 213957"/>
              <a:gd name="connsiteX16" fmla="*/ 69781 w 105055"/>
              <a:gd name="connsiteY16" fmla="*/ 210375 h 213957"/>
              <a:gd name="connsiteX17" fmla="*/ 69485 w 105055"/>
              <a:gd name="connsiteY17" fmla="*/ 211569 h 213957"/>
              <a:gd name="connsiteX18" fmla="*/ 69189 w 105055"/>
              <a:gd name="connsiteY18" fmla="*/ 212465 h 213957"/>
              <a:gd name="connsiteX19" fmla="*/ 68299 w 105055"/>
              <a:gd name="connsiteY19" fmla="*/ 213360 h 213957"/>
              <a:gd name="connsiteX20" fmla="*/ 67410 w 105055"/>
              <a:gd name="connsiteY20" fmla="*/ 213957 h 213957"/>
              <a:gd name="connsiteX21" fmla="*/ 66224 w 105055"/>
              <a:gd name="connsiteY21" fmla="*/ 213957 h 213957"/>
              <a:gd name="connsiteX22" fmla="*/ 65039 w 105055"/>
              <a:gd name="connsiteY22" fmla="*/ 213957 h 213957"/>
              <a:gd name="connsiteX23" fmla="*/ 64149 w 105055"/>
              <a:gd name="connsiteY23" fmla="*/ 213360 h 213957"/>
              <a:gd name="connsiteX24" fmla="*/ 0 w 105055"/>
              <a:gd name="connsiteY24" fmla="*/ 166008 h 2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055" h="213957">
                <a:moveTo>
                  <a:pt x="0" y="0"/>
                </a:moveTo>
                <a:lnTo>
                  <a:pt x="716" y="240"/>
                </a:lnTo>
                <a:lnTo>
                  <a:pt x="1605" y="837"/>
                </a:lnTo>
                <a:lnTo>
                  <a:pt x="2198" y="2031"/>
                </a:lnTo>
                <a:lnTo>
                  <a:pt x="25912" y="78444"/>
                </a:lnTo>
                <a:lnTo>
                  <a:pt x="101498" y="78444"/>
                </a:lnTo>
                <a:lnTo>
                  <a:pt x="102980" y="78444"/>
                </a:lnTo>
                <a:lnTo>
                  <a:pt x="103573" y="79041"/>
                </a:lnTo>
                <a:lnTo>
                  <a:pt x="104759" y="79936"/>
                </a:lnTo>
                <a:lnTo>
                  <a:pt x="105055" y="80832"/>
                </a:lnTo>
                <a:lnTo>
                  <a:pt x="105055" y="82026"/>
                </a:lnTo>
                <a:lnTo>
                  <a:pt x="105055" y="82921"/>
                </a:lnTo>
                <a:lnTo>
                  <a:pt x="104759" y="84115"/>
                </a:lnTo>
                <a:lnTo>
                  <a:pt x="103573" y="84712"/>
                </a:lnTo>
                <a:lnTo>
                  <a:pt x="43400" y="128590"/>
                </a:lnTo>
                <a:lnTo>
                  <a:pt x="69485" y="209480"/>
                </a:lnTo>
                <a:lnTo>
                  <a:pt x="69781" y="210375"/>
                </a:lnTo>
                <a:lnTo>
                  <a:pt x="69485" y="211569"/>
                </a:lnTo>
                <a:lnTo>
                  <a:pt x="69189" y="212465"/>
                </a:lnTo>
                <a:lnTo>
                  <a:pt x="68299" y="213360"/>
                </a:lnTo>
                <a:lnTo>
                  <a:pt x="67410" y="213957"/>
                </a:lnTo>
                <a:lnTo>
                  <a:pt x="66224" y="213957"/>
                </a:lnTo>
                <a:lnTo>
                  <a:pt x="65039" y="213957"/>
                </a:lnTo>
                <a:lnTo>
                  <a:pt x="64149" y="213360"/>
                </a:lnTo>
                <a:lnTo>
                  <a:pt x="0" y="166008"/>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noAutofit/>
          </a:bodyPr>
          <a:lstStyle/>
          <a:p>
            <a:endParaRPr lang="en-US" dirty="0">
              <a:latin typeface="Source Sans Pro"/>
            </a:endParaRPr>
          </a:p>
        </p:txBody>
      </p:sp>
      <p:grpSp>
        <p:nvGrpSpPr>
          <p:cNvPr id="3" name="Group 2"/>
          <p:cNvGrpSpPr/>
          <p:nvPr/>
        </p:nvGrpSpPr>
        <p:grpSpPr>
          <a:xfrm>
            <a:off x="7490203" y="4651264"/>
            <a:ext cx="4621267" cy="1498854"/>
            <a:chOff x="9061897" y="4809065"/>
            <a:chExt cx="3076163" cy="1233344"/>
          </a:xfrm>
        </p:grpSpPr>
        <p:sp>
          <p:nvSpPr>
            <p:cNvPr id="400" name="Rectangle 399"/>
            <p:cNvSpPr/>
            <p:nvPr/>
          </p:nvSpPr>
          <p:spPr>
            <a:xfrm>
              <a:off x="9061897" y="5321722"/>
              <a:ext cx="3076163" cy="720687"/>
            </a:xfrm>
            <a:prstGeom prst="rect">
              <a:avLst/>
            </a:prstGeom>
            <a:solidFill>
              <a:srgbClr val="148EBE"/>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a:spcBef>
                  <a:spcPts val="0"/>
                </a:spcBef>
                <a:buNone/>
              </a:pPr>
              <a:r>
                <a:rPr lang="en-US" sz="1600" b="1" dirty="0">
                  <a:solidFill>
                    <a:schemeClr val="bg1"/>
                  </a:solidFill>
                  <a:latin typeface="Source Sans Pro"/>
                </a:rPr>
                <a:t>Gaps in digital test coverage – </a:t>
              </a:r>
              <a:br>
                <a:rPr lang="en-US" sz="1600" b="1" dirty="0">
                  <a:solidFill>
                    <a:schemeClr val="bg1"/>
                  </a:solidFill>
                  <a:latin typeface="Source Sans Pro"/>
                </a:rPr>
              </a:br>
              <a:r>
                <a:rPr lang="en-US" sz="1600" b="1" dirty="0">
                  <a:solidFill>
                    <a:schemeClr val="bg1"/>
                  </a:solidFill>
                  <a:latin typeface="Source Sans Pro"/>
                </a:rPr>
                <a:t>impact </a:t>
              </a:r>
              <a:r>
                <a:rPr lang="en-US" sz="1600" b="1" dirty="0">
                  <a:solidFill>
                    <a:schemeClr val="accent2"/>
                  </a:solidFill>
                  <a:latin typeface="Source Sans Pro"/>
                </a:rPr>
                <a:t>user experience,</a:t>
              </a:r>
              <a:r>
                <a:rPr lang="en-US" sz="1600" b="1" dirty="0">
                  <a:solidFill>
                    <a:schemeClr val="bg1"/>
                  </a:solidFill>
                  <a:latin typeface="Source Sans Pro"/>
                </a:rPr>
                <a:t> brand and adoption</a:t>
              </a:r>
            </a:p>
          </p:txBody>
        </p:sp>
        <p:sp>
          <p:nvSpPr>
            <p:cNvPr id="401" name="Isosceles Triangle 400"/>
            <p:cNvSpPr/>
            <p:nvPr/>
          </p:nvSpPr>
          <p:spPr>
            <a:xfrm>
              <a:off x="11393889" y="4809065"/>
              <a:ext cx="206100" cy="51265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grpSp>
      <p:sp>
        <p:nvSpPr>
          <p:cNvPr id="128" name="Rectangle 127"/>
          <p:cNvSpPr/>
          <p:nvPr/>
        </p:nvSpPr>
        <p:spPr>
          <a:xfrm>
            <a:off x="672865" y="5261349"/>
            <a:ext cx="2179805" cy="762446"/>
          </a:xfrm>
          <a:prstGeom prst="rect">
            <a:avLst/>
          </a:prstGeom>
          <a:solidFill>
            <a:srgbClr val="148EB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a:spcBef>
                <a:spcPts val="0"/>
              </a:spcBef>
              <a:buNone/>
            </a:pPr>
            <a:r>
              <a:rPr lang="en-US" sz="1600" b="1" dirty="0">
                <a:solidFill>
                  <a:schemeClr val="bg1"/>
                </a:solidFill>
                <a:latin typeface="Source Sans Pro"/>
              </a:rPr>
              <a:t>Bug fixes backlog – impact </a:t>
            </a:r>
            <a:r>
              <a:rPr lang="en-US" sz="1600" b="1" dirty="0">
                <a:solidFill>
                  <a:schemeClr val="accent2"/>
                </a:solidFill>
                <a:latin typeface="Source Sans Pro"/>
              </a:rPr>
              <a:t>velocity</a:t>
            </a:r>
          </a:p>
        </p:txBody>
      </p:sp>
      <p:sp>
        <p:nvSpPr>
          <p:cNvPr id="129" name="Pentagon 128"/>
          <p:cNvSpPr/>
          <p:nvPr/>
        </p:nvSpPr>
        <p:spPr>
          <a:xfrm>
            <a:off x="890615" y="3510703"/>
            <a:ext cx="3569753" cy="590256"/>
          </a:xfrm>
          <a:prstGeom prst="homePlate">
            <a:avLst/>
          </a:prstGeom>
          <a:gradFill flip="none" rotWithShape="1">
            <a:gsLst>
              <a:gs pos="0">
                <a:schemeClr val="bg1"/>
              </a:gs>
              <a:gs pos="100000">
                <a:srgbClr val="DC737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sp>
        <p:nvSpPr>
          <p:cNvPr id="130" name="Content Placeholder 2"/>
          <p:cNvSpPr txBox="1">
            <a:spLocks/>
          </p:cNvSpPr>
          <p:nvPr/>
        </p:nvSpPr>
        <p:spPr bwMode="auto">
          <a:xfrm>
            <a:off x="1616932" y="3609752"/>
            <a:ext cx="2208938"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400" dirty="0">
                <a:solidFill>
                  <a:schemeClr val="tx1">
                    <a:lumMod val="75000"/>
                    <a:lumOff val="25000"/>
                  </a:schemeClr>
                </a:solidFill>
                <a:latin typeface="Source Sans Pro"/>
              </a:rPr>
              <a:t>Bug fixes – unplanned work</a:t>
            </a:r>
            <a:br>
              <a:rPr lang="en-US" sz="1400" dirty="0">
                <a:solidFill>
                  <a:schemeClr val="tx1">
                    <a:lumMod val="75000"/>
                    <a:lumOff val="25000"/>
                  </a:schemeClr>
                </a:solidFill>
                <a:latin typeface="Source Sans Pro"/>
              </a:rPr>
            </a:br>
            <a:r>
              <a:rPr lang="en-US" sz="1400" dirty="0">
                <a:solidFill>
                  <a:schemeClr val="tx1">
                    <a:lumMod val="75000"/>
                    <a:lumOff val="25000"/>
                  </a:schemeClr>
                </a:solidFill>
                <a:latin typeface="Source Sans Pro"/>
              </a:rPr>
              <a:t>(found in QA or Production)</a:t>
            </a:r>
          </a:p>
        </p:txBody>
      </p:sp>
      <p:grpSp>
        <p:nvGrpSpPr>
          <p:cNvPr id="131" name="Group 4"/>
          <p:cNvGrpSpPr>
            <a:grpSpLocks noChangeAspect="1"/>
          </p:cNvGrpSpPr>
          <p:nvPr/>
        </p:nvGrpSpPr>
        <p:grpSpPr bwMode="auto">
          <a:xfrm>
            <a:off x="1164003" y="3648264"/>
            <a:ext cx="300842" cy="315134"/>
            <a:chOff x="2746" y="2821"/>
            <a:chExt cx="463" cy="485"/>
          </a:xfrm>
          <a:solidFill>
            <a:srgbClr val="DC7373"/>
          </a:solidFill>
        </p:grpSpPr>
        <p:sp>
          <p:nvSpPr>
            <p:cNvPr id="132"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33"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34"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35"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36"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37"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38"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39"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142" name="Group 141"/>
          <p:cNvGrpSpPr/>
          <p:nvPr/>
        </p:nvGrpSpPr>
        <p:grpSpPr>
          <a:xfrm>
            <a:off x="4716080" y="2687614"/>
            <a:ext cx="219511" cy="349823"/>
            <a:chOff x="4594758" y="3071462"/>
            <a:chExt cx="164567" cy="431941"/>
          </a:xfrm>
        </p:grpSpPr>
        <p:cxnSp>
          <p:nvCxnSpPr>
            <p:cNvPr id="143" name="Straight Connector 142"/>
            <p:cNvCxnSpPr/>
            <p:nvPr/>
          </p:nvCxnSpPr>
          <p:spPr>
            <a:xfrm flipV="1">
              <a:off x="4594758" y="3071462"/>
              <a:ext cx="0" cy="431941"/>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4594758" y="3071462"/>
              <a:ext cx="164567" cy="0"/>
            </a:xfrm>
            <a:prstGeom prst="straightConnector1">
              <a:avLst/>
            </a:prstGeom>
            <a:ln w="12700">
              <a:solidFill>
                <a:srgbClr val="76717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flipV="1">
            <a:off x="4716080" y="3694015"/>
            <a:ext cx="219511" cy="349823"/>
            <a:chOff x="4594758" y="3071462"/>
            <a:chExt cx="164567" cy="431941"/>
          </a:xfrm>
        </p:grpSpPr>
        <p:cxnSp>
          <p:nvCxnSpPr>
            <p:cNvPr id="146" name="Straight Connector 145"/>
            <p:cNvCxnSpPr/>
            <p:nvPr/>
          </p:nvCxnSpPr>
          <p:spPr>
            <a:xfrm flipV="1">
              <a:off x="4594758" y="3071462"/>
              <a:ext cx="0" cy="431941"/>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4594758" y="3071462"/>
              <a:ext cx="164567" cy="0"/>
            </a:xfrm>
            <a:prstGeom prst="straightConnector1">
              <a:avLst/>
            </a:prstGeom>
            <a:ln w="12700">
              <a:solidFill>
                <a:srgbClr val="76717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48" name="Content Placeholder 2"/>
          <p:cNvSpPr txBox="1">
            <a:spLocks/>
          </p:cNvSpPr>
          <p:nvPr/>
        </p:nvSpPr>
        <p:spPr bwMode="auto">
          <a:xfrm>
            <a:off x="4576216" y="3266598"/>
            <a:ext cx="924933"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spcBef>
                <a:spcPts val="0"/>
              </a:spcBef>
              <a:buNone/>
            </a:pPr>
            <a:r>
              <a:rPr lang="en-US" sz="1400" dirty="0">
                <a:solidFill>
                  <a:schemeClr val="accent3"/>
                </a:solidFill>
                <a:latin typeface="Source Sans Pro"/>
              </a:rPr>
              <a:t>bottlenecks</a:t>
            </a:r>
          </a:p>
        </p:txBody>
      </p:sp>
      <p:sp>
        <p:nvSpPr>
          <p:cNvPr id="149" name="Isosceles Triangle 148"/>
          <p:cNvSpPr/>
          <p:nvPr/>
        </p:nvSpPr>
        <p:spPr>
          <a:xfrm>
            <a:off x="1205064" y="4775758"/>
            <a:ext cx="206100" cy="51265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Source Sans Pro"/>
            </a:endParaRPr>
          </a:p>
        </p:txBody>
      </p:sp>
      <p:cxnSp>
        <p:nvCxnSpPr>
          <p:cNvPr id="150" name="Straight Arrow Connector 149"/>
          <p:cNvCxnSpPr/>
          <p:nvPr/>
        </p:nvCxnSpPr>
        <p:spPr>
          <a:xfrm flipV="1">
            <a:off x="7973736" y="4651264"/>
            <a:ext cx="0" cy="561976"/>
          </a:xfrm>
          <a:prstGeom prst="straightConnector1">
            <a:avLst/>
          </a:prstGeom>
          <a:ln w="57150" cap="rnd">
            <a:solidFill>
              <a:srgbClr val="FF0000"/>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V="1">
            <a:off x="6894400" y="4646081"/>
            <a:ext cx="0" cy="561976"/>
          </a:xfrm>
          <a:prstGeom prst="straightConnector1">
            <a:avLst/>
          </a:prstGeom>
          <a:ln w="57150" cap="rnd">
            <a:solidFill>
              <a:srgbClr val="FF0000"/>
            </a:solidFill>
            <a:round/>
            <a:tailEnd type="none" w="med" len="med"/>
          </a:ln>
        </p:spPr>
        <p:style>
          <a:lnRef idx="1">
            <a:schemeClr val="accent1"/>
          </a:lnRef>
          <a:fillRef idx="0">
            <a:schemeClr val="accent1"/>
          </a:fillRef>
          <a:effectRef idx="0">
            <a:schemeClr val="accent1"/>
          </a:effectRef>
          <a:fontRef idx="minor">
            <a:schemeClr val="tx1"/>
          </a:fontRef>
        </p:style>
      </p:cxnSp>
      <p:sp>
        <p:nvSpPr>
          <p:cNvPr id="152" name="Date Placeholder 3"/>
          <p:cNvSpPr>
            <a:spLocks noGrp="1"/>
          </p:cNvSpPr>
          <p:nvPr>
            <p:ph type="dt" sz="half" idx="10"/>
          </p:nvPr>
        </p:nvSpPr>
        <p:spPr>
          <a:xfrm>
            <a:off x="838200" y="6640513"/>
            <a:ext cx="2743200" cy="284162"/>
          </a:xfrm>
        </p:spPr>
        <p:txBody>
          <a:bodyPr/>
          <a:lstStyle/>
          <a:p>
            <a:pPr>
              <a:defRPr/>
            </a:pPr>
            <a:fld id="{54C73694-E4C1-EF49-B7E6-4C7EB835D076}" type="datetime1">
              <a:rPr lang="en-US" smtClean="0">
                <a:latin typeface="Source Sans Pro"/>
              </a:rPr>
              <a:pPr>
                <a:defRPr/>
              </a:pPr>
              <a:t>4/11/18</a:t>
            </a:fld>
            <a:endParaRPr lang="en-US" dirty="0">
              <a:latin typeface="Source Sans Pro"/>
            </a:endParaRPr>
          </a:p>
        </p:txBody>
      </p:sp>
      <p:sp>
        <p:nvSpPr>
          <p:cNvPr id="153" name="Slide Number Placeholder 4"/>
          <p:cNvSpPr>
            <a:spLocks noGrp="1"/>
          </p:cNvSpPr>
          <p:nvPr>
            <p:ph type="sldNum" sz="quarter" idx="11"/>
          </p:nvPr>
        </p:nvSpPr>
        <p:spPr>
          <a:xfrm>
            <a:off x="8610600" y="6651625"/>
            <a:ext cx="2743200" cy="249238"/>
          </a:xfrm>
        </p:spPr>
        <p:txBody>
          <a:bodyPr/>
          <a:lstStyle/>
          <a:p>
            <a:pPr>
              <a:defRPr/>
            </a:pPr>
            <a:fld id="{17C96633-A574-4B49-B2BF-240845221068}" type="slidenum">
              <a:rPr lang="en-US" smtClean="0">
                <a:latin typeface="Source Sans Pro"/>
              </a:rPr>
              <a:pPr>
                <a:defRPr/>
              </a:pPr>
              <a:t>13</a:t>
            </a:fld>
            <a:endParaRPr lang="en-US" dirty="0">
              <a:latin typeface="Source Sans Pro"/>
            </a:endParaRPr>
          </a:p>
        </p:txBody>
      </p:sp>
      <p:sp>
        <p:nvSpPr>
          <p:cNvPr id="154" name="Footer Placeholder 5"/>
          <p:cNvSpPr>
            <a:spLocks noGrp="1"/>
          </p:cNvSpPr>
          <p:nvPr>
            <p:ph type="ftr" sz="quarter" idx="12"/>
          </p:nvPr>
        </p:nvSpPr>
        <p:spPr>
          <a:xfrm>
            <a:off x="4038600" y="6643688"/>
            <a:ext cx="4114800" cy="284162"/>
          </a:xfrm>
        </p:spPr>
        <p:txBody>
          <a:bodyPr/>
          <a:lstStyle/>
          <a:p>
            <a:pPr>
              <a:defRPr/>
            </a:pPr>
            <a:r>
              <a:rPr lang="en-US" dirty="0">
                <a:latin typeface="Source Sans Pro"/>
              </a:rPr>
              <a:t>© 2017, Perfecto Mobile Ltd.  All Rights Reserved.  </a:t>
            </a:r>
          </a:p>
        </p:txBody>
      </p:sp>
      <p:grpSp>
        <p:nvGrpSpPr>
          <p:cNvPr id="155" name="Group 4"/>
          <p:cNvGrpSpPr>
            <a:grpSpLocks noChangeAspect="1"/>
          </p:cNvGrpSpPr>
          <p:nvPr/>
        </p:nvGrpSpPr>
        <p:grpSpPr bwMode="auto">
          <a:xfrm>
            <a:off x="7861037" y="3488136"/>
            <a:ext cx="268579" cy="281339"/>
            <a:chOff x="2746" y="2821"/>
            <a:chExt cx="463" cy="485"/>
          </a:xfrm>
          <a:solidFill>
            <a:srgbClr val="DC7373"/>
          </a:solidFill>
        </p:grpSpPr>
        <p:sp>
          <p:nvSpPr>
            <p:cNvPr id="156"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57"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58"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59"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60"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61"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62"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63"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165" name="Group 4"/>
          <p:cNvGrpSpPr>
            <a:grpSpLocks noChangeAspect="1"/>
          </p:cNvGrpSpPr>
          <p:nvPr/>
        </p:nvGrpSpPr>
        <p:grpSpPr bwMode="auto">
          <a:xfrm>
            <a:off x="9205986" y="3455292"/>
            <a:ext cx="268579" cy="281339"/>
            <a:chOff x="2746" y="2821"/>
            <a:chExt cx="463" cy="485"/>
          </a:xfrm>
          <a:solidFill>
            <a:srgbClr val="DC7373"/>
          </a:solidFill>
        </p:grpSpPr>
        <p:sp>
          <p:nvSpPr>
            <p:cNvPr id="166"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67"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68"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69"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0"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1"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2"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3"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174" name="Group 4"/>
          <p:cNvGrpSpPr>
            <a:grpSpLocks noChangeAspect="1"/>
          </p:cNvGrpSpPr>
          <p:nvPr/>
        </p:nvGrpSpPr>
        <p:grpSpPr bwMode="auto">
          <a:xfrm>
            <a:off x="8607671" y="3571337"/>
            <a:ext cx="268579" cy="281339"/>
            <a:chOff x="2746" y="2821"/>
            <a:chExt cx="463" cy="485"/>
          </a:xfrm>
          <a:solidFill>
            <a:srgbClr val="DC7373"/>
          </a:solidFill>
        </p:grpSpPr>
        <p:sp>
          <p:nvSpPr>
            <p:cNvPr id="175"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6"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7"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8"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9"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0"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1"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2"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spTree>
    <p:extLst>
      <p:ext uri="{BB962C8B-B14F-4D97-AF65-F5344CB8AC3E}">
        <p14:creationId xmlns:p14="http://schemas.microsoft.com/office/powerpoint/2010/main" val="2231958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Freeform 2730"/>
          <p:cNvSpPr>
            <a:spLocks/>
          </p:cNvSpPr>
          <p:nvPr/>
        </p:nvSpPr>
        <p:spPr bwMode="auto">
          <a:xfrm>
            <a:off x="4795314" y="3865245"/>
            <a:ext cx="3085637" cy="607163"/>
          </a:xfrm>
          <a:custGeom>
            <a:avLst/>
            <a:gdLst>
              <a:gd name="T0" fmla="*/ 656 w 721"/>
              <a:gd name="T1" fmla="*/ 269 h 553"/>
              <a:gd name="T2" fmla="*/ 659 w 721"/>
              <a:gd name="T3" fmla="*/ 237 h 553"/>
              <a:gd name="T4" fmla="*/ 656 w 721"/>
              <a:gd name="T5" fmla="*/ 209 h 553"/>
              <a:gd name="T6" fmla="*/ 646 w 721"/>
              <a:gd name="T7" fmla="*/ 182 h 553"/>
              <a:gd name="T8" fmla="*/ 629 w 721"/>
              <a:gd name="T9" fmla="*/ 159 h 553"/>
              <a:gd name="T10" fmla="*/ 607 w 721"/>
              <a:gd name="T11" fmla="*/ 141 h 553"/>
              <a:gd name="T12" fmla="*/ 582 w 721"/>
              <a:gd name="T13" fmla="*/ 127 h 553"/>
              <a:gd name="T14" fmla="*/ 552 w 721"/>
              <a:gd name="T15" fmla="*/ 121 h 553"/>
              <a:gd name="T16" fmla="*/ 531 w 721"/>
              <a:gd name="T17" fmla="*/ 107 h 553"/>
              <a:gd name="T18" fmla="*/ 517 w 721"/>
              <a:gd name="T19" fmla="*/ 83 h 553"/>
              <a:gd name="T20" fmla="*/ 499 w 721"/>
              <a:gd name="T21" fmla="*/ 60 h 553"/>
              <a:gd name="T22" fmla="*/ 479 w 721"/>
              <a:gd name="T23" fmla="*/ 41 h 553"/>
              <a:gd name="T24" fmla="*/ 456 w 721"/>
              <a:gd name="T25" fmla="*/ 26 h 553"/>
              <a:gd name="T26" fmla="*/ 430 w 721"/>
              <a:gd name="T27" fmla="*/ 14 h 553"/>
              <a:gd name="T28" fmla="*/ 404 w 721"/>
              <a:gd name="T29" fmla="*/ 6 h 553"/>
              <a:gd name="T30" fmla="*/ 375 w 721"/>
              <a:gd name="T31" fmla="*/ 2 h 553"/>
              <a:gd name="T32" fmla="*/ 342 w 721"/>
              <a:gd name="T33" fmla="*/ 2 h 553"/>
              <a:gd name="T34" fmla="*/ 306 w 721"/>
              <a:gd name="T35" fmla="*/ 10 h 553"/>
              <a:gd name="T36" fmla="*/ 273 w 721"/>
              <a:gd name="T37" fmla="*/ 24 h 553"/>
              <a:gd name="T38" fmla="*/ 243 w 721"/>
              <a:gd name="T39" fmla="*/ 45 h 553"/>
              <a:gd name="T40" fmla="*/ 217 w 721"/>
              <a:gd name="T41" fmla="*/ 72 h 553"/>
              <a:gd name="T42" fmla="*/ 196 w 721"/>
              <a:gd name="T43" fmla="*/ 102 h 553"/>
              <a:gd name="T44" fmla="*/ 180 w 721"/>
              <a:gd name="T45" fmla="*/ 137 h 553"/>
              <a:gd name="T46" fmla="*/ 171 w 721"/>
              <a:gd name="T47" fmla="*/ 174 h 553"/>
              <a:gd name="T48" fmla="*/ 152 w 721"/>
              <a:gd name="T49" fmla="*/ 196 h 553"/>
              <a:gd name="T50" fmla="*/ 118 w 721"/>
              <a:gd name="T51" fmla="*/ 205 h 553"/>
              <a:gd name="T52" fmla="*/ 89 w 721"/>
              <a:gd name="T53" fmla="*/ 219 h 553"/>
              <a:gd name="T54" fmla="*/ 61 w 721"/>
              <a:gd name="T55" fmla="*/ 238 h 553"/>
              <a:gd name="T56" fmla="*/ 39 w 721"/>
              <a:gd name="T57" fmla="*/ 263 h 553"/>
              <a:gd name="T58" fmla="*/ 21 w 721"/>
              <a:gd name="T59" fmla="*/ 290 h 553"/>
              <a:gd name="T60" fmla="*/ 9 w 721"/>
              <a:gd name="T61" fmla="*/ 322 h 553"/>
              <a:gd name="T62" fmla="*/ 1 w 721"/>
              <a:gd name="T63" fmla="*/ 355 h 553"/>
              <a:gd name="T64" fmla="*/ 1 w 721"/>
              <a:gd name="T65" fmla="*/ 392 h 553"/>
              <a:gd name="T66" fmla="*/ 9 w 721"/>
              <a:gd name="T67" fmla="*/ 426 h 553"/>
              <a:gd name="T68" fmla="*/ 23 w 721"/>
              <a:gd name="T69" fmla="*/ 459 h 553"/>
              <a:gd name="T70" fmla="*/ 42 w 721"/>
              <a:gd name="T71" fmla="*/ 487 h 553"/>
              <a:gd name="T72" fmla="*/ 66 w 721"/>
              <a:gd name="T73" fmla="*/ 512 h 553"/>
              <a:gd name="T74" fmla="*/ 95 w 721"/>
              <a:gd name="T75" fmla="*/ 531 h 553"/>
              <a:gd name="T76" fmla="*/ 127 w 721"/>
              <a:gd name="T77" fmla="*/ 545 h 553"/>
              <a:gd name="T78" fmla="*/ 162 w 721"/>
              <a:gd name="T79" fmla="*/ 552 h 553"/>
              <a:gd name="T80" fmla="*/ 577 w 721"/>
              <a:gd name="T81" fmla="*/ 553 h 553"/>
              <a:gd name="T82" fmla="*/ 607 w 721"/>
              <a:gd name="T83" fmla="*/ 550 h 553"/>
              <a:gd name="T84" fmla="*/ 634 w 721"/>
              <a:gd name="T85" fmla="*/ 542 h 553"/>
              <a:gd name="T86" fmla="*/ 659 w 721"/>
              <a:gd name="T87" fmla="*/ 529 h 553"/>
              <a:gd name="T88" fmla="*/ 680 w 721"/>
              <a:gd name="T89" fmla="*/ 512 h 553"/>
              <a:gd name="T90" fmla="*/ 697 w 721"/>
              <a:gd name="T91" fmla="*/ 491 h 553"/>
              <a:gd name="T92" fmla="*/ 711 w 721"/>
              <a:gd name="T93" fmla="*/ 466 h 553"/>
              <a:gd name="T94" fmla="*/ 719 w 721"/>
              <a:gd name="T95" fmla="*/ 438 h 553"/>
              <a:gd name="T96" fmla="*/ 721 w 721"/>
              <a:gd name="T97" fmla="*/ 409 h 553"/>
              <a:gd name="T98" fmla="*/ 720 w 721"/>
              <a:gd name="T99" fmla="*/ 392 h 553"/>
              <a:gd name="T100" fmla="*/ 716 w 721"/>
              <a:gd name="T101" fmla="*/ 373 h 553"/>
              <a:gd name="T102" fmla="*/ 711 w 721"/>
              <a:gd name="T103" fmla="*/ 356 h 553"/>
              <a:gd name="T104" fmla="*/ 703 w 721"/>
              <a:gd name="T105" fmla="*/ 340 h 553"/>
              <a:gd name="T106" fmla="*/ 692 w 721"/>
              <a:gd name="T107" fmla="*/ 324 h 553"/>
              <a:gd name="T108" fmla="*/ 680 w 721"/>
              <a:gd name="T109" fmla="*/ 309 h 553"/>
              <a:gd name="T110" fmla="*/ 667 w 721"/>
              <a:gd name="T111" fmla="*/ 296 h 553"/>
              <a:gd name="T112" fmla="*/ 652 w 721"/>
              <a:gd name="T113" fmla="*/ 28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1" h="553">
                <a:moveTo>
                  <a:pt x="652" y="284"/>
                </a:moveTo>
                <a:lnTo>
                  <a:pt x="656" y="269"/>
                </a:lnTo>
                <a:lnTo>
                  <a:pt x="658" y="252"/>
                </a:lnTo>
                <a:lnTo>
                  <a:pt x="659" y="237"/>
                </a:lnTo>
                <a:lnTo>
                  <a:pt x="658" y="223"/>
                </a:lnTo>
                <a:lnTo>
                  <a:pt x="656" y="209"/>
                </a:lnTo>
                <a:lnTo>
                  <a:pt x="652" y="195"/>
                </a:lnTo>
                <a:lnTo>
                  <a:pt x="646" y="182"/>
                </a:lnTo>
                <a:lnTo>
                  <a:pt x="639" y="170"/>
                </a:lnTo>
                <a:lnTo>
                  <a:pt x="629" y="159"/>
                </a:lnTo>
                <a:lnTo>
                  <a:pt x="619" y="149"/>
                </a:lnTo>
                <a:lnTo>
                  <a:pt x="607" y="141"/>
                </a:lnTo>
                <a:lnTo>
                  <a:pt x="595" y="134"/>
                </a:lnTo>
                <a:lnTo>
                  <a:pt x="582" y="127"/>
                </a:lnTo>
                <a:lnTo>
                  <a:pt x="567" y="123"/>
                </a:lnTo>
                <a:lnTo>
                  <a:pt x="552" y="121"/>
                </a:lnTo>
                <a:lnTo>
                  <a:pt x="537" y="120"/>
                </a:lnTo>
                <a:lnTo>
                  <a:pt x="531" y="107"/>
                </a:lnTo>
                <a:lnTo>
                  <a:pt x="525" y="94"/>
                </a:lnTo>
                <a:lnTo>
                  <a:pt x="517" y="83"/>
                </a:lnTo>
                <a:lnTo>
                  <a:pt x="508" y="71"/>
                </a:lnTo>
                <a:lnTo>
                  <a:pt x="499" y="60"/>
                </a:lnTo>
                <a:lnTo>
                  <a:pt x="489" y="50"/>
                </a:lnTo>
                <a:lnTo>
                  <a:pt x="479" y="41"/>
                </a:lnTo>
                <a:lnTo>
                  <a:pt x="468" y="33"/>
                </a:lnTo>
                <a:lnTo>
                  <a:pt x="456" y="26"/>
                </a:lnTo>
                <a:lnTo>
                  <a:pt x="443" y="19"/>
                </a:lnTo>
                <a:lnTo>
                  <a:pt x="430" y="14"/>
                </a:lnTo>
                <a:lnTo>
                  <a:pt x="417" y="9"/>
                </a:lnTo>
                <a:lnTo>
                  <a:pt x="404" y="6"/>
                </a:lnTo>
                <a:lnTo>
                  <a:pt x="390" y="3"/>
                </a:lnTo>
                <a:lnTo>
                  <a:pt x="375" y="2"/>
                </a:lnTo>
                <a:lnTo>
                  <a:pt x="361" y="0"/>
                </a:lnTo>
                <a:lnTo>
                  <a:pt x="342" y="2"/>
                </a:lnTo>
                <a:lnTo>
                  <a:pt x="324" y="5"/>
                </a:lnTo>
                <a:lnTo>
                  <a:pt x="306" y="10"/>
                </a:lnTo>
                <a:lnTo>
                  <a:pt x="289" y="16"/>
                </a:lnTo>
                <a:lnTo>
                  <a:pt x="273" y="24"/>
                </a:lnTo>
                <a:lnTo>
                  <a:pt x="257" y="34"/>
                </a:lnTo>
                <a:lnTo>
                  <a:pt x="243" y="45"/>
                </a:lnTo>
                <a:lnTo>
                  <a:pt x="229" y="57"/>
                </a:lnTo>
                <a:lnTo>
                  <a:pt x="217" y="72"/>
                </a:lnTo>
                <a:lnTo>
                  <a:pt x="206" y="86"/>
                </a:lnTo>
                <a:lnTo>
                  <a:pt x="196" y="102"/>
                </a:lnTo>
                <a:lnTo>
                  <a:pt x="187" y="119"/>
                </a:lnTo>
                <a:lnTo>
                  <a:pt x="180" y="137"/>
                </a:lnTo>
                <a:lnTo>
                  <a:pt x="175" y="155"/>
                </a:lnTo>
                <a:lnTo>
                  <a:pt x="171" y="174"/>
                </a:lnTo>
                <a:lnTo>
                  <a:pt x="169" y="194"/>
                </a:lnTo>
                <a:lnTo>
                  <a:pt x="152" y="196"/>
                </a:lnTo>
                <a:lnTo>
                  <a:pt x="135" y="200"/>
                </a:lnTo>
                <a:lnTo>
                  <a:pt x="118" y="205"/>
                </a:lnTo>
                <a:lnTo>
                  <a:pt x="103" y="211"/>
                </a:lnTo>
                <a:lnTo>
                  <a:pt x="89" y="219"/>
                </a:lnTo>
                <a:lnTo>
                  <a:pt x="75" y="228"/>
                </a:lnTo>
                <a:lnTo>
                  <a:pt x="61" y="238"/>
                </a:lnTo>
                <a:lnTo>
                  <a:pt x="49" y="250"/>
                </a:lnTo>
                <a:lnTo>
                  <a:pt x="39" y="263"/>
                </a:lnTo>
                <a:lnTo>
                  <a:pt x="29" y="276"/>
                </a:lnTo>
                <a:lnTo>
                  <a:pt x="21" y="290"/>
                </a:lnTo>
                <a:lnTo>
                  <a:pt x="14" y="305"/>
                </a:lnTo>
                <a:lnTo>
                  <a:pt x="9" y="322"/>
                </a:lnTo>
                <a:lnTo>
                  <a:pt x="4" y="338"/>
                </a:lnTo>
                <a:lnTo>
                  <a:pt x="1" y="355"/>
                </a:lnTo>
                <a:lnTo>
                  <a:pt x="0" y="372"/>
                </a:lnTo>
                <a:lnTo>
                  <a:pt x="1" y="392"/>
                </a:lnTo>
                <a:lnTo>
                  <a:pt x="4" y="409"/>
                </a:lnTo>
                <a:lnTo>
                  <a:pt x="9" y="426"/>
                </a:lnTo>
                <a:lnTo>
                  <a:pt x="15" y="443"/>
                </a:lnTo>
                <a:lnTo>
                  <a:pt x="23" y="459"/>
                </a:lnTo>
                <a:lnTo>
                  <a:pt x="32" y="474"/>
                </a:lnTo>
                <a:lnTo>
                  <a:pt x="42" y="487"/>
                </a:lnTo>
                <a:lnTo>
                  <a:pt x="53" y="500"/>
                </a:lnTo>
                <a:lnTo>
                  <a:pt x="66" y="512"/>
                </a:lnTo>
                <a:lnTo>
                  <a:pt x="80" y="523"/>
                </a:lnTo>
                <a:lnTo>
                  <a:pt x="95" y="531"/>
                </a:lnTo>
                <a:lnTo>
                  <a:pt x="111" y="539"/>
                </a:lnTo>
                <a:lnTo>
                  <a:pt x="127" y="545"/>
                </a:lnTo>
                <a:lnTo>
                  <a:pt x="145" y="549"/>
                </a:lnTo>
                <a:lnTo>
                  <a:pt x="162" y="552"/>
                </a:lnTo>
                <a:lnTo>
                  <a:pt x="180" y="553"/>
                </a:lnTo>
                <a:lnTo>
                  <a:pt x="577" y="553"/>
                </a:lnTo>
                <a:lnTo>
                  <a:pt x="592" y="552"/>
                </a:lnTo>
                <a:lnTo>
                  <a:pt x="607" y="550"/>
                </a:lnTo>
                <a:lnTo>
                  <a:pt x="621" y="547"/>
                </a:lnTo>
                <a:lnTo>
                  <a:pt x="634" y="542"/>
                </a:lnTo>
                <a:lnTo>
                  <a:pt x="647" y="536"/>
                </a:lnTo>
                <a:lnTo>
                  <a:pt x="659" y="529"/>
                </a:lnTo>
                <a:lnTo>
                  <a:pt x="670" y="521"/>
                </a:lnTo>
                <a:lnTo>
                  <a:pt x="680" y="512"/>
                </a:lnTo>
                <a:lnTo>
                  <a:pt x="689" y="501"/>
                </a:lnTo>
                <a:lnTo>
                  <a:pt x="697" y="491"/>
                </a:lnTo>
                <a:lnTo>
                  <a:pt x="705" y="479"/>
                </a:lnTo>
                <a:lnTo>
                  <a:pt x="711" y="466"/>
                </a:lnTo>
                <a:lnTo>
                  <a:pt x="715" y="453"/>
                </a:lnTo>
                <a:lnTo>
                  <a:pt x="719" y="438"/>
                </a:lnTo>
                <a:lnTo>
                  <a:pt x="721" y="424"/>
                </a:lnTo>
                <a:lnTo>
                  <a:pt x="721" y="409"/>
                </a:lnTo>
                <a:lnTo>
                  <a:pt x="721" y="400"/>
                </a:lnTo>
                <a:lnTo>
                  <a:pt x="720" y="392"/>
                </a:lnTo>
                <a:lnTo>
                  <a:pt x="719" y="383"/>
                </a:lnTo>
                <a:lnTo>
                  <a:pt x="716" y="373"/>
                </a:lnTo>
                <a:lnTo>
                  <a:pt x="714" y="365"/>
                </a:lnTo>
                <a:lnTo>
                  <a:pt x="711" y="356"/>
                </a:lnTo>
                <a:lnTo>
                  <a:pt x="707" y="348"/>
                </a:lnTo>
                <a:lnTo>
                  <a:pt x="703" y="340"/>
                </a:lnTo>
                <a:lnTo>
                  <a:pt x="697" y="332"/>
                </a:lnTo>
                <a:lnTo>
                  <a:pt x="692" y="324"/>
                </a:lnTo>
                <a:lnTo>
                  <a:pt x="686" y="316"/>
                </a:lnTo>
                <a:lnTo>
                  <a:pt x="680" y="309"/>
                </a:lnTo>
                <a:lnTo>
                  <a:pt x="673" y="302"/>
                </a:lnTo>
                <a:lnTo>
                  <a:pt x="667" y="296"/>
                </a:lnTo>
                <a:lnTo>
                  <a:pt x="659" y="290"/>
                </a:lnTo>
                <a:lnTo>
                  <a:pt x="652" y="284"/>
                </a:ln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41" name="Freeform 2730"/>
          <p:cNvSpPr>
            <a:spLocks/>
          </p:cNvSpPr>
          <p:nvPr/>
        </p:nvSpPr>
        <p:spPr bwMode="auto">
          <a:xfrm rot="10800000">
            <a:off x="4814393" y="2299055"/>
            <a:ext cx="3085637" cy="607163"/>
          </a:xfrm>
          <a:custGeom>
            <a:avLst/>
            <a:gdLst>
              <a:gd name="T0" fmla="*/ 656 w 721"/>
              <a:gd name="T1" fmla="*/ 269 h 553"/>
              <a:gd name="T2" fmla="*/ 659 w 721"/>
              <a:gd name="T3" fmla="*/ 237 h 553"/>
              <a:gd name="T4" fmla="*/ 656 w 721"/>
              <a:gd name="T5" fmla="*/ 209 h 553"/>
              <a:gd name="T6" fmla="*/ 646 w 721"/>
              <a:gd name="T7" fmla="*/ 182 h 553"/>
              <a:gd name="T8" fmla="*/ 629 w 721"/>
              <a:gd name="T9" fmla="*/ 159 h 553"/>
              <a:gd name="T10" fmla="*/ 607 w 721"/>
              <a:gd name="T11" fmla="*/ 141 h 553"/>
              <a:gd name="T12" fmla="*/ 582 w 721"/>
              <a:gd name="T13" fmla="*/ 127 h 553"/>
              <a:gd name="T14" fmla="*/ 552 w 721"/>
              <a:gd name="T15" fmla="*/ 121 h 553"/>
              <a:gd name="T16" fmla="*/ 531 w 721"/>
              <a:gd name="T17" fmla="*/ 107 h 553"/>
              <a:gd name="T18" fmla="*/ 517 w 721"/>
              <a:gd name="T19" fmla="*/ 83 h 553"/>
              <a:gd name="T20" fmla="*/ 499 w 721"/>
              <a:gd name="T21" fmla="*/ 60 h 553"/>
              <a:gd name="T22" fmla="*/ 479 w 721"/>
              <a:gd name="T23" fmla="*/ 41 h 553"/>
              <a:gd name="T24" fmla="*/ 456 w 721"/>
              <a:gd name="T25" fmla="*/ 26 h 553"/>
              <a:gd name="T26" fmla="*/ 430 w 721"/>
              <a:gd name="T27" fmla="*/ 14 h 553"/>
              <a:gd name="T28" fmla="*/ 404 w 721"/>
              <a:gd name="T29" fmla="*/ 6 h 553"/>
              <a:gd name="T30" fmla="*/ 375 w 721"/>
              <a:gd name="T31" fmla="*/ 2 h 553"/>
              <a:gd name="T32" fmla="*/ 342 w 721"/>
              <a:gd name="T33" fmla="*/ 2 h 553"/>
              <a:gd name="T34" fmla="*/ 306 w 721"/>
              <a:gd name="T35" fmla="*/ 10 h 553"/>
              <a:gd name="T36" fmla="*/ 273 w 721"/>
              <a:gd name="T37" fmla="*/ 24 h 553"/>
              <a:gd name="T38" fmla="*/ 243 w 721"/>
              <a:gd name="T39" fmla="*/ 45 h 553"/>
              <a:gd name="T40" fmla="*/ 217 w 721"/>
              <a:gd name="T41" fmla="*/ 72 h 553"/>
              <a:gd name="T42" fmla="*/ 196 w 721"/>
              <a:gd name="T43" fmla="*/ 102 h 553"/>
              <a:gd name="T44" fmla="*/ 180 w 721"/>
              <a:gd name="T45" fmla="*/ 137 h 553"/>
              <a:gd name="T46" fmla="*/ 171 w 721"/>
              <a:gd name="T47" fmla="*/ 174 h 553"/>
              <a:gd name="T48" fmla="*/ 152 w 721"/>
              <a:gd name="T49" fmla="*/ 196 h 553"/>
              <a:gd name="T50" fmla="*/ 118 w 721"/>
              <a:gd name="T51" fmla="*/ 205 h 553"/>
              <a:gd name="T52" fmla="*/ 89 w 721"/>
              <a:gd name="T53" fmla="*/ 219 h 553"/>
              <a:gd name="T54" fmla="*/ 61 w 721"/>
              <a:gd name="T55" fmla="*/ 238 h 553"/>
              <a:gd name="T56" fmla="*/ 39 w 721"/>
              <a:gd name="T57" fmla="*/ 263 h 553"/>
              <a:gd name="T58" fmla="*/ 21 w 721"/>
              <a:gd name="T59" fmla="*/ 290 h 553"/>
              <a:gd name="T60" fmla="*/ 9 w 721"/>
              <a:gd name="T61" fmla="*/ 322 h 553"/>
              <a:gd name="T62" fmla="*/ 1 w 721"/>
              <a:gd name="T63" fmla="*/ 355 h 553"/>
              <a:gd name="T64" fmla="*/ 1 w 721"/>
              <a:gd name="T65" fmla="*/ 392 h 553"/>
              <a:gd name="T66" fmla="*/ 9 w 721"/>
              <a:gd name="T67" fmla="*/ 426 h 553"/>
              <a:gd name="T68" fmla="*/ 23 w 721"/>
              <a:gd name="T69" fmla="*/ 459 h 553"/>
              <a:gd name="T70" fmla="*/ 42 w 721"/>
              <a:gd name="T71" fmla="*/ 487 h 553"/>
              <a:gd name="T72" fmla="*/ 66 w 721"/>
              <a:gd name="T73" fmla="*/ 512 h 553"/>
              <a:gd name="T74" fmla="*/ 95 w 721"/>
              <a:gd name="T75" fmla="*/ 531 h 553"/>
              <a:gd name="T76" fmla="*/ 127 w 721"/>
              <a:gd name="T77" fmla="*/ 545 h 553"/>
              <a:gd name="T78" fmla="*/ 162 w 721"/>
              <a:gd name="T79" fmla="*/ 552 h 553"/>
              <a:gd name="T80" fmla="*/ 577 w 721"/>
              <a:gd name="T81" fmla="*/ 553 h 553"/>
              <a:gd name="T82" fmla="*/ 607 w 721"/>
              <a:gd name="T83" fmla="*/ 550 h 553"/>
              <a:gd name="T84" fmla="*/ 634 w 721"/>
              <a:gd name="T85" fmla="*/ 542 h 553"/>
              <a:gd name="T86" fmla="*/ 659 w 721"/>
              <a:gd name="T87" fmla="*/ 529 h 553"/>
              <a:gd name="T88" fmla="*/ 680 w 721"/>
              <a:gd name="T89" fmla="*/ 512 h 553"/>
              <a:gd name="T90" fmla="*/ 697 w 721"/>
              <a:gd name="T91" fmla="*/ 491 h 553"/>
              <a:gd name="T92" fmla="*/ 711 w 721"/>
              <a:gd name="T93" fmla="*/ 466 h 553"/>
              <a:gd name="T94" fmla="*/ 719 w 721"/>
              <a:gd name="T95" fmla="*/ 438 h 553"/>
              <a:gd name="T96" fmla="*/ 721 w 721"/>
              <a:gd name="T97" fmla="*/ 409 h 553"/>
              <a:gd name="T98" fmla="*/ 720 w 721"/>
              <a:gd name="T99" fmla="*/ 392 h 553"/>
              <a:gd name="T100" fmla="*/ 716 w 721"/>
              <a:gd name="T101" fmla="*/ 373 h 553"/>
              <a:gd name="T102" fmla="*/ 711 w 721"/>
              <a:gd name="T103" fmla="*/ 356 h 553"/>
              <a:gd name="T104" fmla="*/ 703 w 721"/>
              <a:gd name="T105" fmla="*/ 340 h 553"/>
              <a:gd name="T106" fmla="*/ 692 w 721"/>
              <a:gd name="T107" fmla="*/ 324 h 553"/>
              <a:gd name="T108" fmla="*/ 680 w 721"/>
              <a:gd name="T109" fmla="*/ 309 h 553"/>
              <a:gd name="T110" fmla="*/ 667 w 721"/>
              <a:gd name="T111" fmla="*/ 296 h 553"/>
              <a:gd name="T112" fmla="*/ 652 w 721"/>
              <a:gd name="T113" fmla="*/ 28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1" h="553">
                <a:moveTo>
                  <a:pt x="652" y="284"/>
                </a:moveTo>
                <a:lnTo>
                  <a:pt x="656" y="269"/>
                </a:lnTo>
                <a:lnTo>
                  <a:pt x="658" y="252"/>
                </a:lnTo>
                <a:lnTo>
                  <a:pt x="659" y="237"/>
                </a:lnTo>
                <a:lnTo>
                  <a:pt x="658" y="223"/>
                </a:lnTo>
                <a:lnTo>
                  <a:pt x="656" y="209"/>
                </a:lnTo>
                <a:lnTo>
                  <a:pt x="652" y="195"/>
                </a:lnTo>
                <a:lnTo>
                  <a:pt x="646" y="182"/>
                </a:lnTo>
                <a:lnTo>
                  <a:pt x="639" y="170"/>
                </a:lnTo>
                <a:lnTo>
                  <a:pt x="629" y="159"/>
                </a:lnTo>
                <a:lnTo>
                  <a:pt x="619" y="149"/>
                </a:lnTo>
                <a:lnTo>
                  <a:pt x="607" y="141"/>
                </a:lnTo>
                <a:lnTo>
                  <a:pt x="595" y="134"/>
                </a:lnTo>
                <a:lnTo>
                  <a:pt x="582" y="127"/>
                </a:lnTo>
                <a:lnTo>
                  <a:pt x="567" y="123"/>
                </a:lnTo>
                <a:lnTo>
                  <a:pt x="552" y="121"/>
                </a:lnTo>
                <a:lnTo>
                  <a:pt x="537" y="120"/>
                </a:lnTo>
                <a:lnTo>
                  <a:pt x="531" y="107"/>
                </a:lnTo>
                <a:lnTo>
                  <a:pt x="525" y="94"/>
                </a:lnTo>
                <a:lnTo>
                  <a:pt x="517" y="83"/>
                </a:lnTo>
                <a:lnTo>
                  <a:pt x="508" y="71"/>
                </a:lnTo>
                <a:lnTo>
                  <a:pt x="499" y="60"/>
                </a:lnTo>
                <a:lnTo>
                  <a:pt x="489" y="50"/>
                </a:lnTo>
                <a:lnTo>
                  <a:pt x="479" y="41"/>
                </a:lnTo>
                <a:lnTo>
                  <a:pt x="468" y="33"/>
                </a:lnTo>
                <a:lnTo>
                  <a:pt x="456" y="26"/>
                </a:lnTo>
                <a:lnTo>
                  <a:pt x="443" y="19"/>
                </a:lnTo>
                <a:lnTo>
                  <a:pt x="430" y="14"/>
                </a:lnTo>
                <a:lnTo>
                  <a:pt x="417" y="9"/>
                </a:lnTo>
                <a:lnTo>
                  <a:pt x="404" y="6"/>
                </a:lnTo>
                <a:lnTo>
                  <a:pt x="390" y="3"/>
                </a:lnTo>
                <a:lnTo>
                  <a:pt x="375" y="2"/>
                </a:lnTo>
                <a:lnTo>
                  <a:pt x="361" y="0"/>
                </a:lnTo>
                <a:lnTo>
                  <a:pt x="342" y="2"/>
                </a:lnTo>
                <a:lnTo>
                  <a:pt x="324" y="5"/>
                </a:lnTo>
                <a:lnTo>
                  <a:pt x="306" y="10"/>
                </a:lnTo>
                <a:lnTo>
                  <a:pt x="289" y="16"/>
                </a:lnTo>
                <a:lnTo>
                  <a:pt x="273" y="24"/>
                </a:lnTo>
                <a:lnTo>
                  <a:pt x="257" y="34"/>
                </a:lnTo>
                <a:lnTo>
                  <a:pt x="243" y="45"/>
                </a:lnTo>
                <a:lnTo>
                  <a:pt x="229" y="57"/>
                </a:lnTo>
                <a:lnTo>
                  <a:pt x="217" y="72"/>
                </a:lnTo>
                <a:lnTo>
                  <a:pt x="206" y="86"/>
                </a:lnTo>
                <a:lnTo>
                  <a:pt x="196" y="102"/>
                </a:lnTo>
                <a:lnTo>
                  <a:pt x="187" y="119"/>
                </a:lnTo>
                <a:lnTo>
                  <a:pt x="180" y="137"/>
                </a:lnTo>
                <a:lnTo>
                  <a:pt x="175" y="155"/>
                </a:lnTo>
                <a:lnTo>
                  <a:pt x="171" y="174"/>
                </a:lnTo>
                <a:lnTo>
                  <a:pt x="169" y="194"/>
                </a:lnTo>
                <a:lnTo>
                  <a:pt x="152" y="196"/>
                </a:lnTo>
                <a:lnTo>
                  <a:pt x="135" y="200"/>
                </a:lnTo>
                <a:lnTo>
                  <a:pt x="118" y="205"/>
                </a:lnTo>
                <a:lnTo>
                  <a:pt x="103" y="211"/>
                </a:lnTo>
                <a:lnTo>
                  <a:pt x="89" y="219"/>
                </a:lnTo>
                <a:lnTo>
                  <a:pt x="75" y="228"/>
                </a:lnTo>
                <a:lnTo>
                  <a:pt x="61" y="238"/>
                </a:lnTo>
                <a:lnTo>
                  <a:pt x="49" y="250"/>
                </a:lnTo>
                <a:lnTo>
                  <a:pt x="39" y="263"/>
                </a:lnTo>
                <a:lnTo>
                  <a:pt x="29" y="276"/>
                </a:lnTo>
                <a:lnTo>
                  <a:pt x="21" y="290"/>
                </a:lnTo>
                <a:lnTo>
                  <a:pt x="14" y="305"/>
                </a:lnTo>
                <a:lnTo>
                  <a:pt x="9" y="322"/>
                </a:lnTo>
                <a:lnTo>
                  <a:pt x="4" y="338"/>
                </a:lnTo>
                <a:lnTo>
                  <a:pt x="1" y="355"/>
                </a:lnTo>
                <a:lnTo>
                  <a:pt x="0" y="372"/>
                </a:lnTo>
                <a:lnTo>
                  <a:pt x="1" y="392"/>
                </a:lnTo>
                <a:lnTo>
                  <a:pt x="4" y="409"/>
                </a:lnTo>
                <a:lnTo>
                  <a:pt x="9" y="426"/>
                </a:lnTo>
                <a:lnTo>
                  <a:pt x="15" y="443"/>
                </a:lnTo>
                <a:lnTo>
                  <a:pt x="23" y="459"/>
                </a:lnTo>
                <a:lnTo>
                  <a:pt x="32" y="474"/>
                </a:lnTo>
                <a:lnTo>
                  <a:pt x="42" y="487"/>
                </a:lnTo>
                <a:lnTo>
                  <a:pt x="53" y="500"/>
                </a:lnTo>
                <a:lnTo>
                  <a:pt x="66" y="512"/>
                </a:lnTo>
                <a:lnTo>
                  <a:pt x="80" y="523"/>
                </a:lnTo>
                <a:lnTo>
                  <a:pt x="95" y="531"/>
                </a:lnTo>
                <a:lnTo>
                  <a:pt x="111" y="539"/>
                </a:lnTo>
                <a:lnTo>
                  <a:pt x="127" y="545"/>
                </a:lnTo>
                <a:lnTo>
                  <a:pt x="145" y="549"/>
                </a:lnTo>
                <a:lnTo>
                  <a:pt x="162" y="552"/>
                </a:lnTo>
                <a:lnTo>
                  <a:pt x="180" y="553"/>
                </a:lnTo>
                <a:lnTo>
                  <a:pt x="577" y="553"/>
                </a:lnTo>
                <a:lnTo>
                  <a:pt x="592" y="552"/>
                </a:lnTo>
                <a:lnTo>
                  <a:pt x="607" y="550"/>
                </a:lnTo>
                <a:lnTo>
                  <a:pt x="621" y="547"/>
                </a:lnTo>
                <a:lnTo>
                  <a:pt x="634" y="542"/>
                </a:lnTo>
                <a:lnTo>
                  <a:pt x="647" y="536"/>
                </a:lnTo>
                <a:lnTo>
                  <a:pt x="659" y="529"/>
                </a:lnTo>
                <a:lnTo>
                  <a:pt x="670" y="521"/>
                </a:lnTo>
                <a:lnTo>
                  <a:pt x="680" y="512"/>
                </a:lnTo>
                <a:lnTo>
                  <a:pt x="689" y="501"/>
                </a:lnTo>
                <a:lnTo>
                  <a:pt x="697" y="491"/>
                </a:lnTo>
                <a:lnTo>
                  <a:pt x="705" y="479"/>
                </a:lnTo>
                <a:lnTo>
                  <a:pt x="711" y="466"/>
                </a:lnTo>
                <a:lnTo>
                  <a:pt x="715" y="453"/>
                </a:lnTo>
                <a:lnTo>
                  <a:pt x="719" y="438"/>
                </a:lnTo>
                <a:lnTo>
                  <a:pt x="721" y="424"/>
                </a:lnTo>
                <a:lnTo>
                  <a:pt x="721" y="409"/>
                </a:lnTo>
                <a:lnTo>
                  <a:pt x="721" y="400"/>
                </a:lnTo>
                <a:lnTo>
                  <a:pt x="720" y="392"/>
                </a:lnTo>
                <a:lnTo>
                  <a:pt x="719" y="383"/>
                </a:lnTo>
                <a:lnTo>
                  <a:pt x="716" y="373"/>
                </a:lnTo>
                <a:lnTo>
                  <a:pt x="714" y="365"/>
                </a:lnTo>
                <a:lnTo>
                  <a:pt x="711" y="356"/>
                </a:lnTo>
                <a:lnTo>
                  <a:pt x="707" y="348"/>
                </a:lnTo>
                <a:lnTo>
                  <a:pt x="703" y="340"/>
                </a:lnTo>
                <a:lnTo>
                  <a:pt x="697" y="332"/>
                </a:lnTo>
                <a:lnTo>
                  <a:pt x="692" y="324"/>
                </a:lnTo>
                <a:lnTo>
                  <a:pt x="686" y="316"/>
                </a:lnTo>
                <a:lnTo>
                  <a:pt x="680" y="309"/>
                </a:lnTo>
                <a:lnTo>
                  <a:pt x="673" y="302"/>
                </a:lnTo>
                <a:lnTo>
                  <a:pt x="667" y="296"/>
                </a:lnTo>
                <a:lnTo>
                  <a:pt x="659" y="290"/>
                </a:lnTo>
                <a:lnTo>
                  <a:pt x="652" y="284"/>
                </a:ln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 name="Title 1"/>
          <p:cNvSpPr>
            <a:spLocks noGrp="1"/>
          </p:cNvSpPr>
          <p:nvPr>
            <p:ph type="title"/>
          </p:nvPr>
        </p:nvSpPr>
        <p:spPr>
          <a:xfrm>
            <a:off x="457200" y="58738"/>
            <a:ext cx="9894094" cy="793750"/>
          </a:xfrm>
        </p:spPr>
        <p:txBody>
          <a:bodyPr/>
          <a:lstStyle/>
          <a:p>
            <a:r>
              <a:rPr lang="en-US">
                <a:latin typeface="Source Sans Pro"/>
              </a:rPr>
              <a:t>Delivery pipeline challenges</a:t>
            </a:r>
            <a:endParaRPr lang="id-ID">
              <a:latin typeface="Source Sans Pro"/>
            </a:endParaRPr>
          </a:p>
        </p:txBody>
      </p:sp>
      <p:grpSp>
        <p:nvGrpSpPr>
          <p:cNvPr id="251" name="Group 4"/>
          <p:cNvGrpSpPr>
            <a:grpSpLocks noChangeAspect="1"/>
          </p:cNvGrpSpPr>
          <p:nvPr/>
        </p:nvGrpSpPr>
        <p:grpSpPr bwMode="auto">
          <a:xfrm>
            <a:off x="6894400" y="2572451"/>
            <a:ext cx="300842" cy="315134"/>
            <a:chOff x="2746" y="2821"/>
            <a:chExt cx="463" cy="485"/>
          </a:xfrm>
          <a:solidFill>
            <a:srgbClr val="DC7373"/>
          </a:solidFill>
        </p:grpSpPr>
        <p:sp>
          <p:nvSpPr>
            <p:cNvPr id="252"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3"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4"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5"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6"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7"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8"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9"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260" name="Group 4"/>
          <p:cNvGrpSpPr>
            <a:grpSpLocks noChangeAspect="1"/>
          </p:cNvGrpSpPr>
          <p:nvPr/>
        </p:nvGrpSpPr>
        <p:grpSpPr bwMode="auto">
          <a:xfrm>
            <a:off x="6894400" y="3853693"/>
            <a:ext cx="300842" cy="315134"/>
            <a:chOff x="2746" y="2821"/>
            <a:chExt cx="463" cy="485"/>
          </a:xfrm>
          <a:solidFill>
            <a:srgbClr val="DC7373"/>
          </a:solidFill>
        </p:grpSpPr>
        <p:sp>
          <p:nvSpPr>
            <p:cNvPr id="261"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2"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3"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4"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5"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6"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7"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8"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269" name="Group 268"/>
          <p:cNvGrpSpPr/>
          <p:nvPr/>
        </p:nvGrpSpPr>
        <p:grpSpPr>
          <a:xfrm>
            <a:off x="2033987" y="2122714"/>
            <a:ext cx="7658732" cy="2486025"/>
            <a:chOff x="2271713" y="3152776"/>
            <a:chExt cx="7658732" cy="2486025"/>
          </a:xfrm>
        </p:grpSpPr>
        <p:sp>
          <p:nvSpPr>
            <p:cNvPr id="270" name="Freeform 9"/>
            <p:cNvSpPr>
              <a:spLocks/>
            </p:cNvSpPr>
            <p:nvPr/>
          </p:nvSpPr>
          <p:spPr bwMode="auto">
            <a:xfrm>
              <a:off x="3478213" y="5495925"/>
              <a:ext cx="5775325" cy="142875"/>
            </a:xfrm>
            <a:custGeom>
              <a:avLst/>
              <a:gdLst>
                <a:gd name="T0" fmla="*/ 0 w 3638"/>
                <a:gd name="T1" fmla="*/ 90 h 90"/>
                <a:gd name="T2" fmla="*/ 3638 w 3638"/>
                <a:gd name="T3" fmla="*/ 90 h 90"/>
                <a:gd name="T4" fmla="*/ 3638 w 3638"/>
                <a:gd name="T5" fmla="*/ 0 h 90"/>
                <a:gd name="T6" fmla="*/ 0 w 3638"/>
                <a:gd name="T7" fmla="*/ 0 h 90"/>
                <a:gd name="T8" fmla="*/ 0 w 3638"/>
                <a:gd name="T9" fmla="*/ 90 h 90"/>
                <a:gd name="T10" fmla="*/ 0 w 3638"/>
                <a:gd name="T11" fmla="*/ 90 h 90"/>
              </a:gdLst>
              <a:ahLst/>
              <a:cxnLst>
                <a:cxn ang="0">
                  <a:pos x="T0" y="T1"/>
                </a:cxn>
                <a:cxn ang="0">
                  <a:pos x="T2" y="T3"/>
                </a:cxn>
                <a:cxn ang="0">
                  <a:pos x="T4" y="T5"/>
                </a:cxn>
                <a:cxn ang="0">
                  <a:pos x="T6" y="T7"/>
                </a:cxn>
                <a:cxn ang="0">
                  <a:pos x="T8" y="T9"/>
                </a:cxn>
                <a:cxn ang="0">
                  <a:pos x="T10" y="T11"/>
                </a:cxn>
              </a:cxnLst>
              <a:rect l="0" t="0" r="r" b="b"/>
              <a:pathLst>
                <a:path w="3638" h="90">
                  <a:moveTo>
                    <a:pt x="0" y="90"/>
                  </a:moveTo>
                  <a:lnTo>
                    <a:pt x="3638" y="90"/>
                  </a:lnTo>
                  <a:lnTo>
                    <a:pt x="3638" y="0"/>
                  </a:lnTo>
                  <a:lnTo>
                    <a:pt x="0" y="0"/>
                  </a:lnTo>
                  <a:lnTo>
                    <a:pt x="0" y="90"/>
                  </a:lnTo>
                  <a:lnTo>
                    <a:pt x="0" y="9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1" name="Freeform 5"/>
            <p:cNvSpPr>
              <a:spLocks/>
            </p:cNvSpPr>
            <p:nvPr/>
          </p:nvSpPr>
          <p:spPr bwMode="auto">
            <a:xfrm>
              <a:off x="7997826" y="3152776"/>
              <a:ext cx="1876425" cy="2398713"/>
            </a:xfrm>
            <a:custGeom>
              <a:avLst/>
              <a:gdLst>
                <a:gd name="T0" fmla="*/ 459 w 1182"/>
                <a:gd name="T1" fmla="*/ 1495 h 1511"/>
                <a:gd name="T2" fmla="*/ 356 w 1182"/>
                <a:gd name="T3" fmla="*/ 1437 h 1511"/>
                <a:gd name="T4" fmla="*/ 264 w 1182"/>
                <a:gd name="T5" fmla="*/ 1369 h 1511"/>
                <a:gd name="T6" fmla="*/ 182 w 1182"/>
                <a:gd name="T7" fmla="*/ 1284 h 1511"/>
                <a:gd name="T8" fmla="*/ 116 w 1182"/>
                <a:gd name="T9" fmla="*/ 1192 h 1511"/>
                <a:gd name="T10" fmla="*/ 63 w 1182"/>
                <a:gd name="T11" fmla="*/ 1094 h 1511"/>
                <a:gd name="T12" fmla="*/ 26 w 1182"/>
                <a:gd name="T13" fmla="*/ 986 h 1511"/>
                <a:gd name="T14" fmla="*/ 5 w 1182"/>
                <a:gd name="T15" fmla="*/ 875 h 1511"/>
                <a:gd name="T16" fmla="*/ 0 w 1182"/>
                <a:gd name="T17" fmla="*/ 762 h 1511"/>
                <a:gd name="T18" fmla="*/ 10 w 1182"/>
                <a:gd name="T19" fmla="*/ 646 h 1511"/>
                <a:gd name="T20" fmla="*/ 39 w 1182"/>
                <a:gd name="T21" fmla="*/ 530 h 1511"/>
                <a:gd name="T22" fmla="*/ 69 w 1182"/>
                <a:gd name="T23" fmla="*/ 456 h 1511"/>
                <a:gd name="T24" fmla="*/ 127 w 1182"/>
                <a:gd name="T25" fmla="*/ 353 h 1511"/>
                <a:gd name="T26" fmla="*/ 198 w 1182"/>
                <a:gd name="T27" fmla="*/ 261 h 1511"/>
                <a:gd name="T28" fmla="*/ 280 w 1182"/>
                <a:gd name="T29" fmla="*/ 182 h 1511"/>
                <a:gd name="T30" fmla="*/ 372 w 1182"/>
                <a:gd name="T31" fmla="*/ 116 h 1511"/>
                <a:gd name="T32" fmla="*/ 472 w 1182"/>
                <a:gd name="T33" fmla="*/ 63 h 1511"/>
                <a:gd name="T34" fmla="*/ 578 w 1182"/>
                <a:gd name="T35" fmla="*/ 26 h 1511"/>
                <a:gd name="T36" fmla="*/ 691 w 1182"/>
                <a:gd name="T37" fmla="*/ 5 h 1511"/>
                <a:gd name="T38" fmla="*/ 805 w 1182"/>
                <a:gd name="T39" fmla="*/ 0 h 1511"/>
                <a:gd name="T40" fmla="*/ 921 w 1182"/>
                <a:gd name="T41" fmla="*/ 10 h 1511"/>
                <a:gd name="T42" fmla="*/ 1034 w 1182"/>
                <a:gd name="T43" fmla="*/ 42 h 1511"/>
                <a:gd name="T44" fmla="*/ 1129 w 1182"/>
                <a:gd name="T45" fmla="*/ 79 h 1511"/>
                <a:gd name="T46" fmla="*/ 1137 w 1182"/>
                <a:gd name="T47" fmla="*/ 184 h 1511"/>
                <a:gd name="T48" fmla="*/ 1042 w 1182"/>
                <a:gd name="T49" fmla="*/ 137 h 1511"/>
                <a:gd name="T50" fmla="*/ 942 w 1182"/>
                <a:gd name="T51" fmla="*/ 108 h 1511"/>
                <a:gd name="T52" fmla="*/ 842 w 1182"/>
                <a:gd name="T53" fmla="*/ 92 h 1511"/>
                <a:gd name="T54" fmla="*/ 741 w 1182"/>
                <a:gd name="T55" fmla="*/ 89 h 1511"/>
                <a:gd name="T56" fmla="*/ 641 w 1182"/>
                <a:gd name="T57" fmla="*/ 103 h 1511"/>
                <a:gd name="T58" fmla="*/ 546 w 1182"/>
                <a:gd name="T59" fmla="*/ 129 h 1511"/>
                <a:gd name="T60" fmla="*/ 454 w 1182"/>
                <a:gd name="T61" fmla="*/ 171 h 1511"/>
                <a:gd name="T62" fmla="*/ 369 w 1182"/>
                <a:gd name="T63" fmla="*/ 224 h 1511"/>
                <a:gd name="T64" fmla="*/ 290 w 1182"/>
                <a:gd name="T65" fmla="*/ 292 h 1511"/>
                <a:gd name="T66" fmla="*/ 224 w 1182"/>
                <a:gd name="T67" fmla="*/ 372 h 1511"/>
                <a:gd name="T68" fmla="*/ 185 w 1182"/>
                <a:gd name="T69" fmla="*/ 430 h 1511"/>
                <a:gd name="T70" fmla="*/ 137 w 1182"/>
                <a:gd name="T71" fmla="*/ 525 h 1511"/>
                <a:gd name="T72" fmla="*/ 105 w 1182"/>
                <a:gd name="T73" fmla="*/ 625 h 1511"/>
                <a:gd name="T74" fmla="*/ 90 w 1182"/>
                <a:gd name="T75" fmla="*/ 725 h 1511"/>
                <a:gd name="T76" fmla="*/ 90 w 1182"/>
                <a:gd name="T77" fmla="*/ 825 h 1511"/>
                <a:gd name="T78" fmla="*/ 103 w 1182"/>
                <a:gd name="T79" fmla="*/ 923 h 1511"/>
                <a:gd name="T80" fmla="*/ 132 w 1182"/>
                <a:gd name="T81" fmla="*/ 1020 h 1511"/>
                <a:gd name="T82" fmla="*/ 171 w 1182"/>
                <a:gd name="T83" fmla="*/ 1113 h 1511"/>
                <a:gd name="T84" fmla="*/ 227 w 1182"/>
                <a:gd name="T85" fmla="*/ 1197 h 1511"/>
                <a:gd name="T86" fmla="*/ 295 w 1182"/>
                <a:gd name="T87" fmla="*/ 1274 h 1511"/>
                <a:gd name="T88" fmla="*/ 375 w 1182"/>
                <a:gd name="T89" fmla="*/ 1342 h 1511"/>
                <a:gd name="T90" fmla="*/ 433 w 1182"/>
                <a:gd name="T91" fmla="*/ 1382 h 1511"/>
                <a:gd name="T92" fmla="*/ 496 w 1182"/>
                <a:gd name="T93"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2" h="1511">
                  <a:moveTo>
                    <a:pt x="496" y="1511"/>
                  </a:moveTo>
                  <a:lnTo>
                    <a:pt x="496" y="1511"/>
                  </a:lnTo>
                  <a:lnTo>
                    <a:pt x="459" y="1495"/>
                  </a:lnTo>
                  <a:lnTo>
                    <a:pt x="425" y="1477"/>
                  </a:lnTo>
                  <a:lnTo>
                    <a:pt x="388" y="1458"/>
                  </a:lnTo>
                  <a:lnTo>
                    <a:pt x="356" y="1437"/>
                  </a:lnTo>
                  <a:lnTo>
                    <a:pt x="324" y="1416"/>
                  </a:lnTo>
                  <a:lnTo>
                    <a:pt x="293" y="1392"/>
                  </a:lnTo>
                  <a:lnTo>
                    <a:pt x="264" y="1369"/>
                  </a:lnTo>
                  <a:lnTo>
                    <a:pt x="235" y="1342"/>
                  </a:lnTo>
                  <a:lnTo>
                    <a:pt x="208" y="1313"/>
                  </a:lnTo>
                  <a:lnTo>
                    <a:pt x="182" y="1284"/>
                  </a:lnTo>
                  <a:lnTo>
                    <a:pt x="161" y="1255"/>
                  </a:lnTo>
                  <a:lnTo>
                    <a:pt x="137" y="1226"/>
                  </a:lnTo>
                  <a:lnTo>
                    <a:pt x="116" y="1192"/>
                  </a:lnTo>
                  <a:lnTo>
                    <a:pt x="98" y="1160"/>
                  </a:lnTo>
                  <a:lnTo>
                    <a:pt x="79" y="1126"/>
                  </a:lnTo>
                  <a:lnTo>
                    <a:pt x="63" y="1094"/>
                  </a:lnTo>
                  <a:lnTo>
                    <a:pt x="50" y="1057"/>
                  </a:lnTo>
                  <a:lnTo>
                    <a:pt x="37" y="1023"/>
                  </a:lnTo>
                  <a:lnTo>
                    <a:pt x="26" y="986"/>
                  </a:lnTo>
                  <a:lnTo>
                    <a:pt x="18" y="949"/>
                  </a:lnTo>
                  <a:lnTo>
                    <a:pt x="10" y="912"/>
                  </a:lnTo>
                  <a:lnTo>
                    <a:pt x="5" y="875"/>
                  </a:lnTo>
                  <a:lnTo>
                    <a:pt x="0" y="838"/>
                  </a:lnTo>
                  <a:lnTo>
                    <a:pt x="0" y="799"/>
                  </a:lnTo>
                  <a:lnTo>
                    <a:pt x="0" y="762"/>
                  </a:lnTo>
                  <a:lnTo>
                    <a:pt x="0" y="722"/>
                  </a:lnTo>
                  <a:lnTo>
                    <a:pt x="5" y="685"/>
                  </a:lnTo>
                  <a:lnTo>
                    <a:pt x="10" y="646"/>
                  </a:lnTo>
                  <a:lnTo>
                    <a:pt x="18" y="606"/>
                  </a:lnTo>
                  <a:lnTo>
                    <a:pt x="29" y="569"/>
                  </a:lnTo>
                  <a:lnTo>
                    <a:pt x="39" y="530"/>
                  </a:lnTo>
                  <a:lnTo>
                    <a:pt x="55" y="493"/>
                  </a:lnTo>
                  <a:lnTo>
                    <a:pt x="55" y="493"/>
                  </a:lnTo>
                  <a:lnTo>
                    <a:pt x="69" y="456"/>
                  </a:lnTo>
                  <a:lnTo>
                    <a:pt x="87" y="419"/>
                  </a:lnTo>
                  <a:lnTo>
                    <a:pt x="105" y="385"/>
                  </a:lnTo>
                  <a:lnTo>
                    <a:pt x="127" y="353"/>
                  </a:lnTo>
                  <a:lnTo>
                    <a:pt x="150" y="321"/>
                  </a:lnTo>
                  <a:lnTo>
                    <a:pt x="171" y="290"/>
                  </a:lnTo>
                  <a:lnTo>
                    <a:pt x="198" y="261"/>
                  </a:lnTo>
                  <a:lnTo>
                    <a:pt x="224" y="232"/>
                  </a:lnTo>
                  <a:lnTo>
                    <a:pt x="251" y="205"/>
                  </a:lnTo>
                  <a:lnTo>
                    <a:pt x="280" y="182"/>
                  </a:lnTo>
                  <a:lnTo>
                    <a:pt x="309" y="158"/>
                  </a:lnTo>
                  <a:lnTo>
                    <a:pt x="340" y="134"/>
                  </a:lnTo>
                  <a:lnTo>
                    <a:pt x="372" y="116"/>
                  </a:lnTo>
                  <a:lnTo>
                    <a:pt x="404" y="97"/>
                  </a:lnTo>
                  <a:lnTo>
                    <a:pt x="438" y="79"/>
                  </a:lnTo>
                  <a:lnTo>
                    <a:pt x="472" y="63"/>
                  </a:lnTo>
                  <a:lnTo>
                    <a:pt x="507" y="50"/>
                  </a:lnTo>
                  <a:lnTo>
                    <a:pt x="543" y="37"/>
                  </a:lnTo>
                  <a:lnTo>
                    <a:pt x="578" y="26"/>
                  </a:lnTo>
                  <a:lnTo>
                    <a:pt x="615" y="18"/>
                  </a:lnTo>
                  <a:lnTo>
                    <a:pt x="652" y="10"/>
                  </a:lnTo>
                  <a:lnTo>
                    <a:pt x="691" y="5"/>
                  </a:lnTo>
                  <a:lnTo>
                    <a:pt x="728" y="0"/>
                  </a:lnTo>
                  <a:lnTo>
                    <a:pt x="765" y="0"/>
                  </a:lnTo>
                  <a:lnTo>
                    <a:pt x="805" y="0"/>
                  </a:lnTo>
                  <a:lnTo>
                    <a:pt x="844" y="2"/>
                  </a:lnTo>
                  <a:lnTo>
                    <a:pt x="881" y="5"/>
                  </a:lnTo>
                  <a:lnTo>
                    <a:pt x="921" y="10"/>
                  </a:lnTo>
                  <a:lnTo>
                    <a:pt x="958" y="18"/>
                  </a:lnTo>
                  <a:lnTo>
                    <a:pt x="997" y="29"/>
                  </a:lnTo>
                  <a:lnTo>
                    <a:pt x="1034" y="42"/>
                  </a:lnTo>
                  <a:lnTo>
                    <a:pt x="1074" y="55"/>
                  </a:lnTo>
                  <a:lnTo>
                    <a:pt x="1074" y="55"/>
                  </a:lnTo>
                  <a:lnTo>
                    <a:pt x="1129" y="79"/>
                  </a:lnTo>
                  <a:lnTo>
                    <a:pt x="1182" y="108"/>
                  </a:lnTo>
                  <a:lnTo>
                    <a:pt x="1137" y="184"/>
                  </a:lnTo>
                  <a:lnTo>
                    <a:pt x="1137" y="184"/>
                  </a:lnTo>
                  <a:lnTo>
                    <a:pt x="1105" y="168"/>
                  </a:lnTo>
                  <a:lnTo>
                    <a:pt x="1074" y="153"/>
                  </a:lnTo>
                  <a:lnTo>
                    <a:pt x="1042" y="137"/>
                  </a:lnTo>
                  <a:lnTo>
                    <a:pt x="1008" y="126"/>
                  </a:lnTo>
                  <a:lnTo>
                    <a:pt x="976" y="116"/>
                  </a:lnTo>
                  <a:lnTo>
                    <a:pt x="942" y="108"/>
                  </a:lnTo>
                  <a:lnTo>
                    <a:pt x="910" y="100"/>
                  </a:lnTo>
                  <a:lnTo>
                    <a:pt x="876" y="95"/>
                  </a:lnTo>
                  <a:lnTo>
                    <a:pt x="842" y="92"/>
                  </a:lnTo>
                  <a:lnTo>
                    <a:pt x="807" y="89"/>
                  </a:lnTo>
                  <a:lnTo>
                    <a:pt x="776" y="89"/>
                  </a:lnTo>
                  <a:lnTo>
                    <a:pt x="741" y="89"/>
                  </a:lnTo>
                  <a:lnTo>
                    <a:pt x="707" y="92"/>
                  </a:lnTo>
                  <a:lnTo>
                    <a:pt x="675" y="97"/>
                  </a:lnTo>
                  <a:lnTo>
                    <a:pt x="641" y="103"/>
                  </a:lnTo>
                  <a:lnTo>
                    <a:pt x="609" y="110"/>
                  </a:lnTo>
                  <a:lnTo>
                    <a:pt x="578" y="118"/>
                  </a:lnTo>
                  <a:lnTo>
                    <a:pt x="546" y="129"/>
                  </a:lnTo>
                  <a:lnTo>
                    <a:pt x="514" y="142"/>
                  </a:lnTo>
                  <a:lnTo>
                    <a:pt x="483" y="155"/>
                  </a:lnTo>
                  <a:lnTo>
                    <a:pt x="454" y="171"/>
                  </a:lnTo>
                  <a:lnTo>
                    <a:pt x="425" y="187"/>
                  </a:lnTo>
                  <a:lnTo>
                    <a:pt x="396" y="205"/>
                  </a:lnTo>
                  <a:lnTo>
                    <a:pt x="369" y="224"/>
                  </a:lnTo>
                  <a:lnTo>
                    <a:pt x="340" y="245"/>
                  </a:lnTo>
                  <a:lnTo>
                    <a:pt x="317" y="269"/>
                  </a:lnTo>
                  <a:lnTo>
                    <a:pt x="290" y="292"/>
                  </a:lnTo>
                  <a:lnTo>
                    <a:pt x="266" y="316"/>
                  </a:lnTo>
                  <a:lnTo>
                    <a:pt x="245" y="343"/>
                  </a:lnTo>
                  <a:lnTo>
                    <a:pt x="224" y="372"/>
                  </a:lnTo>
                  <a:lnTo>
                    <a:pt x="203" y="401"/>
                  </a:lnTo>
                  <a:lnTo>
                    <a:pt x="185" y="430"/>
                  </a:lnTo>
                  <a:lnTo>
                    <a:pt x="185" y="430"/>
                  </a:lnTo>
                  <a:lnTo>
                    <a:pt x="166" y="461"/>
                  </a:lnTo>
                  <a:lnTo>
                    <a:pt x="150" y="493"/>
                  </a:lnTo>
                  <a:lnTo>
                    <a:pt x="137" y="525"/>
                  </a:lnTo>
                  <a:lnTo>
                    <a:pt x="127" y="559"/>
                  </a:lnTo>
                  <a:lnTo>
                    <a:pt x="116" y="590"/>
                  </a:lnTo>
                  <a:lnTo>
                    <a:pt x="105" y="625"/>
                  </a:lnTo>
                  <a:lnTo>
                    <a:pt x="100" y="656"/>
                  </a:lnTo>
                  <a:lnTo>
                    <a:pt x="95" y="691"/>
                  </a:lnTo>
                  <a:lnTo>
                    <a:pt x="90" y="725"/>
                  </a:lnTo>
                  <a:lnTo>
                    <a:pt x="90" y="757"/>
                  </a:lnTo>
                  <a:lnTo>
                    <a:pt x="90" y="791"/>
                  </a:lnTo>
                  <a:lnTo>
                    <a:pt x="90" y="825"/>
                  </a:lnTo>
                  <a:lnTo>
                    <a:pt x="92" y="857"/>
                  </a:lnTo>
                  <a:lnTo>
                    <a:pt x="98" y="891"/>
                  </a:lnTo>
                  <a:lnTo>
                    <a:pt x="103" y="923"/>
                  </a:lnTo>
                  <a:lnTo>
                    <a:pt x="111" y="957"/>
                  </a:lnTo>
                  <a:lnTo>
                    <a:pt x="121" y="989"/>
                  </a:lnTo>
                  <a:lnTo>
                    <a:pt x="132" y="1020"/>
                  </a:lnTo>
                  <a:lnTo>
                    <a:pt x="142" y="1052"/>
                  </a:lnTo>
                  <a:lnTo>
                    <a:pt x="158" y="1081"/>
                  </a:lnTo>
                  <a:lnTo>
                    <a:pt x="171" y="1113"/>
                  </a:lnTo>
                  <a:lnTo>
                    <a:pt x="190" y="1142"/>
                  </a:lnTo>
                  <a:lnTo>
                    <a:pt x="208" y="1168"/>
                  </a:lnTo>
                  <a:lnTo>
                    <a:pt x="227" y="1197"/>
                  </a:lnTo>
                  <a:lnTo>
                    <a:pt x="248" y="1223"/>
                  </a:lnTo>
                  <a:lnTo>
                    <a:pt x="272" y="1250"/>
                  </a:lnTo>
                  <a:lnTo>
                    <a:pt x="295" y="1274"/>
                  </a:lnTo>
                  <a:lnTo>
                    <a:pt x="319" y="1297"/>
                  </a:lnTo>
                  <a:lnTo>
                    <a:pt x="346" y="1321"/>
                  </a:lnTo>
                  <a:lnTo>
                    <a:pt x="375" y="1342"/>
                  </a:lnTo>
                  <a:lnTo>
                    <a:pt x="404" y="1363"/>
                  </a:lnTo>
                  <a:lnTo>
                    <a:pt x="433" y="1382"/>
                  </a:lnTo>
                  <a:lnTo>
                    <a:pt x="433" y="1382"/>
                  </a:lnTo>
                  <a:lnTo>
                    <a:pt x="480" y="1405"/>
                  </a:lnTo>
                  <a:lnTo>
                    <a:pt x="530" y="1429"/>
                  </a:lnTo>
                  <a:lnTo>
                    <a:pt x="496" y="151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2" name="Freeform 6"/>
            <p:cNvSpPr>
              <a:spLocks/>
            </p:cNvSpPr>
            <p:nvPr/>
          </p:nvSpPr>
          <p:spPr bwMode="auto">
            <a:xfrm>
              <a:off x="3617119" y="3152776"/>
              <a:ext cx="5666582" cy="146050"/>
            </a:xfrm>
            <a:custGeom>
              <a:avLst/>
              <a:gdLst>
                <a:gd name="T0" fmla="*/ 0 w 3639"/>
                <a:gd name="T1" fmla="*/ 0 h 92"/>
                <a:gd name="T2" fmla="*/ 3639 w 3639"/>
                <a:gd name="T3" fmla="*/ 0 h 92"/>
                <a:gd name="T4" fmla="*/ 3639 w 3639"/>
                <a:gd name="T5" fmla="*/ 92 h 92"/>
                <a:gd name="T6" fmla="*/ 0 w 3639"/>
                <a:gd name="T7" fmla="*/ 92 h 92"/>
                <a:gd name="T8" fmla="*/ 0 w 3639"/>
                <a:gd name="T9" fmla="*/ 0 h 92"/>
                <a:gd name="T10" fmla="*/ 0 w 3639"/>
                <a:gd name="T11" fmla="*/ 0 h 92"/>
              </a:gdLst>
              <a:ahLst/>
              <a:cxnLst>
                <a:cxn ang="0">
                  <a:pos x="T0" y="T1"/>
                </a:cxn>
                <a:cxn ang="0">
                  <a:pos x="T2" y="T3"/>
                </a:cxn>
                <a:cxn ang="0">
                  <a:pos x="T4" y="T5"/>
                </a:cxn>
                <a:cxn ang="0">
                  <a:pos x="T6" y="T7"/>
                </a:cxn>
                <a:cxn ang="0">
                  <a:pos x="T8" y="T9"/>
                </a:cxn>
                <a:cxn ang="0">
                  <a:pos x="T10" y="T11"/>
                </a:cxn>
              </a:cxnLst>
              <a:rect l="0" t="0" r="r" b="b"/>
              <a:pathLst>
                <a:path w="3639" h="92">
                  <a:moveTo>
                    <a:pt x="0" y="0"/>
                  </a:moveTo>
                  <a:lnTo>
                    <a:pt x="3639" y="0"/>
                  </a:lnTo>
                  <a:lnTo>
                    <a:pt x="3639" y="92"/>
                  </a:lnTo>
                  <a:lnTo>
                    <a:pt x="0" y="92"/>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3" name="Freeform 7"/>
            <p:cNvSpPr>
              <a:spLocks/>
            </p:cNvSpPr>
            <p:nvPr/>
          </p:nvSpPr>
          <p:spPr bwMode="auto">
            <a:xfrm>
              <a:off x="3892552" y="3206751"/>
              <a:ext cx="5610906"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4" name="Freeform 10"/>
            <p:cNvSpPr>
              <a:spLocks/>
            </p:cNvSpPr>
            <p:nvPr/>
          </p:nvSpPr>
          <p:spPr bwMode="auto">
            <a:xfrm>
              <a:off x="3867151" y="5441951"/>
              <a:ext cx="5674407" cy="147638"/>
            </a:xfrm>
            <a:custGeom>
              <a:avLst/>
              <a:gdLst>
                <a:gd name="T0" fmla="*/ 0 w 3639"/>
                <a:gd name="T1" fmla="*/ 93 h 93"/>
                <a:gd name="T2" fmla="*/ 3639 w 3639"/>
                <a:gd name="T3" fmla="*/ 93 h 93"/>
                <a:gd name="T4" fmla="*/ 3639 w 3639"/>
                <a:gd name="T5" fmla="*/ 0 h 93"/>
                <a:gd name="T6" fmla="*/ 0 w 3639"/>
                <a:gd name="T7" fmla="*/ 0 h 93"/>
                <a:gd name="T8" fmla="*/ 0 w 3639"/>
                <a:gd name="T9" fmla="*/ 93 h 93"/>
                <a:gd name="T10" fmla="*/ 0 w 3639"/>
                <a:gd name="T11" fmla="*/ 93 h 93"/>
              </a:gdLst>
              <a:ahLst/>
              <a:cxnLst>
                <a:cxn ang="0">
                  <a:pos x="T0" y="T1"/>
                </a:cxn>
                <a:cxn ang="0">
                  <a:pos x="T2" y="T3"/>
                </a:cxn>
                <a:cxn ang="0">
                  <a:pos x="T4" y="T5"/>
                </a:cxn>
                <a:cxn ang="0">
                  <a:pos x="T6" y="T7"/>
                </a:cxn>
                <a:cxn ang="0">
                  <a:pos x="T8" y="T9"/>
                </a:cxn>
                <a:cxn ang="0">
                  <a:pos x="T10" y="T11"/>
                </a:cxn>
              </a:cxnLst>
              <a:rect l="0" t="0" r="r" b="b"/>
              <a:pathLst>
                <a:path w="3639" h="93">
                  <a:moveTo>
                    <a:pt x="0" y="93"/>
                  </a:moveTo>
                  <a:lnTo>
                    <a:pt x="3639" y="93"/>
                  </a:lnTo>
                  <a:lnTo>
                    <a:pt x="3639" y="0"/>
                  </a:lnTo>
                  <a:lnTo>
                    <a:pt x="0" y="0"/>
                  </a:lnTo>
                  <a:lnTo>
                    <a:pt x="0" y="93"/>
                  </a:lnTo>
                  <a:lnTo>
                    <a:pt x="0" y="9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grpSp>
          <p:nvGrpSpPr>
            <p:cNvPr id="275" name="Group 274"/>
            <p:cNvGrpSpPr/>
            <p:nvPr/>
          </p:nvGrpSpPr>
          <p:grpSpPr>
            <a:xfrm>
              <a:off x="2271713" y="3152776"/>
              <a:ext cx="7589839" cy="2486025"/>
              <a:chOff x="2271713" y="3152776"/>
              <a:chExt cx="7589839" cy="2486025"/>
            </a:xfrm>
            <a:gradFill>
              <a:gsLst>
                <a:gs pos="0">
                  <a:schemeClr val="accent1"/>
                </a:gs>
                <a:gs pos="100000">
                  <a:schemeClr val="accent3"/>
                </a:gs>
              </a:gsLst>
              <a:lin ang="10800000" scaled="0"/>
            </a:gradFill>
          </p:grpSpPr>
          <p:sp>
            <p:nvSpPr>
              <p:cNvPr id="278" name="Freeform 8"/>
              <p:cNvSpPr>
                <a:spLocks/>
              </p:cNvSpPr>
              <p:nvPr/>
            </p:nvSpPr>
            <p:spPr bwMode="auto">
              <a:xfrm>
                <a:off x="4074320" y="3301207"/>
                <a:ext cx="5787232"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9" name="Freeform 11"/>
              <p:cNvSpPr>
                <a:spLocks/>
              </p:cNvSpPr>
              <p:nvPr/>
            </p:nvSpPr>
            <p:spPr bwMode="auto">
              <a:xfrm>
                <a:off x="4067175" y="5354638"/>
                <a:ext cx="5748338" cy="142875"/>
              </a:xfrm>
              <a:custGeom>
                <a:avLst/>
                <a:gdLst>
                  <a:gd name="T0" fmla="*/ 0 w 3641"/>
                  <a:gd name="T1" fmla="*/ 90 h 90"/>
                  <a:gd name="T2" fmla="*/ 3641 w 3641"/>
                  <a:gd name="T3" fmla="*/ 90 h 90"/>
                  <a:gd name="T4" fmla="*/ 3641 w 3641"/>
                  <a:gd name="T5" fmla="*/ 0 h 90"/>
                  <a:gd name="T6" fmla="*/ 0 w 3641"/>
                  <a:gd name="T7" fmla="*/ 0 h 90"/>
                  <a:gd name="T8" fmla="*/ 0 w 3641"/>
                  <a:gd name="T9" fmla="*/ 90 h 90"/>
                  <a:gd name="T10" fmla="*/ 0 w 3641"/>
                  <a:gd name="T11" fmla="*/ 90 h 90"/>
                </a:gdLst>
                <a:ahLst/>
                <a:cxnLst>
                  <a:cxn ang="0">
                    <a:pos x="T0" y="T1"/>
                  </a:cxn>
                  <a:cxn ang="0">
                    <a:pos x="T2" y="T3"/>
                  </a:cxn>
                  <a:cxn ang="0">
                    <a:pos x="T4" y="T5"/>
                  </a:cxn>
                  <a:cxn ang="0">
                    <a:pos x="T6" y="T7"/>
                  </a:cxn>
                  <a:cxn ang="0">
                    <a:pos x="T8" y="T9"/>
                  </a:cxn>
                  <a:cxn ang="0">
                    <a:pos x="T10" y="T11"/>
                  </a:cxn>
                </a:cxnLst>
                <a:rect l="0" t="0" r="r" b="b"/>
                <a:pathLst>
                  <a:path w="3641" h="90">
                    <a:moveTo>
                      <a:pt x="0" y="90"/>
                    </a:moveTo>
                    <a:lnTo>
                      <a:pt x="3641" y="90"/>
                    </a:lnTo>
                    <a:lnTo>
                      <a:pt x="3641" y="0"/>
                    </a:lnTo>
                    <a:lnTo>
                      <a:pt x="0" y="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80" name="Freeform 12"/>
              <p:cNvSpPr>
                <a:spLocks/>
              </p:cNvSpPr>
              <p:nvPr/>
            </p:nvSpPr>
            <p:spPr bwMode="auto">
              <a:xfrm>
                <a:off x="2271713" y="3152776"/>
                <a:ext cx="1876425" cy="2486025"/>
              </a:xfrm>
              <a:custGeom>
                <a:avLst/>
                <a:gdLst>
                  <a:gd name="T0" fmla="*/ 1140 w 1182"/>
                  <a:gd name="T1" fmla="*/ 1485 h 1566"/>
                  <a:gd name="T2" fmla="*/ 1029 w 1182"/>
                  <a:gd name="T3" fmla="*/ 1529 h 1566"/>
                  <a:gd name="T4" fmla="*/ 916 w 1182"/>
                  <a:gd name="T5" fmla="*/ 1556 h 1566"/>
                  <a:gd name="T6" fmla="*/ 802 w 1182"/>
                  <a:gd name="T7" fmla="*/ 1566 h 1566"/>
                  <a:gd name="T8" fmla="*/ 689 w 1182"/>
                  <a:gd name="T9" fmla="*/ 1561 h 1566"/>
                  <a:gd name="T10" fmla="*/ 578 w 1182"/>
                  <a:gd name="T11" fmla="*/ 1537 h 1566"/>
                  <a:gd name="T12" fmla="*/ 472 w 1182"/>
                  <a:gd name="T13" fmla="*/ 1500 h 1566"/>
                  <a:gd name="T14" fmla="*/ 372 w 1182"/>
                  <a:gd name="T15" fmla="*/ 1448 h 1566"/>
                  <a:gd name="T16" fmla="*/ 277 w 1182"/>
                  <a:gd name="T17" fmla="*/ 1379 h 1566"/>
                  <a:gd name="T18" fmla="*/ 195 w 1182"/>
                  <a:gd name="T19" fmla="*/ 1297 h 1566"/>
                  <a:gd name="T20" fmla="*/ 124 w 1182"/>
                  <a:gd name="T21" fmla="*/ 1202 h 1566"/>
                  <a:gd name="T22" fmla="*/ 84 w 1182"/>
                  <a:gd name="T23" fmla="*/ 1134 h 1566"/>
                  <a:gd name="T24" fmla="*/ 37 w 1182"/>
                  <a:gd name="T25" fmla="*/ 1023 h 1566"/>
                  <a:gd name="T26" fmla="*/ 11 w 1182"/>
                  <a:gd name="T27" fmla="*/ 910 h 1566"/>
                  <a:gd name="T28" fmla="*/ 0 w 1182"/>
                  <a:gd name="T29" fmla="*/ 796 h 1566"/>
                  <a:gd name="T30" fmla="*/ 5 w 1182"/>
                  <a:gd name="T31" fmla="*/ 683 h 1566"/>
                  <a:gd name="T32" fmla="*/ 26 w 1182"/>
                  <a:gd name="T33" fmla="*/ 572 h 1566"/>
                  <a:gd name="T34" fmla="*/ 66 w 1182"/>
                  <a:gd name="T35" fmla="*/ 466 h 1566"/>
                  <a:gd name="T36" fmla="*/ 119 w 1182"/>
                  <a:gd name="T37" fmla="*/ 366 h 1566"/>
                  <a:gd name="T38" fmla="*/ 185 w 1182"/>
                  <a:gd name="T39" fmla="*/ 274 h 1566"/>
                  <a:gd name="T40" fmla="*/ 266 w 1182"/>
                  <a:gd name="T41" fmla="*/ 192 h 1566"/>
                  <a:gd name="T42" fmla="*/ 361 w 1182"/>
                  <a:gd name="T43" fmla="*/ 121 h 1566"/>
                  <a:gd name="T44" fmla="*/ 443 w 1182"/>
                  <a:gd name="T45" fmla="*/ 76 h 1566"/>
                  <a:gd name="T46" fmla="*/ 588 w 1182"/>
                  <a:gd name="T47" fmla="*/ 23 h 1566"/>
                  <a:gd name="T48" fmla="*/ 739 w 1182"/>
                  <a:gd name="T49" fmla="*/ 0 h 1566"/>
                  <a:gd name="T50" fmla="*/ 892 w 1182"/>
                  <a:gd name="T51" fmla="*/ 5 h 1566"/>
                  <a:gd name="T52" fmla="*/ 1042 w 1182"/>
                  <a:gd name="T53" fmla="*/ 42 h 1566"/>
                  <a:gd name="T54" fmla="*/ 1182 w 1182"/>
                  <a:gd name="T55" fmla="*/ 108 h 1566"/>
                  <a:gd name="T56" fmla="*/ 1106 w 1182"/>
                  <a:gd name="T57" fmla="*/ 166 h 1566"/>
                  <a:gd name="T58" fmla="*/ 1008 w 1182"/>
                  <a:gd name="T59" fmla="*/ 126 h 1566"/>
                  <a:gd name="T60" fmla="*/ 910 w 1182"/>
                  <a:gd name="T61" fmla="*/ 100 h 1566"/>
                  <a:gd name="T62" fmla="*/ 807 w 1182"/>
                  <a:gd name="T63" fmla="*/ 87 h 1566"/>
                  <a:gd name="T64" fmla="*/ 707 w 1182"/>
                  <a:gd name="T65" fmla="*/ 92 h 1566"/>
                  <a:gd name="T66" fmla="*/ 610 w 1182"/>
                  <a:gd name="T67" fmla="*/ 110 h 1566"/>
                  <a:gd name="T68" fmla="*/ 515 w 1182"/>
                  <a:gd name="T69" fmla="*/ 142 h 1566"/>
                  <a:gd name="T70" fmla="*/ 425 w 1182"/>
                  <a:gd name="T71" fmla="*/ 187 h 1566"/>
                  <a:gd name="T72" fmla="*/ 343 w 1182"/>
                  <a:gd name="T73" fmla="*/ 245 h 1566"/>
                  <a:gd name="T74" fmla="*/ 266 w 1182"/>
                  <a:gd name="T75" fmla="*/ 316 h 1566"/>
                  <a:gd name="T76" fmla="*/ 203 w 1182"/>
                  <a:gd name="T77" fmla="*/ 398 h 1566"/>
                  <a:gd name="T78" fmla="*/ 166 w 1182"/>
                  <a:gd name="T79" fmla="*/ 461 h 1566"/>
                  <a:gd name="T80" fmla="*/ 127 w 1182"/>
                  <a:gd name="T81" fmla="*/ 556 h 1566"/>
                  <a:gd name="T82" fmla="*/ 100 w 1182"/>
                  <a:gd name="T83" fmla="*/ 656 h 1566"/>
                  <a:gd name="T84" fmla="*/ 90 w 1182"/>
                  <a:gd name="T85" fmla="*/ 757 h 1566"/>
                  <a:gd name="T86" fmla="*/ 92 w 1182"/>
                  <a:gd name="T87" fmla="*/ 857 h 1566"/>
                  <a:gd name="T88" fmla="*/ 111 w 1182"/>
                  <a:gd name="T89" fmla="*/ 954 h 1566"/>
                  <a:gd name="T90" fmla="*/ 145 w 1182"/>
                  <a:gd name="T91" fmla="*/ 1049 h 1566"/>
                  <a:gd name="T92" fmla="*/ 190 w 1182"/>
                  <a:gd name="T93" fmla="*/ 1139 h 1566"/>
                  <a:gd name="T94" fmla="*/ 248 w 1182"/>
                  <a:gd name="T95" fmla="*/ 1223 h 1566"/>
                  <a:gd name="T96" fmla="*/ 319 w 1182"/>
                  <a:gd name="T97" fmla="*/ 1297 h 1566"/>
                  <a:gd name="T98" fmla="*/ 404 w 1182"/>
                  <a:gd name="T99" fmla="*/ 1361 h 1566"/>
                  <a:gd name="T100" fmla="*/ 475 w 1182"/>
                  <a:gd name="T101" fmla="*/ 1403 h 1566"/>
                  <a:gd name="T102" fmla="*/ 604 w 1182"/>
                  <a:gd name="T103" fmla="*/ 1453 h 1566"/>
                  <a:gd name="T104" fmla="*/ 736 w 1182"/>
                  <a:gd name="T105" fmla="*/ 1474 h 1566"/>
                  <a:gd name="T106" fmla="*/ 871 w 1182"/>
                  <a:gd name="T107" fmla="*/ 1471 h 1566"/>
                  <a:gd name="T108" fmla="*/ 1005 w 1182"/>
                  <a:gd name="T109" fmla="*/ 1442 h 1566"/>
                  <a:gd name="T110" fmla="*/ 1132 w 1182"/>
                  <a:gd name="T111" fmla="*/ 1387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2" h="1566">
                    <a:moveTo>
                      <a:pt x="1174" y="1463"/>
                    </a:moveTo>
                    <a:lnTo>
                      <a:pt x="1174" y="1463"/>
                    </a:lnTo>
                    <a:lnTo>
                      <a:pt x="1140" y="1485"/>
                    </a:lnTo>
                    <a:lnTo>
                      <a:pt x="1103" y="1500"/>
                    </a:lnTo>
                    <a:lnTo>
                      <a:pt x="1066" y="1516"/>
                    </a:lnTo>
                    <a:lnTo>
                      <a:pt x="1029" y="1529"/>
                    </a:lnTo>
                    <a:lnTo>
                      <a:pt x="992" y="1540"/>
                    </a:lnTo>
                    <a:lnTo>
                      <a:pt x="955" y="1548"/>
                    </a:lnTo>
                    <a:lnTo>
                      <a:pt x="916" y="1556"/>
                    </a:lnTo>
                    <a:lnTo>
                      <a:pt x="879" y="1561"/>
                    </a:lnTo>
                    <a:lnTo>
                      <a:pt x="842" y="1564"/>
                    </a:lnTo>
                    <a:lnTo>
                      <a:pt x="802" y="1566"/>
                    </a:lnTo>
                    <a:lnTo>
                      <a:pt x="765" y="1566"/>
                    </a:lnTo>
                    <a:lnTo>
                      <a:pt x="726" y="1564"/>
                    </a:lnTo>
                    <a:lnTo>
                      <a:pt x="689" y="1561"/>
                    </a:lnTo>
                    <a:lnTo>
                      <a:pt x="652" y="1553"/>
                    </a:lnTo>
                    <a:lnTo>
                      <a:pt x="615" y="1548"/>
                    </a:lnTo>
                    <a:lnTo>
                      <a:pt x="578" y="1537"/>
                    </a:lnTo>
                    <a:lnTo>
                      <a:pt x="541" y="1527"/>
                    </a:lnTo>
                    <a:lnTo>
                      <a:pt x="507" y="1514"/>
                    </a:lnTo>
                    <a:lnTo>
                      <a:pt x="472" y="1500"/>
                    </a:lnTo>
                    <a:lnTo>
                      <a:pt x="438" y="1485"/>
                    </a:lnTo>
                    <a:lnTo>
                      <a:pt x="404" y="1466"/>
                    </a:lnTo>
                    <a:lnTo>
                      <a:pt x="372" y="1448"/>
                    </a:lnTo>
                    <a:lnTo>
                      <a:pt x="338" y="1427"/>
                    </a:lnTo>
                    <a:lnTo>
                      <a:pt x="309" y="1403"/>
                    </a:lnTo>
                    <a:lnTo>
                      <a:pt x="277" y="1379"/>
                    </a:lnTo>
                    <a:lnTo>
                      <a:pt x="248" y="1353"/>
                    </a:lnTo>
                    <a:lnTo>
                      <a:pt x="222" y="1326"/>
                    </a:lnTo>
                    <a:lnTo>
                      <a:pt x="195" y="1297"/>
                    </a:lnTo>
                    <a:lnTo>
                      <a:pt x="169" y="1268"/>
                    </a:lnTo>
                    <a:lnTo>
                      <a:pt x="145" y="1237"/>
                    </a:lnTo>
                    <a:lnTo>
                      <a:pt x="124" y="1202"/>
                    </a:lnTo>
                    <a:lnTo>
                      <a:pt x="103" y="1168"/>
                    </a:lnTo>
                    <a:lnTo>
                      <a:pt x="103" y="1168"/>
                    </a:lnTo>
                    <a:lnTo>
                      <a:pt x="84" y="1134"/>
                    </a:lnTo>
                    <a:lnTo>
                      <a:pt x="66" y="1097"/>
                    </a:lnTo>
                    <a:lnTo>
                      <a:pt x="50" y="1060"/>
                    </a:lnTo>
                    <a:lnTo>
                      <a:pt x="37" y="1023"/>
                    </a:lnTo>
                    <a:lnTo>
                      <a:pt x="26" y="986"/>
                    </a:lnTo>
                    <a:lnTo>
                      <a:pt x="18" y="949"/>
                    </a:lnTo>
                    <a:lnTo>
                      <a:pt x="11" y="910"/>
                    </a:lnTo>
                    <a:lnTo>
                      <a:pt x="5" y="873"/>
                    </a:lnTo>
                    <a:lnTo>
                      <a:pt x="3" y="833"/>
                    </a:lnTo>
                    <a:lnTo>
                      <a:pt x="0" y="796"/>
                    </a:lnTo>
                    <a:lnTo>
                      <a:pt x="0" y="759"/>
                    </a:lnTo>
                    <a:lnTo>
                      <a:pt x="3" y="720"/>
                    </a:lnTo>
                    <a:lnTo>
                      <a:pt x="5" y="683"/>
                    </a:lnTo>
                    <a:lnTo>
                      <a:pt x="11" y="646"/>
                    </a:lnTo>
                    <a:lnTo>
                      <a:pt x="18" y="609"/>
                    </a:lnTo>
                    <a:lnTo>
                      <a:pt x="26" y="572"/>
                    </a:lnTo>
                    <a:lnTo>
                      <a:pt x="40" y="538"/>
                    </a:lnTo>
                    <a:lnTo>
                      <a:pt x="50" y="501"/>
                    </a:lnTo>
                    <a:lnTo>
                      <a:pt x="66" y="466"/>
                    </a:lnTo>
                    <a:lnTo>
                      <a:pt x="82" y="432"/>
                    </a:lnTo>
                    <a:lnTo>
                      <a:pt x="98" y="398"/>
                    </a:lnTo>
                    <a:lnTo>
                      <a:pt x="119" y="366"/>
                    </a:lnTo>
                    <a:lnTo>
                      <a:pt x="140" y="335"/>
                    </a:lnTo>
                    <a:lnTo>
                      <a:pt x="161" y="303"/>
                    </a:lnTo>
                    <a:lnTo>
                      <a:pt x="185" y="274"/>
                    </a:lnTo>
                    <a:lnTo>
                      <a:pt x="211" y="245"/>
                    </a:lnTo>
                    <a:lnTo>
                      <a:pt x="237" y="219"/>
                    </a:lnTo>
                    <a:lnTo>
                      <a:pt x="266" y="192"/>
                    </a:lnTo>
                    <a:lnTo>
                      <a:pt x="296" y="166"/>
                    </a:lnTo>
                    <a:lnTo>
                      <a:pt x="330" y="142"/>
                    </a:lnTo>
                    <a:lnTo>
                      <a:pt x="361" y="121"/>
                    </a:lnTo>
                    <a:lnTo>
                      <a:pt x="396" y="100"/>
                    </a:lnTo>
                    <a:lnTo>
                      <a:pt x="396" y="100"/>
                    </a:lnTo>
                    <a:lnTo>
                      <a:pt x="443" y="76"/>
                    </a:lnTo>
                    <a:lnTo>
                      <a:pt x="491" y="55"/>
                    </a:lnTo>
                    <a:lnTo>
                      <a:pt x="538" y="37"/>
                    </a:lnTo>
                    <a:lnTo>
                      <a:pt x="588" y="23"/>
                    </a:lnTo>
                    <a:lnTo>
                      <a:pt x="639" y="13"/>
                    </a:lnTo>
                    <a:lnTo>
                      <a:pt x="689" y="5"/>
                    </a:lnTo>
                    <a:lnTo>
                      <a:pt x="739" y="0"/>
                    </a:lnTo>
                    <a:lnTo>
                      <a:pt x="789" y="0"/>
                    </a:lnTo>
                    <a:lnTo>
                      <a:pt x="842" y="0"/>
                    </a:lnTo>
                    <a:lnTo>
                      <a:pt x="892" y="5"/>
                    </a:lnTo>
                    <a:lnTo>
                      <a:pt x="942" y="15"/>
                    </a:lnTo>
                    <a:lnTo>
                      <a:pt x="992" y="26"/>
                    </a:lnTo>
                    <a:lnTo>
                      <a:pt x="1042" y="42"/>
                    </a:lnTo>
                    <a:lnTo>
                      <a:pt x="1090" y="60"/>
                    </a:lnTo>
                    <a:lnTo>
                      <a:pt x="1137" y="81"/>
                    </a:lnTo>
                    <a:lnTo>
                      <a:pt x="1182" y="108"/>
                    </a:lnTo>
                    <a:lnTo>
                      <a:pt x="1137" y="184"/>
                    </a:lnTo>
                    <a:lnTo>
                      <a:pt x="1137" y="184"/>
                    </a:lnTo>
                    <a:lnTo>
                      <a:pt x="1106" y="166"/>
                    </a:lnTo>
                    <a:lnTo>
                      <a:pt x="1074" y="150"/>
                    </a:lnTo>
                    <a:lnTo>
                      <a:pt x="1042" y="137"/>
                    </a:lnTo>
                    <a:lnTo>
                      <a:pt x="1008" y="126"/>
                    </a:lnTo>
                    <a:lnTo>
                      <a:pt x="976" y="116"/>
                    </a:lnTo>
                    <a:lnTo>
                      <a:pt x="942" y="105"/>
                    </a:lnTo>
                    <a:lnTo>
                      <a:pt x="910" y="100"/>
                    </a:lnTo>
                    <a:lnTo>
                      <a:pt x="876" y="95"/>
                    </a:lnTo>
                    <a:lnTo>
                      <a:pt x="842" y="89"/>
                    </a:lnTo>
                    <a:lnTo>
                      <a:pt x="807" y="87"/>
                    </a:lnTo>
                    <a:lnTo>
                      <a:pt x="776" y="87"/>
                    </a:lnTo>
                    <a:lnTo>
                      <a:pt x="741" y="89"/>
                    </a:lnTo>
                    <a:lnTo>
                      <a:pt x="707" y="92"/>
                    </a:lnTo>
                    <a:lnTo>
                      <a:pt x="675" y="97"/>
                    </a:lnTo>
                    <a:lnTo>
                      <a:pt x="641" y="103"/>
                    </a:lnTo>
                    <a:lnTo>
                      <a:pt x="610" y="110"/>
                    </a:lnTo>
                    <a:lnTo>
                      <a:pt x="578" y="118"/>
                    </a:lnTo>
                    <a:lnTo>
                      <a:pt x="546" y="129"/>
                    </a:lnTo>
                    <a:lnTo>
                      <a:pt x="515" y="142"/>
                    </a:lnTo>
                    <a:lnTo>
                      <a:pt x="483" y="155"/>
                    </a:lnTo>
                    <a:lnTo>
                      <a:pt x="454" y="171"/>
                    </a:lnTo>
                    <a:lnTo>
                      <a:pt x="425" y="187"/>
                    </a:lnTo>
                    <a:lnTo>
                      <a:pt x="396" y="205"/>
                    </a:lnTo>
                    <a:lnTo>
                      <a:pt x="369" y="224"/>
                    </a:lnTo>
                    <a:lnTo>
                      <a:pt x="343" y="245"/>
                    </a:lnTo>
                    <a:lnTo>
                      <a:pt x="317" y="266"/>
                    </a:lnTo>
                    <a:lnTo>
                      <a:pt x="290" y="290"/>
                    </a:lnTo>
                    <a:lnTo>
                      <a:pt x="266" y="316"/>
                    </a:lnTo>
                    <a:lnTo>
                      <a:pt x="245" y="343"/>
                    </a:lnTo>
                    <a:lnTo>
                      <a:pt x="224" y="369"/>
                    </a:lnTo>
                    <a:lnTo>
                      <a:pt x="203" y="398"/>
                    </a:lnTo>
                    <a:lnTo>
                      <a:pt x="185" y="430"/>
                    </a:lnTo>
                    <a:lnTo>
                      <a:pt x="185" y="430"/>
                    </a:lnTo>
                    <a:lnTo>
                      <a:pt x="166" y="461"/>
                    </a:lnTo>
                    <a:lnTo>
                      <a:pt x="150" y="493"/>
                    </a:lnTo>
                    <a:lnTo>
                      <a:pt x="137" y="525"/>
                    </a:lnTo>
                    <a:lnTo>
                      <a:pt x="127" y="556"/>
                    </a:lnTo>
                    <a:lnTo>
                      <a:pt x="116" y="590"/>
                    </a:lnTo>
                    <a:lnTo>
                      <a:pt x="106" y="622"/>
                    </a:lnTo>
                    <a:lnTo>
                      <a:pt x="100" y="656"/>
                    </a:lnTo>
                    <a:lnTo>
                      <a:pt x="95" y="691"/>
                    </a:lnTo>
                    <a:lnTo>
                      <a:pt x="92" y="722"/>
                    </a:lnTo>
                    <a:lnTo>
                      <a:pt x="90" y="757"/>
                    </a:lnTo>
                    <a:lnTo>
                      <a:pt x="90" y="791"/>
                    </a:lnTo>
                    <a:lnTo>
                      <a:pt x="90" y="823"/>
                    </a:lnTo>
                    <a:lnTo>
                      <a:pt x="92" y="857"/>
                    </a:lnTo>
                    <a:lnTo>
                      <a:pt x="98" y="891"/>
                    </a:lnTo>
                    <a:lnTo>
                      <a:pt x="103" y="923"/>
                    </a:lnTo>
                    <a:lnTo>
                      <a:pt x="111" y="954"/>
                    </a:lnTo>
                    <a:lnTo>
                      <a:pt x="121" y="989"/>
                    </a:lnTo>
                    <a:lnTo>
                      <a:pt x="132" y="1020"/>
                    </a:lnTo>
                    <a:lnTo>
                      <a:pt x="145" y="1049"/>
                    </a:lnTo>
                    <a:lnTo>
                      <a:pt x="158" y="1081"/>
                    </a:lnTo>
                    <a:lnTo>
                      <a:pt x="174" y="1110"/>
                    </a:lnTo>
                    <a:lnTo>
                      <a:pt x="190" y="1139"/>
                    </a:lnTo>
                    <a:lnTo>
                      <a:pt x="208" y="1168"/>
                    </a:lnTo>
                    <a:lnTo>
                      <a:pt x="227" y="1197"/>
                    </a:lnTo>
                    <a:lnTo>
                      <a:pt x="248" y="1223"/>
                    </a:lnTo>
                    <a:lnTo>
                      <a:pt x="272" y="1247"/>
                    </a:lnTo>
                    <a:lnTo>
                      <a:pt x="296" y="1274"/>
                    </a:lnTo>
                    <a:lnTo>
                      <a:pt x="319" y="1297"/>
                    </a:lnTo>
                    <a:lnTo>
                      <a:pt x="346" y="1318"/>
                    </a:lnTo>
                    <a:lnTo>
                      <a:pt x="375" y="1342"/>
                    </a:lnTo>
                    <a:lnTo>
                      <a:pt x="404" y="1361"/>
                    </a:lnTo>
                    <a:lnTo>
                      <a:pt x="433" y="1379"/>
                    </a:lnTo>
                    <a:lnTo>
                      <a:pt x="433" y="1379"/>
                    </a:lnTo>
                    <a:lnTo>
                      <a:pt x="475" y="1403"/>
                    </a:lnTo>
                    <a:lnTo>
                      <a:pt x="517" y="1421"/>
                    </a:lnTo>
                    <a:lnTo>
                      <a:pt x="559" y="1437"/>
                    </a:lnTo>
                    <a:lnTo>
                      <a:pt x="604" y="1453"/>
                    </a:lnTo>
                    <a:lnTo>
                      <a:pt x="646" y="1463"/>
                    </a:lnTo>
                    <a:lnTo>
                      <a:pt x="691" y="1469"/>
                    </a:lnTo>
                    <a:lnTo>
                      <a:pt x="736" y="1474"/>
                    </a:lnTo>
                    <a:lnTo>
                      <a:pt x="781" y="1477"/>
                    </a:lnTo>
                    <a:lnTo>
                      <a:pt x="826" y="1477"/>
                    </a:lnTo>
                    <a:lnTo>
                      <a:pt x="871" y="1471"/>
                    </a:lnTo>
                    <a:lnTo>
                      <a:pt x="916" y="1466"/>
                    </a:lnTo>
                    <a:lnTo>
                      <a:pt x="960" y="1456"/>
                    </a:lnTo>
                    <a:lnTo>
                      <a:pt x="1005" y="1442"/>
                    </a:lnTo>
                    <a:lnTo>
                      <a:pt x="1048" y="1427"/>
                    </a:lnTo>
                    <a:lnTo>
                      <a:pt x="1090" y="1408"/>
                    </a:lnTo>
                    <a:lnTo>
                      <a:pt x="1132" y="1387"/>
                    </a:lnTo>
                    <a:lnTo>
                      <a:pt x="1174" y="14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276" name="Freeform 13"/>
            <p:cNvSpPr>
              <a:spLocks/>
            </p:cNvSpPr>
            <p:nvPr/>
          </p:nvSpPr>
          <p:spPr bwMode="auto">
            <a:xfrm>
              <a:off x="9285920" y="3152776"/>
              <a:ext cx="644525" cy="292100"/>
            </a:xfrm>
            <a:custGeom>
              <a:avLst/>
              <a:gdLst>
                <a:gd name="T0" fmla="*/ 0 w 406"/>
                <a:gd name="T1" fmla="*/ 0 h 184"/>
                <a:gd name="T2" fmla="*/ 0 w 406"/>
                <a:gd name="T3" fmla="*/ 0 h 184"/>
                <a:gd name="T4" fmla="*/ 55 w 406"/>
                <a:gd name="T5" fmla="*/ 0 h 184"/>
                <a:gd name="T6" fmla="*/ 108 w 406"/>
                <a:gd name="T7" fmla="*/ 5 h 184"/>
                <a:gd name="T8" fmla="*/ 158 w 406"/>
                <a:gd name="T9" fmla="*/ 13 h 184"/>
                <a:gd name="T10" fmla="*/ 211 w 406"/>
                <a:gd name="T11" fmla="*/ 26 h 184"/>
                <a:gd name="T12" fmla="*/ 261 w 406"/>
                <a:gd name="T13" fmla="*/ 42 h 184"/>
                <a:gd name="T14" fmla="*/ 311 w 406"/>
                <a:gd name="T15" fmla="*/ 60 h 184"/>
                <a:gd name="T16" fmla="*/ 359 w 406"/>
                <a:gd name="T17" fmla="*/ 81 h 184"/>
                <a:gd name="T18" fmla="*/ 406 w 406"/>
                <a:gd name="T19" fmla="*/ 108 h 184"/>
                <a:gd name="T20" fmla="*/ 361 w 406"/>
                <a:gd name="T21" fmla="*/ 184 h 184"/>
                <a:gd name="T22" fmla="*/ 361 w 406"/>
                <a:gd name="T23" fmla="*/ 184 h 184"/>
                <a:gd name="T24" fmla="*/ 319 w 406"/>
                <a:gd name="T25" fmla="*/ 161 h 184"/>
                <a:gd name="T26" fmla="*/ 277 w 406"/>
                <a:gd name="T27" fmla="*/ 142 h 184"/>
                <a:gd name="T28" fmla="*/ 232 w 406"/>
                <a:gd name="T29" fmla="*/ 126 h 184"/>
                <a:gd name="T30" fmla="*/ 187 w 406"/>
                <a:gd name="T31" fmla="*/ 110 h 184"/>
                <a:gd name="T32" fmla="*/ 142 w 406"/>
                <a:gd name="T33" fmla="*/ 100 h 184"/>
                <a:gd name="T34" fmla="*/ 95 w 406"/>
                <a:gd name="T35" fmla="*/ 95 h 184"/>
                <a:gd name="T36" fmla="*/ 50 w 406"/>
                <a:gd name="T37" fmla="*/ 89 h 184"/>
                <a:gd name="T38" fmla="*/ 2 w 406"/>
                <a:gd name="T39" fmla="*/ 87 h 184"/>
                <a:gd name="T40" fmla="*/ 0 w 406"/>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184">
                  <a:moveTo>
                    <a:pt x="0" y="0"/>
                  </a:moveTo>
                  <a:lnTo>
                    <a:pt x="0" y="0"/>
                  </a:lnTo>
                  <a:lnTo>
                    <a:pt x="55" y="0"/>
                  </a:lnTo>
                  <a:lnTo>
                    <a:pt x="108" y="5"/>
                  </a:lnTo>
                  <a:lnTo>
                    <a:pt x="158" y="13"/>
                  </a:lnTo>
                  <a:lnTo>
                    <a:pt x="211" y="26"/>
                  </a:lnTo>
                  <a:lnTo>
                    <a:pt x="261" y="42"/>
                  </a:lnTo>
                  <a:lnTo>
                    <a:pt x="311" y="60"/>
                  </a:lnTo>
                  <a:lnTo>
                    <a:pt x="359" y="81"/>
                  </a:lnTo>
                  <a:lnTo>
                    <a:pt x="406" y="108"/>
                  </a:lnTo>
                  <a:lnTo>
                    <a:pt x="361" y="184"/>
                  </a:lnTo>
                  <a:lnTo>
                    <a:pt x="361" y="184"/>
                  </a:lnTo>
                  <a:lnTo>
                    <a:pt x="319" y="161"/>
                  </a:lnTo>
                  <a:lnTo>
                    <a:pt x="277" y="142"/>
                  </a:lnTo>
                  <a:lnTo>
                    <a:pt x="232" y="126"/>
                  </a:lnTo>
                  <a:lnTo>
                    <a:pt x="187" y="110"/>
                  </a:lnTo>
                  <a:lnTo>
                    <a:pt x="142" y="100"/>
                  </a:lnTo>
                  <a:lnTo>
                    <a:pt x="95" y="95"/>
                  </a:lnTo>
                  <a:lnTo>
                    <a:pt x="50" y="89"/>
                  </a:lnTo>
                  <a:lnTo>
                    <a:pt x="2" y="87"/>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7" name="Freeform 14"/>
            <p:cNvSpPr>
              <a:spLocks/>
            </p:cNvSpPr>
            <p:nvPr/>
          </p:nvSpPr>
          <p:spPr bwMode="auto">
            <a:xfrm>
              <a:off x="9247870" y="5341938"/>
              <a:ext cx="641350" cy="296863"/>
            </a:xfrm>
            <a:custGeom>
              <a:avLst/>
              <a:gdLst>
                <a:gd name="T0" fmla="*/ 0 w 404"/>
                <a:gd name="T1" fmla="*/ 187 h 187"/>
                <a:gd name="T2" fmla="*/ 0 w 404"/>
                <a:gd name="T3" fmla="*/ 187 h 187"/>
                <a:gd name="T4" fmla="*/ 53 w 404"/>
                <a:gd name="T5" fmla="*/ 184 h 187"/>
                <a:gd name="T6" fmla="*/ 105 w 404"/>
                <a:gd name="T7" fmla="*/ 179 h 187"/>
                <a:gd name="T8" fmla="*/ 158 w 404"/>
                <a:gd name="T9" fmla="*/ 171 h 187"/>
                <a:gd name="T10" fmla="*/ 208 w 404"/>
                <a:gd name="T11" fmla="*/ 161 h 187"/>
                <a:gd name="T12" fmla="*/ 261 w 404"/>
                <a:gd name="T13" fmla="*/ 145 h 187"/>
                <a:gd name="T14" fmla="*/ 309 w 404"/>
                <a:gd name="T15" fmla="*/ 126 h 187"/>
                <a:gd name="T16" fmla="*/ 359 w 404"/>
                <a:gd name="T17" fmla="*/ 103 h 187"/>
                <a:gd name="T18" fmla="*/ 404 w 404"/>
                <a:gd name="T19" fmla="*/ 79 h 187"/>
                <a:gd name="T20" fmla="*/ 359 w 404"/>
                <a:gd name="T21" fmla="*/ 0 h 187"/>
                <a:gd name="T22" fmla="*/ 359 w 404"/>
                <a:gd name="T23" fmla="*/ 0 h 187"/>
                <a:gd name="T24" fmla="*/ 316 w 404"/>
                <a:gd name="T25" fmla="*/ 23 h 187"/>
                <a:gd name="T26" fmla="*/ 274 w 404"/>
                <a:gd name="T27" fmla="*/ 42 h 187"/>
                <a:gd name="T28" fmla="*/ 232 w 404"/>
                <a:gd name="T29" fmla="*/ 60 h 187"/>
                <a:gd name="T30" fmla="*/ 187 w 404"/>
                <a:gd name="T31" fmla="*/ 74 h 187"/>
                <a:gd name="T32" fmla="*/ 140 w 404"/>
                <a:gd name="T33" fmla="*/ 84 h 187"/>
                <a:gd name="T34" fmla="*/ 95 w 404"/>
                <a:gd name="T35" fmla="*/ 92 h 187"/>
                <a:gd name="T36" fmla="*/ 47 w 404"/>
                <a:gd name="T37" fmla="*/ 95 h 187"/>
                <a:gd name="T38" fmla="*/ 0 w 404"/>
                <a:gd name="T39" fmla="*/ 97 h 187"/>
                <a:gd name="T40" fmla="*/ 0 w 404"/>
                <a:gd name="T4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4" h="187">
                  <a:moveTo>
                    <a:pt x="0" y="187"/>
                  </a:moveTo>
                  <a:lnTo>
                    <a:pt x="0" y="187"/>
                  </a:lnTo>
                  <a:lnTo>
                    <a:pt x="53" y="184"/>
                  </a:lnTo>
                  <a:lnTo>
                    <a:pt x="105" y="179"/>
                  </a:lnTo>
                  <a:lnTo>
                    <a:pt x="158" y="171"/>
                  </a:lnTo>
                  <a:lnTo>
                    <a:pt x="208" y="161"/>
                  </a:lnTo>
                  <a:lnTo>
                    <a:pt x="261" y="145"/>
                  </a:lnTo>
                  <a:lnTo>
                    <a:pt x="309" y="126"/>
                  </a:lnTo>
                  <a:lnTo>
                    <a:pt x="359" y="103"/>
                  </a:lnTo>
                  <a:lnTo>
                    <a:pt x="404" y="79"/>
                  </a:lnTo>
                  <a:lnTo>
                    <a:pt x="359" y="0"/>
                  </a:lnTo>
                  <a:lnTo>
                    <a:pt x="359" y="0"/>
                  </a:lnTo>
                  <a:lnTo>
                    <a:pt x="316" y="23"/>
                  </a:lnTo>
                  <a:lnTo>
                    <a:pt x="274" y="42"/>
                  </a:lnTo>
                  <a:lnTo>
                    <a:pt x="232" y="60"/>
                  </a:lnTo>
                  <a:lnTo>
                    <a:pt x="187" y="74"/>
                  </a:lnTo>
                  <a:lnTo>
                    <a:pt x="140" y="84"/>
                  </a:lnTo>
                  <a:lnTo>
                    <a:pt x="95" y="92"/>
                  </a:lnTo>
                  <a:lnTo>
                    <a:pt x="47" y="95"/>
                  </a:lnTo>
                  <a:lnTo>
                    <a:pt x="0" y="97"/>
                  </a:lnTo>
                  <a:lnTo>
                    <a:pt x="0" y="18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281" name="Pentagon 280"/>
          <p:cNvSpPr/>
          <p:nvPr/>
        </p:nvSpPr>
        <p:spPr>
          <a:xfrm>
            <a:off x="897664" y="2775324"/>
            <a:ext cx="3569753" cy="590256"/>
          </a:xfrm>
          <a:prstGeom prst="homePlate">
            <a:avLst/>
          </a:prstGeom>
          <a:gradFill flip="none" rotWithShape="1">
            <a:gsLst>
              <a:gs pos="0">
                <a:schemeClr val="bg1"/>
              </a:gs>
              <a:gs pos="100000">
                <a:srgbClr val="81BC1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282" name="Content Placeholder 2"/>
          <p:cNvSpPr txBox="1">
            <a:spLocks/>
          </p:cNvSpPr>
          <p:nvPr/>
        </p:nvSpPr>
        <p:spPr bwMode="auto">
          <a:xfrm>
            <a:off x="1623981" y="2874373"/>
            <a:ext cx="1485984"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400">
                <a:solidFill>
                  <a:schemeClr val="tx1">
                    <a:lumMod val="75000"/>
                    <a:lumOff val="25000"/>
                  </a:schemeClr>
                </a:solidFill>
                <a:latin typeface="Source Sans Pro"/>
              </a:rPr>
              <a:t>New Functionality</a:t>
            </a:r>
            <a:r>
              <a:rPr lang="id-ID" sz="1400">
                <a:solidFill>
                  <a:schemeClr val="tx1">
                    <a:lumMod val="75000"/>
                    <a:lumOff val="25000"/>
                  </a:schemeClr>
                </a:solidFill>
                <a:latin typeface="Source Sans Pro"/>
              </a:rPr>
              <a:t> </a:t>
            </a:r>
          </a:p>
          <a:p>
            <a:pPr marL="0" indent="0" defTabSz="914400">
              <a:spcBef>
                <a:spcPts val="0"/>
              </a:spcBef>
              <a:buNone/>
            </a:pPr>
            <a:r>
              <a:rPr lang="en-US" sz="1400">
                <a:solidFill>
                  <a:schemeClr val="tx1">
                    <a:lumMod val="75000"/>
                    <a:lumOff val="25000"/>
                  </a:schemeClr>
                </a:solidFill>
                <a:latin typeface="Source Sans Pro"/>
              </a:rPr>
              <a:t>(Innovation)</a:t>
            </a:r>
          </a:p>
        </p:txBody>
      </p:sp>
      <p:grpSp>
        <p:nvGrpSpPr>
          <p:cNvPr id="283" name="Group 282"/>
          <p:cNvGrpSpPr/>
          <p:nvPr/>
        </p:nvGrpSpPr>
        <p:grpSpPr>
          <a:xfrm>
            <a:off x="3955151" y="2942808"/>
            <a:ext cx="283864" cy="255286"/>
            <a:chOff x="4854484" y="6477998"/>
            <a:chExt cx="283864" cy="255286"/>
          </a:xfrm>
          <a:solidFill>
            <a:schemeClr val="bg1"/>
          </a:solidFill>
        </p:grpSpPr>
        <p:sp>
          <p:nvSpPr>
            <p:cNvPr id="284"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285"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cxnSp>
        <p:nvCxnSpPr>
          <p:cNvPr id="300" name="Straight Arrow Connector 299"/>
          <p:cNvCxnSpPr/>
          <p:nvPr/>
        </p:nvCxnSpPr>
        <p:spPr>
          <a:xfrm>
            <a:off x="4653474"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568693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673468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a:off x="776338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sp>
        <p:nvSpPr>
          <p:cNvPr id="304" name="Content Placeholder 2"/>
          <p:cNvSpPr txBox="1">
            <a:spLocks/>
          </p:cNvSpPr>
          <p:nvPr/>
        </p:nvSpPr>
        <p:spPr bwMode="auto">
          <a:xfrm>
            <a:off x="4137974" y="4886811"/>
            <a:ext cx="46968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PLAN</a:t>
            </a:r>
          </a:p>
        </p:txBody>
      </p:sp>
      <p:cxnSp>
        <p:nvCxnSpPr>
          <p:cNvPr id="305" name="Straight Arrow Connector 304"/>
          <p:cNvCxnSpPr/>
          <p:nvPr/>
        </p:nvCxnSpPr>
        <p:spPr>
          <a:xfrm>
            <a:off x="4372814"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a:off x="5408702"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a:off x="6444590"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a:off x="7480478"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a:off x="8516367"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sp>
        <p:nvSpPr>
          <p:cNvPr id="310" name="Oval 309"/>
          <p:cNvSpPr/>
          <p:nvPr/>
        </p:nvSpPr>
        <p:spPr>
          <a:xfrm>
            <a:off x="4278212"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1" name="Oval 310"/>
          <p:cNvSpPr/>
          <p:nvPr/>
        </p:nvSpPr>
        <p:spPr>
          <a:xfrm>
            <a:off x="5314100"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2" name="Oval 311"/>
          <p:cNvSpPr/>
          <p:nvPr/>
        </p:nvSpPr>
        <p:spPr>
          <a:xfrm>
            <a:off x="6349988"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3" name="Oval 312"/>
          <p:cNvSpPr/>
          <p:nvPr/>
        </p:nvSpPr>
        <p:spPr>
          <a:xfrm>
            <a:off x="7385876"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4" name="Oval 313"/>
          <p:cNvSpPr/>
          <p:nvPr/>
        </p:nvSpPr>
        <p:spPr>
          <a:xfrm>
            <a:off x="8421765"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5" name="Content Placeholder 2"/>
          <p:cNvSpPr txBox="1">
            <a:spLocks/>
          </p:cNvSpPr>
          <p:nvPr/>
        </p:nvSpPr>
        <p:spPr bwMode="auto">
          <a:xfrm>
            <a:off x="5151703" y="4884631"/>
            <a:ext cx="514564"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CODE</a:t>
            </a:r>
          </a:p>
        </p:txBody>
      </p:sp>
      <p:sp>
        <p:nvSpPr>
          <p:cNvPr id="316" name="Content Placeholder 2"/>
          <p:cNvSpPr txBox="1">
            <a:spLocks/>
          </p:cNvSpPr>
          <p:nvPr/>
        </p:nvSpPr>
        <p:spPr bwMode="auto">
          <a:xfrm>
            <a:off x="6180094" y="4886811"/>
            <a:ext cx="5289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BUILD</a:t>
            </a:r>
          </a:p>
        </p:txBody>
      </p:sp>
      <p:sp>
        <p:nvSpPr>
          <p:cNvPr id="317" name="Content Placeholder 2"/>
          <p:cNvSpPr txBox="1">
            <a:spLocks/>
          </p:cNvSpPr>
          <p:nvPr/>
        </p:nvSpPr>
        <p:spPr bwMode="auto">
          <a:xfrm>
            <a:off x="7251248" y="4886811"/>
            <a:ext cx="45845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TEST</a:t>
            </a:r>
          </a:p>
        </p:txBody>
      </p:sp>
      <p:sp>
        <p:nvSpPr>
          <p:cNvPr id="318" name="Content Placeholder 2"/>
          <p:cNvSpPr txBox="1">
            <a:spLocks/>
          </p:cNvSpPr>
          <p:nvPr/>
        </p:nvSpPr>
        <p:spPr bwMode="auto">
          <a:xfrm>
            <a:off x="8321602" y="4886811"/>
            <a:ext cx="38953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RUN</a:t>
            </a:r>
          </a:p>
        </p:txBody>
      </p:sp>
      <p:grpSp>
        <p:nvGrpSpPr>
          <p:cNvPr id="319" name="Group 318"/>
          <p:cNvGrpSpPr/>
          <p:nvPr/>
        </p:nvGrpSpPr>
        <p:grpSpPr>
          <a:xfrm>
            <a:off x="1145326" y="2895884"/>
            <a:ext cx="349138" cy="349136"/>
            <a:chOff x="11045825" y="835025"/>
            <a:chExt cx="258763" cy="258763"/>
          </a:xfrm>
          <a:solidFill>
            <a:srgbClr val="81BC15"/>
          </a:solidFill>
        </p:grpSpPr>
        <p:sp>
          <p:nvSpPr>
            <p:cNvPr id="320" name="Freeform 2131"/>
            <p:cNvSpPr>
              <a:spLocks/>
            </p:cNvSpPr>
            <p:nvPr/>
          </p:nvSpPr>
          <p:spPr bwMode="auto">
            <a:xfrm>
              <a:off x="11156950" y="1065213"/>
              <a:ext cx="38100" cy="9525"/>
            </a:xfrm>
            <a:custGeom>
              <a:avLst/>
              <a:gdLst>
                <a:gd name="T0" fmla="*/ 105 w 120"/>
                <a:gd name="T1" fmla="*/ 0 h 29"/>
                <a:gd name="T2" fmla="*/ 14 w 120"/>
                <a:gd name="T3" fmla="*/ 0 h 29"/>
                <a:gd name="T4" fmla="*/ 8 w 120"/>
                <a:gd name="T5" fmla="*/ 1 h 29"/>
                <a:gd name="T6" fmla="*/ 3 w 120"/>
                <a:gd name="T7" fmla="*/ 4 h 29"/>
                <a:gd name="T8" fmla="*/ 1 w 120"/>
                <a:gd name="T9" fmla="*/ 9 h 29"/>
                <a:gd name="T10" fmla="*/ 0 w 120"/>
                <a:gd name="T11" fmla="*/ 15 h 29"/>
                <a:gd name="T12" fmla="*/ 1 w 120"/>
                <a:gd name="T13" fmla="*/ 21 h 29"/>
                <a:gd name="T14" fmla="*/ 3 w 120"/>
                <a:gd name="T15" fmla="*/ 26 h 29"/>
                <a:gd name="T16" fmla="*/ 8 w 120"/>
                <a:gd name="T17" fmla="*/ 28 h 29"/>
                <a:gd name="T18" fmla="*/ 14 w 120"/>
                <a:gd name="T19" fmla="*/ 29 h 29"/>
                <a:gd name="T20" fmla="*/ 105 w 120"/>
                <a:gd name="T21" fmla="*/ 29 h 29"/>
                <a:gd name="T22" fmla="*/ 111 w 120"/>
                <a:gd name="T23" fmla="*/ 28 h 29"/>
                <a:gd name="T24" fmla="*/ 116 w 120"/>
                <a:gd name="T25" fmla="*/ 26 h 29"/>
                <a:gd name="T26" fmla="*/ 118 w 120"/>
                <a:gd name="T27" fmla="*/ 21 h 29"/>
                <a:gd name="T28" fmla="*/ 120 w 120"/>
                <a:gd name="T29" fmla="*/ 15 h 29"/>
                <a:gd name="T30" fmla="*/ 118 w 120"/>
                <a:gd name="T31" fmla="*/ 9 h 29"/>
                <a:gd name="T32" fmla="*/ 116 w 120"/>
                <a:gd name="T33" fmla="*/ 4 h 29"/>
                <a:gd name="T34" fmla="*/ 111 w 120"/>
                <a:gd name="T35" fmla="*/ 1 h 29"/>
                <a:gd name="T36" fmla="*/ 105 w 1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29">
                  <a:moveTo>
                    <a:pt x="105" y="0"/>
                  </a:moveTo>
                  <a:lnTo>
                    <a:pt x="14" y="0"/>
                  </a:lnTo>
                  <a:lnTo>
                    <a:pt x="8" y="1"/>
                  </a:lnTo>
                  <a:lnTo>
                    <a:pt x="3" y="4"/>
                  </a:lnTo>
                  <a:lnTo>
                    <a:pt x="1" y="9"/>
                  </a:lnTo>
                  <a:lnTo>
                    <a:pt x="0" y="15"/>
                  </a:lnTo>
                  <a:lnTo>
                    <a:pt x="1" y="21"/>
                  </a:lnTo>
                  <a:lnTo>
                    <a:pt x="3" y="26"/>
                  </a:lnTo>
                  <a:lnTo>
                    <a:pt x="8" y="28"/>
                  </a:lnTo>
                  <a:lnTo>
                    <a:pt x="14" y="29"/>
                  </a:lnTo>
                  <a:lnTo>
                    <a:pt x="105" y="29"/>
                  </a:lnTo>
                  <a:lnTo>
                    <a:pt x="111" y="28"/>
                  </a:lnTo>
                  <a:lnTo>
                    <a:pt x="116" y="26"/>
                  </a:lnTo>
                  <a:lnTo>
                    <a:pt x="118" y="21"/>
                  </a:lnTo>
                  <a:lnTo>
                    <a:pt x="120" y="15"/>
                  </a:lnTo>
                  <a:lnTo>
                    <a:pt x="118" y="9"/>
                  </a:lnTo>
                  <a:lnTo>
                    <a:pt x="116" y="4"/>
                  </a:lnTo>
                  <a:lnTo>
                    <a:pt x="111" y="1"/>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1" name="Freeform 2132"/>
            <p:cNvSpPr>
              <a:spLocks/>
            </p:cNvSpPr>
            <p:nvPr/>
          </p:nvSpPr>
          <p:spPr bwMode="auto">
            <a:xfrm>
              <a:off x="11166475" y="1084263"/>
              <a:ext cx="19050" cy="9525"/>
            </a:xfrm>
            <a:custGeom>
              <a:avLst/>
              <a:gdLst>
                <a:gd name="T0" fmla="*/ 45 w 61"/>
                <a:gd name="T1" fmla="*/ 0 h 30"/>
                <a:gd name="T2" fmla="*/ 16 w 61"/>
                <a:gd name="T3" fmla="*/ 0 h 30"/>
                <a:gd name="T4" fmla="*/ 10 w 61"/>
                <a:gd name="T5" fmla="*/ 1 h 30"/>
                <a:gd name="T6" fmla="*/ 5 w 61"/>
                <a:gd name="T7" fmla="*/ 5 h 30"/>
                <a:gd name="T8" fmla="*/ 1 w 61"/>
                <a:gd name="T9" fmla="*/ 8 h 30"/>
                <a:gd name="T10" fmla="*/ 0 w 61"/>
                <a:gd name="T11" fmla="*/ 14 h 30"/>
                <a:gd name="T12" fmla="*/ 1 w 61"/>
                <a:gd name="T13" fmla="*/ 21 h 30"/>
                <a:gd name="T14" fmla="*/ 5 w 61"/>
                <a:gd name="T15" fmla="*/ 25 h 30"/>
                <a:gd name="T16" fmla="*/ 10 w 61"/>
                <a:gd name="T17" fmla="*/ 29 h 30"/>
                <a:gd name="T18" fmla="*/ 16 w 61"/>
                <a:gd name="T19" fmla="*/ 30 h 30"/>
                <a:gd name="T20" fmla="*/ 45 w 61"/>
                <a:gd name="T21" fmla="*/ 30 h 30"/>
                <a:gd name="T22" fmla="*/ 51 w 61"/>
                <a:gd name="T23" fmla="*/ 29 h 30"/>
                <a:gd name="T24" fmla="*/ 56 w 61"/>
                <a:gd name="T25" fmla="*/ 25 h 30"/>
                <a:gd name="T26" fmla="*/ 60 w 61"/>
                <a:gd name="T27" fmla="*/ 21 h 30"/>
                <a:gd name="T28" fmla="*/ 61 w 61"/>
                <a:gd name="T29" fmla="*/ 14 h 30"/>
                <a:gd name="T30" fmla="*/ 60 w 61"/>
                <a:gd name="T31" fmla="*/ 8 h 30"/>
                <a:gd name="T32" fmla="*/ 56 w 61"/>
                <a:gd name="T33" fmla="*/ 5 h 30"/>
                <a:gd name="T34" fmla="*/ 51 w 61"/>
                <a:gd name="T35" fmla="*/ 1 h 30"/>
                <a:gd name="T36" fmla="*/ 45 w 61"/>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30">
                  <a:moveTo>
                    <a:pt x="45" y="0"/>
                  </a:moveTo>
                  <a:lnTo>
                    <a:pt x="16" y="0"/>
                  </a:lnTo>
                  <a:lnTo>
                    <a:pt x="10" y="1"/>
                  </a:lnTo>
                  <a:lnTo>
                    <a:pt x="5" y="5"/>
                  </a:lnTo>
                  <a:lnTo>
                    <a:pt x="1" y="8"/>
                  </a:lnTo>
                  <a:lnTo>
                    <a:pt x="0" y="14"/>
                  </a:lnTo>
                  <a:lnTo>
                    <a:pt x="1" y="21"/>
                  </a:lnTo>
                  <a:lnTo>
                    <a:pt x="5" y="25"/>
                  </a:lnTo>
                  <a:lnTo>
                    <a:pt x="10" y="29"/>
                  </a:lnTo>
                  <a:lnTo>
                    <a:pt x="16" y="30"/>
                  </a:lnTo>
                  <a:lnTo>
                    <a:pt x="45" y="30"/>
                  </a:lnTo>
                  <a:lnTo>
                    <a:pt x="51" y="29"/>
                  </a:lnTo>
                  <a:lnTo>
                    <a:pt x="56" y="25"/>
                  </a:lnTo>
                  <a:lnTo>
                    <a:pt x="60" y="21"/>
                  </a:lnTo>
                  <a:lnTo>
                    <a:pt x="61" y="14"/>
                  </a:lnTo>
                  <a:lnTo>
                    <a:pt x="60" y="8"/>
                  </a:lnTo>
                  <a:lnTo>
                    <a:pt x="56" y="5"/>
                  </a:lnTo>
                  <a:lnTo>
                    <a:pt x="51" y="1"/>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2" name="Freeform 2133"/>
            <p:cNvSpPr>
              <a:spLocks/>
            </p:cNvSpPr>
            <p:nvPr/>
          </p:nvSpPr>
          <p:spPr bwMode="auto">
            <a:xfrm>
              <a:off x="11095038" y="877888"/>
              <a:ext cx="161925" cy="177800"/>
            </a:xfrm>
            <a:custGeom>
              <a:avLst/>
              <a:gdLst>
                <a:gd name="T0" fmla="*/ 242 w 511"/>
                <a:gd name="T1" fmla="*/ 1 h 556"/>
                <a:gd name="T2" fmla="*/ 217 w 511"/>
                <a:gd name="T3" fmla="*/ 3 h 556"/>
                <a:gd name="T4" fmla="*/ 192 w 511"/>
                <a:gd name="T5" fmla="*/ 8 h 556"/>
                <a:gd name="T6" fmla="*/ 168 w 511"/>
                <a:gd name="T7" fmla="*/ 15 h 556"/>
                <a:gd name="T8" fmla="*/ 134 w 511"/>
                <a:gd name="T9" fmla="*/ 31 h 556"/>
                <a:gd name="T10" fmla="*/ 93 w 511"/>
                <a:gd name="T11" fmla="*/ 58 h 556"/>
                <a:gd name="T12" fmla="*/ 59 w 511"/>
                <a:gd name="T13" fmla="*/ 94 h 556"/>
                <a:gd name="T14" fmla="*/ 31 w 511"/>
                <a:gd name="T15" fmla="*/ 134 h 556"/>
                <a:gd name="T16" fmla="*/ 15 w 511"/>
                <a:gd name="T17" fmla="*/ 168 h 556"/>
                <a:gd name="T18" fmla="*/ 8 w 511"/>
                <a:gd name="T19" fmla="*/ 191 h 556"/>
                <a:gd name="T20" fmla="*/ 3 w 511"/>
                <a:gd name="T21" fmla="*/ 217 h 556"/>
                <a:gd name="T22" fmla="*/ 0 w 511"/>
                <a:gd name="T23" fmla="*/ 243 h 556"/>
                <a:gd name="T24" fmla="*/ 0 w 511"/>
                <a:gd name="T25" fmla="*/ 277 h 556"/>
                <a:gd name="T26" fmla="*/ 8 w 511"/>
                <a:gd name="T27" fmla="*/ 317 h 556"/>
                <a:gd name="T28" fmla="*/ 20 w 511"/>
                <a:gd name="T29" fmla="*/ 355 h 556"/>
                <a:gd name="T30" fmla="*/ 39 w 511"/>
                <a:gd name="T31" fmla="*/ 392 h 556"/>
                <a:gd name="T32" fmla="*/ 63 w 511"/>
                <a:gd name="T33" fmla="*/ 423 h 556"/>
                <a:gd name="T34" fmla="*/ 91 w 511"/>
                <a:gd name="T35" fmla="*/ 451 h 556"/>
                <a:gd name="T36" fmla="*/ 124 w 511"/>
                <a:gd name="T37" fmla="*/ 475 h 556"/>
                <a:gd name="T38" fmla="*/ 160 w 511"/>
                <a:gd name="T39" fmla="*/ 493 h 556"/>
                <a:gd name="T40" fmla="*/ 180 w 511"/>
                <a:gd name="T41" fmla="*/ 542 h 556"/>
                <a:gd name="T42" fmla="*/ 185 w 511"/>
                <a:gd name="T43" fmla="*/ 552 h 556"/>
                <a:gd name="T44" fmla="*/ 196 w 511"/>
                <a:gd name="T45" fmla="*/ 556 h 556"/>
                <a:gd name="T46" fmla="*/ 322 w 511"/>
                <a:gd name="T47" fmla="*/ 555 h 556"/>
                <a:gd name="T48" fmla="*/ 330 w 511"/>
                <a:gd name="T49" fmla="*/ 547 h 556"/>
                <a:gd name="T50" fmla="*/ 331 w 511"/>
                <a:gd name="T51" fmla="*/ 500 h 556"/>
                <a:gd name="T52" fmla="*/ 369 w 511"/>
                <a:gd name="T53" fmla="*/ 484 h 556"/>
                <a:gd name="T54" fmla="*/ 405 w 511"/>
                <a:gd name="T55" fmla="*/ 464 h 556"/>
                <a:gd name="T56" fmla="*/ 435 w 511"/>
                <a:gd name="T57" fmla="*/ 438 h 556"/>
                <a:gd name="T58" fmla="*/ 461 w 511"/>
                <a:gd name="T59" fmla="*/ 407 h 556"/>
                <a:gd name="T60" fmla="*/ 483 w 511"/>
                <a:gd name="T61" fmla="*/ 373 h 556"/>
                <a:gd name="T62" fmla="*/ 499 w 511"/>
                <a:gd name="T63" fmla="*/ 337 h 556"/>
                <a:gd name="T64" fmla="*/ 508 w 511"/>
                <a:gd name="T65" fmla="*/ 298 h 556"/>
                <a:gd name="T66" fmla="*/ 511 w 511"/>
                <a:gd name="T67" fmla="*/ 256 h 556"/>
                <a:gd name="T68" fmla="*/ 510 w 511"/>
                <a:gd name="T69" fmla="*/ 229 h 556"/>
                <a:gd name="T70" fmla="*/ 506 w 511"/>
                <a:gd name="T71" fmla="*/ 205 h 556"/>
                <a:gd name="T72" fmla="*/ 500 w 511"/>
                <a:gd name="T73" fmla="*/ 179 h 556"/>
                <a:gd name="T74" fmla="*/ 491 w 511"/>
                <a:gd name="T75" fmla="*/ 156 h 556"/>
                <a:gd name="T76" fmla="*/ 468 w 511"/>
                <a:gd name="T77" fmla="*/ 113 h 556"/>
                <a:gd name="T78" fmla="*/ 436 w 511"/>
                <a:gd name="T79" fmla="*/ 75 h 556"/>
                <a:gd name="T80" fmla="*/ 399 w 511"/>
                <a:gd name="T81" fmla="*/ 44 h 556"/>
                <a:gd name="T82" fmla="*/ 355 w 511"/>
                <a:gd name="T83" fmla="*/ 20 h 556"/>
                <a:gd name="T84" fmla="*/ 331 w 511"/>
                <a:gd name="T85" fmla="*/ 12 h 556"/>
                <a:gd name="T86" fmla="*/ 307 w 511"/>
                <a:gd name="T87" fmla="*/ 6 h 556"/>
                <a:gd name="T88" fmla="*/ 281 w 511"/>
                <a:gd name="T89" fmla="*/ 1 h 556"/>
                <a:gd name="T90" fmla="*/ 256 w 511"/>
                <a:gd name="T9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1" h="556">
                  <a:moveTo>
                    <a:pt x="256" y="0"/>
                  </a:moveTo>
                  <a:lnTo>
                    <a:pt x="242" y="1"/>
                  </a:lnTo>
                  <a:lnTo>
                    <a:pt x="230" y="1"/>
                  </a:lnTo>
                  <a:lnTo>
                    <a:pt x="217" y="3"/>
                  </a:lnTo>
                  <a:lnTo>
                    <a:pt x="204" y="6"/>
                  </a:lnTo>
                  <a:lnTo>
                    <a:pt x="192" y="8"/>
                  </a:lnTo>
                  <a:lnTo>
                    <a:pt x="180" y="12"/>
                  </a:lnTo>
                  <a:lnTo>
                    <a:pt x="168" y="15"/>
                  </a:lnTo>
                  <a:lnTo>
                    <a:pt x="157" y="20"/>
                  </a:lnTo>
                  <a:lnTo>
                    <a:pt x="134" y="31"/>
                  </a:lnTo>
                  <a:lnTo>
                    <a:pt x="113" y="44"/>
                  </a:lnTo>
                  <a:lnTo>
                    <a:pt x="93" y="58"/>
                  </a:lnTo>
                  <a:lnTo>
                    <a:pt x="75" y="75"/>
                  </a:lnTo>
                  <a:lnTo>
                    <a:pt x="59" y="94"/>
                  </a:lnTo>
                  <a:lnTo>
                    <a:pt x="43" y="113"/>
                  </a:lnTo>
                  <a:lnTo>
                    <a:pt x="31" y="134"/>
                  </a:lnTo>
                  <a:lnTo>
                    <a:pt x="20" y="156"/>
                  </a:lnTo>
                  <a:lnTo>
                    <a:pt x="15" y="168"/>
                  </a:lnTo>
                  <a:lnTo>
                    <a:pt x="11" y="179"/>
                  </a:lnTo>
                  <a:lnTo>
                    <a:pt x="8" y="191"/>
                  </a:lnTo>
                  <a:lnTo>
                    <a:pt x="5" y="205"/>
                  </a:lnTo>
                  <a:lnTo>
                    <a:pt x="3" y="217"/>
                  </a:lnTo>
                  <a:lnTo>
                    <a:pt x="2" y="229"/>
                  </a:lnTo>
                  <a:lnTo>
                    <a:pt x="0" y="243"/>
                  </a:lnTo>
                  <a:lnTo>
                    <a:pt x="0" y="256"/>
                  </a:lnTo>
                  <a:lnTo>
                    <a:pt x="0" y="277"/>
                  </a:lnTo>
                  <a:lnTo>
                    <a:pt x="3" y="298"/>
                  </a:lnTo>
                  <a:lnTo>
                    <a:pt x="8" y="317"/>
                  </a:lnTo>
                  <a:lnTo>
                    <a:pt x="13" y="337"/>
                  </a:lnTo>
                  <a:lnTo>
                    <a:pt x="20" y="355"/>
                  </a:lnTo>
                  <a:lnTo>
                    <a:pt x="28" y="373"/>
                  </a:lnTo>
                  <a:lnTo>
                    <a:pt x="39" y="392"/>
                  </a:lnTo>
                  <a:lnTo>
                    <a:pt x="50" y="407"/>
                  </a:lnTo>
                  <a:lnTo>
                    <a:pt x="63" y="423"/>
                  </a:lnTo>
                  <a:lnTo>
                    <a:pt x="76" y="438"/>
                  </a:lnTo>
                  <a:lnTo>
                    <a:pt x="91" y="451"/>
                  </a:lnTo>
                  <a:lnTo>
                    <a:pt x="107" y="464"/>
                  </a:lnTo>
                  <a:lnTo>
                    <a:pt x="124" y="475"/>
                  </a:lnTo>
                  <a:lnTo>
                    <a:pt x="142" y="484"/>
                  </a:lnTo>
                  <a:lnTo>
                    <a:pt x="160" y="493"/>
                  </a:lnTo>
                  <a:lnTo>
                    <a:pt x="180" y="500"/>
                  </a:lnTo>
                  <a:lnTo>
                    <a:pt x="180" y="542"/>
                  </a:lnTo>
                  <a:lnTo>
                    <a:pt x="181" y="547"/>
                  </a:lnTo>
                  <a:lnTo>
                    <a:pt x="185" y="552"/>
                  </a:lnTo>
                  <a:lnTo>
                    <a:pt x="190" y="555"/>
                  </a:lnTo>
                  <a:lnTo>
                    <a:pt x="196" y="556"/>
                  </a:lnTo>
                  <a:lnTo>
                    <a:pt x="316" y="556"/>
                  </a:lnTo>
                  <a:lnTo>
                    <a:pt x="322" y="555"/>
                  </a:lnTo>
                  <a:lnTo>
                    <a:pt x="327" y="552"/>
                  </a:lnTo>
                  <a:lnTo>
                    <a:pt x="330" y="547"/>
                  </a:lnTo>
                  <a:lnTo>
                    <a:pt x="331" y="542"/>
                  </a:lnTo>
                  <a:lnTo>
                    <a:pt x="331" y="500"/>
                  </a:lnTo>
                  <a:lnTo>
                    <a:pt x="351" y="493"/>
                  </a:lnTo>
                  <a:lnTo>
                    <a:pt x="369" y="484"/>
                  </a:lnTo>
                  <a:lnTo>
                    <a:pt x="388" y="475"/>
                  </a:lnTo>
                  <a:lnTo>
                    <a:pt x="405" y="464"/>
                  </a:lnTo>
                  <a:lnTo>
                    <a:pt x="421" y="451"/>
                  </a:lnTo>
                  <a:lnTo>
                    <a:pt x="435" y="438"/>
                  </a:lnTo>
                  <a:lnTo>
                    <a:pt x="449" y="423"/>
                  </a:lnTo>
                  <a:lnTo>
                    <a:pt x="461" y="407"/>
                  </a:lnTo>
                  <a:lnTo>
                    <a:pt x="473" y="392"/>
                  </a:lnTo>
                  <a:lnTo>
                    <a:pt x="483" y="373"/>
                  </a:lnTo>
                  <a:lnTo>
                    <a:pt x="491" y="355"/>
                  </a:lnTo>
                  <a:lnTo>
                    <a:pt x="499" y="337"/>
                  </a:lnTo>
                  <a:lnTo>
                    <a:pt x="504" y="317"/>
                  </a:lnTo>
                  <a:lnTo>
                    <a:pt x="508" y="298"/>
                  </a:lnTo>
                  <a:lnTo>
                    <a:pt x="511" y="277"/>
                  </a:lnTo>
                  <a:lnTo>
                    <a:pt x="511" y="256"/>
                  </a:lnTo>
                  <a:lnTo>
                    <a:pt x="511" y="243"/>
                  </a:lnTo>
                  <a:lnTo>
                    <a:pt x="510" y="229"/>
                  </a:lnTo>
                  <a:lnTo>
                    <a:pt x="508" y="217"/>
                  </a:lnTo>
                  <a:lnTo>
                    <a:pt x="506" y="205"/>
                  </a:lnTo>
                  <a:lnTo>
                    <a:pt x="504" y="191"/>
                  </a:lnTo>
                  <a:lnTo>
                    <a:pt x="500" y="179"/>
                  </a:lnTo>
                  <a:lnTo>
                    <a:pt x="496" y="168"/>
                  </a:lnTo>
                  <a:lnTo>
                    <a:pt x="491" y="156"/>
                  </a:lnTo>
                  <a:lnTo>
                    <a:pt x="480" y="134"/>
                  </a:lnTo>
                  <a:lnTo>
                    <a:pt x="468" y="113"/>
                  </a:lnTo>
                  <a:lnTo>
                    <a:pt x="452" y="94"/>
                  </a:lnTo>
                  <a:lnTo>
                    <a:pt x="436" y="75"/>
                  </a:lnTo>
                  <a:lnTo>
                    <a:pt x="418" y="58"/>
                  </a:lnTo>
                  <a:lnTo>
                    <a:pt x="399" y="44"/>
                  </a:lnTo>
                  <a:lnTo>
                    <a:pt x="378" y="31"/>
                  </a:lnTo>
                  <a:lnTo>
                    <a:pt x="355" y="20"/>
                  </a:lnTo>
                  <a:lnTo>
                    <a:pt x="344" y="15"/>
                  </a:lnTo>
                  <a:lnTo>
                    <a:pt x="331" y="12"/>
                  </a:lnTo>
                  <a:lnTo>
                    <a:pt x="319" y="8"/>
                  </a:lnTo>
                  <a:lnTo>
                    <a:pt x="307" y="6"/>
                  </a:lnTo>
                  <a:lnTo>
                    <a:pt x="295" y="3"/>
                  </a:lnTo>
                  <a:lnTo>
                    <a:pt x="281" y="1"/>
                  </a:lnTo>
                  <a:lnTo>
                    <a:pt x="269" y="1"/>
                  </a:lnTo>
                  <a:lnTo>
                    <a:pt x="2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3" name="Freeform 2134"/>
            <p:cNvSpPr>
              <a:spLocks/>
            </p:cNvSpPr>
            <p:nvPr/>
          </p:nvSpPr>
          <p:spPr bwMode="auto">
            <a:xfrm>
              <a:off x="11045825" y="949325"/>
              <a:ext cx="28575" cy="11113"/>
            </a:xfrm>
            <a:custGeom>
              <a:avLst/>
              <a:gdLst>
                <a:gd name="T0" fmla="*/ 76 w 90"/>
                <a:gd name="T1" fmla="*/ 0 h 31"/>
                <a:gd name="T2" fmla="*/ 16 w 90"/>
                <a:gd name="T3" fmla="*/ 0 h 31"/>
                <a:gd name="T4" fmla="*/ 10 w 90"/>
                <a:gd name="T5" fmla="*/ 2 h 31"/>
                <a:gd name="T6" fmla="*/ 5 w 90"/>
                <a:gd name="T7" fmla="*/ 5 h 31"/>
                <a:gd name="T8" fmla="*/ 1 w 90"/>
                <a:gd name="T9" fmla="*/ 10 h 31"/>
                <a:gd name="T10" fmla="*/ 0 w 90"/>
                <a:gd name="T11" fmla="*/ 15 h 31"/>
                <a:gd name="T12" fmla="*/ 1 w 90"/>
                <a:gd name="T13" fmla="*/ 21 h 31"/>
                <a:gd name="T14" fmla="*/ 5 w 90"/>
                <a:gd name="T15" fmla="*/ 26 h 31"/>
                <a:gd name="T16" fmla="*/ 10 w 90"/>
                <a:gd name="T17" fmla="*/ 30 h 31"/>
                <a:gd name="T18" fmla="*/ 16 w 90"/>
                <a:gd name="T19" fmla="*/ 31 h 31"/>
                <a:gd name="T20" fmla="*/ 76 w 90"/>
                <a:gd name="T21" fmla="*/ 31 h 31"/>
                <a:gd name="T22" fmla="*/ 82 w 90"/>
                <a:gd name="T23" fmla="*/ 30 h 31"/>
                <a:gd name="T24" fmla="*/ 87 w 90"/>
                <a:gd name="T25" fmla="*/ 26 h 31"/>
                <a:gd name="T26" fmla="*/ 89 w 90"/>
                <a:gd name="T27" fmla="*/ 21 h 31"/>
                <a:gd name="T28" fmla="*/ 90 w 90"/>
                <a:gd name="T29" fmla="*/ 15 h 31"/>
                <a:gd name="T30" fmla="*/ 89 w 90"/>
                <a:gd name="T31" fmla="*/ 10 h 31"/>
                <a:gd name="T32" fmla="*/ 87 w 90"/>
                <a:gd name="T33" fmla="*/ 5 h 31"/>
                <a:gd name="T34" fmla="*/ 82 w 90"/>
                <a:gd name="T35" fmla="*/ 2 h 31"/>
                <a:gd name="T36" fmla="*/ 76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6" y="0"/>
                  </a:moveTo>
                  <a:lnTo>
                    <a:pt x="16" y="0"/>
                  </a:lnTo>
                  <a:lnTo>
                    <a:pt x="10" y="2"/>
                  </a:lnTo>
                  <a:lnTo>
                    <a:pt x="5" y="5"/>
                  </a:lnTo>
                  <a:lnTo>
                    <a:pt x="1" y="10"/>
                  </a:lnTo>
                  <a:lnTo>
                    <a:pt x="0" y="15"/>
                  </a:lnTo>
                  <a:lnTo>
                    <a:pt x="1" y="21"/>
                  </a:lnTo>
                  <a:lnTo>
                    <a:pt x="5" y="26"/>
                  </a:lnTo>
                  <a:lnTo>
                    <a:pt x="10" y="30"/>
                  </a:lnTo>
                  <a:lnTo>
                    <a:pt x="16" y="31"/>
                  </a:lnTo>
                  <a:lnTo>
                    <a:pt x="76" y="31"/>
                  </a:lnTo>
                  <a:lnTo>
                    <a:pt x="82" y="30"/>
                  </a:lnTo>
                  <a:lnTo>
                    <a:pt x="87" y="26"/>
                  </a:lnTo>
                  <a:lnTo>
                    <a:pt x="89" y="21"/>
                  </a:lnTo>
                  <a:lnTo>
                    <a:pt x="90" y="15"/>
                  </a:lnTo>
                  <a:lnTo>
                    <a:pt x="89" y="10"/>
                  </a:lnTo>
                  <a:lnTo>
                    <a:pt x="87" y="5"/>
                  </a:lnTo>
                  <a:lnTo>
                    <a:pt x="82" y="2"/>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4" name="Freeform 2135"/>
            <p:cNvSpPr>
              <a:spLocks/>
            </p:cNvSpPr>
            <p:nvPr/>
          </p:nvSpPr>
          <p:spPr bwMode="auto">
            <a:xfrm>
              <a:off x="11074400" y="863600"/>
              <a:ext cx="34925" cy="34925"/>
            </a:xfrm>
            <a:custGeom>
              <a:avLst/>
              <a:gdLst>
                <a:gd name="T0" fmla="*/ 91 w 107"/>
                <a:gd name="T1" fmla="*/ 107 h 107"/>
                <a:gd name="T2" fmla="*/ 97 w 107"/>
                <a:gd name="T3" fmla="*/ 105 h 107"/>
                <a:gd name="T4" fmla="*/ 102 w 107"/>
                <a:gd name="T5" fmla="*/ 102 h 107"/>
                <a:gd name="T6" fmla="*/ 105 w 107"/>
                <a:gd name="T7" fmla="*/ 97 h 107"/>
                <a:gd name="T8" fmla="*/ 107 w 107"/>
                <a:gd name="T9" fmla="*/ 91 h 107"/>
                <a:gd name="T10" fmla="*/ 105 w 107"/>
                <a:gd name="T11" fmla="*/ 86 h 107"/>
                <a:gd name="T12" fmla="*/ 102 w 107"/>
                <a:gd name="T13" fmla="*/ 81 h 107"/>
                <a:gd name="T14" fmla="*/ 26 w 107"/>
                <a:gd name="T15" fmla="*/ 5 h 107"/>
                <a:gd name="T16" fmla="*/ 21 w 107"/>
                <a:gd name="T17" fmla="*/ 2 h 107"/>
                <a:gd name="T18" fmla="*/ 16 w 107"/>
                <a:gd name="T19" fmla="*/ 0 h 107"/>
                <a:gd name="T20" fmla="*/ 10 w 107"/>
                <a:gd name="T21" fmla="*/ 2 h 107"/>
                <a:gd name="T22" fmla="*/ 5 w 107"/>
                <a:gd name="T23" fmla="*/ 5 h 107"/>
                <a:gd name="T24" fmla="*/ 2 w 107"/>
                <a:gd name="T25" fmla="*/ 10 h 107"/>
                <a:gd name="T26" fmla="*/ 0 w 107"/>
                <a:gd name="T27" fmla="*/ 16 h 107"/>
                <a:gd name="T28" fmla="*/ 2 w 107"/>
                <a:gd name="T29" fmla="*/ 21 h 107"/>
                <a:gd name="T30" fmla="*/ 5 w 107"/>
                <a:gd name="T31" fmla="*/ 26 h 107"/>
                <a:gd name="T32" fmla="*/ 81 w 107"/>
                <a:gd name="T33" fmla="*/ 102 h 107"/>
                <a:gd name="T34" fmla="*/ 86 w 107"/>
                <a:gd name="T35" fmla="*/ 105 h 107"/>
                <a:gd name="T36" fmla="*/ 91 w 107"/>
                <a:gd name="T3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107">
                  <a:moveTo>
                    <a:pt x="91" y="107"/>
                  </a:moveTo>
                  <a:lnTo>
                    <a:pt x="97" y="105"/>
                  </a:lnTo>
                  <a:lnTo>
                    <a:pt x="102" y="102"/>
                  </a:lnTo>
                  <a:lnTo>
                    <a:pt x="105" y="97"/>
                  </a:lnTo>
                  <a:lnTo>
                    <a:pt x="107" y="91"/>
                  </a:lnTo>
                  <a:lnTo>
                    <a:pt x="105" y="86"/>
                  </a:lnTo>
                  <a:lnTo>
                    <a:pt x="102" y="81"/>
                  </a:lnTo>
                  <a:lnTo>
                    <a:pt x="26" y="5"/>
                  </a:lnTo>
                  <a:lnTo>
                    <a:pt x="21" y="2"/>
                  </a:lnTo>
                  <a:lnTo>
                    <a:pt x="16" y="0"/>
                  </a:lnTo>
                  <a:lnTo>
                    <a:pt x="10" y="2"/>
                  </a:lnTo>
                  <a:lnTo>
                    <a:pt x="5" y="5"/>
                  </a:lnTo>
                  <a:lnTo>
                    <a:pt x="2" y="10"/>
                  </a:lnTo>
                  <a:lnTo>
                    <a:pt x="0" y="16"/>
                  </a:lnTo>
                  <a:lnTo>
                    <a:pt x="2" y="21"/>
                  </a:lnTo>
                  <a:lnTo>
                    <a:pt x="5" y="26"/>
                  </a:lnTo>
                  <a:lnTo>
                    <a:pt x="81" y="102"/>
                  </a:lnTo>
                  <a:lnTo>
                    <a:pt x="86" y="105"/>
                  </a:lnTo>
                  <a:lnTo>
                    <a:pt x="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5" name="Freeform 2136"/>
            <p:cNvSpPr>
              <a:spLocks/>
            </p:cNvSpPr>
            <p:nvPr/>
          </p:nvSpPr>
          <p:spPr bwMode="auto">
            <a:xfrm>
              <a:off x="11171238" y="835025"/>
              <a:ext cx="9525" cy="28575"/>
            </a:xfrm>
            <a:custGeom>
              <a:avLst/>
              <a:gdLst>
                <a:gd name="T0" fmla="*/ 15 w 29"/>
                <a:gd name="T1" fmla="*/ 90 h 90"/>
                <a:gd name="T2" fmla="*/ 21 w 29"/>
                <a:gd name="T3" fmla="*/ 89 h 90"/>
                <a:gd name="T4" fmla="*/ 26 w 29"/>
                <a:gd name="T5" fmla="*/ 87 h 90"/>
                <a:gd name="T6" fmla="*/ 28 w 29"/>
                <a:gd name="T7" fmla="*/ 82 h 90"/>
                <a:gd name="T8" fmla="*/ 29 w 29"/>
                <a:gd name="T9" fmla="*/ 76 h 90"/>
                <a:gd name="T10" fmla="*/ 29 w 29"/>
                <a:gd name="T11" fmla="*/ 16 h 90"/>
                <a:gd name="T12" fmla="*/ 28 w 29"/>
                <a:gd name="T13" fmla="*/ 10 h 90"/>
                <a:gd name="T14" fmla="*/ 26 w 29"/>
                <a:gd name="T15" fmla="*/ 5 h 90"/>
                <a:gd name="T16" fmla="*/ 21 w 29"/>
                <a:gd name="T17" fmla="*/ 1 h 90"/>
                <a:gd name="T18" fmla="*/ 15 w 29"/>
                <a:gd name="T19" fmla="*/ 0 h 90"/>
                <a:gd name="T20" fmla="*/ 9 w 29"/>
                <a:gd name="T21" fmla="*/ 1 h 90"/>
                <a:gd name="T22" fmla="*/ 4 w 29"/>
                <a:gd name="T23" fmla="*/ 5 h 90"/>
                <a:gd name="T24" fmla="*/ 1 w 29"/>
                <a:gd name="T25" fmla="*/ 10 h 90"/>
                <a:gd name="T26" fmla="*/ 0 w 29"/>
                <a:gd name="T27" fmla="*/ 16 h 90"/>
                <a:gd name="T28" fmla="*/ 0 w 29"/>
                <a:gd name="T29" fmla="*/ 76 h 90"/>
                <a:gd name="T30" fmla="*/ 1 w 29"/>
                <a:gd name="T31" fmla="*/ 82 h 90"/>
                <a:gd name="T32" fmla="*/ 4 w 29"/>
                <a:gd name="T33" fmla="*/ 87 h 90"/>
                <a:gd name="T34" fmla="*/ 9 w 29"/>
                <a:gd name="T35" fmla="*/ 89 h 90"/>
                <a:gd name="T36" fmla="*/ 15 w 29"/>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90">
                  <a:moveTo>
                    <a:pt x="15" y="90"/>
                  </a:moveTo>
                  <a:lnTo>
                    <a:pt x="21" y="89"/>
                  </a:lnTo>
                  <a:lnTo>
                    <a:pt x="26" y="87"/>
                  </a:lnTo>
                  <a:lnTo>
                    <a:pt x="28" y="82"/>
                  </a:lnTo>
                  <a:lnTo>
                    <a:pt x="29" y="76"/>
                  </a:lnTo>
                  <a:lnTo>
                    <a:pt x="29" y="16"/>
                  </a:lnTo>
                  <a:lnTo>
                    <a:pt x="28" y="10"/>
                  </a:lnTo>
                  <a:lnTo>
                    <a:pt x="26" y="5"/>
                  </a:lnTo>
                  <a:lnTo>
                    <a:pt x="21" y="1"/>
                  </a:lnTo>
                  <a:lnTo>
                    <a:pt x="15" y="0"/>
                  </a:lnTo>
                  <a:lnTo>
                    <a:pt x="9" y="1"/>
                  </a:lnTo>
                  <a:lnTo>
                    <a:pt x="4" y="5"/>
                  </a:lnTo>
                  <a:lnTo>
                    <a:pt x="1" y="10"/>
                  </a:lnTo>
                  <a:lnTo>
                    <a:pt x="0" y="16"/>
                  </a:lnTo>
                  <a:lnTo>
                    <a:pt x="0" y="76"/>
                  </a:lnTo>
                  <a:lnTo>
                    <a:pt x="1" y="82"/>
                  </a:lnTo>
                  <a:lnTo>
                    <a:pt x="4" y="87"/>
                  </a:lnTo>
                  <a:lnTo>
                    <a:pt x="9" y="89"/>
                  </a:lnTo>
                  <a:lnTo>
                    <a:pt x="1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6" name="Freeform 2137"/>
            <p:cNvSpPr>
              <a:spLocks/>
            </p:cNvSpPr>
            <p:nvPr/>
          </p:nvSpPr>
          <p:spPr bwMode="auto">
            <a:xfrm>
              <a:off x="11242675" y="863600"/>
              <a:ext cx="33338" cy="34925"/>
            </a:xfrm>
            <a:custGeom>
              <a:avLst/>
              <a:gdLst>
                <a:gd name="T0" fmla="*/ 101 w 106"/>
                <a:gd name="T1" fmla="*/ 5 h 107"/>
                <a:gd name="T2" fmla="*/ 96 w 106"/>
                <a:gd name="T3" fmla="*/ 2 h 107"/>
                <a:gd name="T4" fmla="*/ 90 w 106"/>
                <a:gd name="T5" fmla="*/ 0 h 107"/>
                <a:gd name="T6" fmla="*/ 85 w 106"/>
                <a:gd name="T7" fmla="*/ 2 h 107"/>
                <a:gd name="T8" fmla="*/ 80 w 106"/>
                <a:gd name="T9" fmla="*/ 5 h 107"/>
                <a:gd name="T10" fmla="*/ 5 w 106"/>
                <a:gd name="T11" fmla="*/ 80 h 107"/>
                <a:gd name="T12" fmla="*/ 1 w 106"/>
                <a:gd name="T13" fmla="*/ 86 h 107"/>
                <a:gd name="T14" fmla="*/ 0 w 106"/>
                <a:gd name="T15" fmla="*/ 91 h 107"/>
                <a:gd name="T16" fmla="*/ 1 w 106"/>
                <a:gd name="T17" fmla="*/ 97 h 107"/>
                <a:gd name="T18" fmla="*/ 5 w 106"/>
                <a:gd name="T19" fmla="*/ 102 h 107"/>
                <a:gd name="T20" fmla="*/ 10 w 106"/>
                <a:gd name="T21" fmla="*/ 105 h 107"/>
                <a:gd name="T22" fmla="*/ 16 w 106"/>
                <a:gd name="T23" fmla="*/ 107 h 107"/>
                <a:gd name="T24" fmla="*/ 21 w 106"/>
                <a:gd name="T25" fmla="*/ 105 h 107"/>
                <a:gd name="T26" fmla="*/ 25 w 106"/>
                <a:gd name="T27" fmla="*/ 102 h 107"/>
                <a:gd name="T28" fmla="*/ 101 w 106"/>
                <a:gd name="T29" fmla="*/ 26 h 107"/>
                <a:gd name="T30" fmla="*/ 105 w 106"/>
                <a:gd name="T31" fmla="*/ 21 h 107"/>
                <a:gd name="T32" fmla="*/ 106 w 106"/>
                <a:gd name="T33" fmla="*/ 16 h 107"/>
                <a:gd name="T34" fmla="*/ 105 w 106"/>
                <a:gd name="T35" fmla="*/ 10 h 107"/>
                <a:gd name="T36" fmla="*/ 101 w 106"/>
                <a:gd name="T37"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07">
                  <a:moveTo>
                    <a:pt x="101" y="5"/>
                  </a:moveTo>
                  <a:lnTo>
                    <a:pt x="96" y="2"/>
                  </a:lnTo>
                  <a:lnTo>
                    <a:pt x="90" y="0"/>
                  </a:lnTo>
                  <a:lnTo>
                    <a:pt x="85" y="2"/>
                  </a:lnTo>
                  <a:lnTo>
                    <a:pt x="80" y="5"/>
                  </a:lnTo>
                  <a:lnTo>
                    <a:pt x="5" y="80"/>
                  </a:lnTo>
                  <a:lnTo>
                    <a:pt x="1" y="86"/>
                  </a:lnTo>
                  <a:lnTo>
                    <a:pt x="0" y="91"/>
                  </a:lnTo>
                  <a:lnTo>
                    <a:pt x="1" y="97"/>
                  </a:lnTo>
                  <a:lnTo>
                    <a:pt x="5" y="102"/>
                  </a:lnTo>
                  <a:lnTo>
                    <a:pt x="10" y="105"/>
                  </a:lnTo>
                  <a:lnTo>
                    <a:pt x="16" y="107"/>
                  </a:lnTo>
                  <a:lnTo>
                    <a:pt x="21" y="105"/>
                  </a:lnTo>
                  <a:lnTo>
                    <a:pt x="25" y="102"/>
                  </a:lnTo>
                  <a:lnTo>
                    <a:pt x="101" y="26"/>
                  </a:lnTo>
                  <a:lnTo>
                    <a:pt x="105" y="21"/>
                  </a:lnTo>
                  <a:lnTo>
                    <a:pt x="106" y="16"/>
                  </a:lnTo>
                  <a:lnTo>
                    <a:pt x="105" y="10"/>
                  </a:lnTo>
                  <a:lnTo>
                    <a:pt x="10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7" name="Freeform 2138"/>
            <p:cNvSpPr>
              <a:spLocks/>
            </p:cNvSpPr>
            <p:nvPr/>
          </p:nvSpPr>
          <p:spPr bwMode="auto">
            <a:xfrm>
              <a:off x="11276013" y="949325"/>
              <a:ext cx="28575" cy="11113"/>
            </a:xfrm>
            <a:custGeom>
              <a:avLst/>
              <a:gdLst>
                <a:gd name="T0" fmla="*/ 75 w 90"/>
                <a:gd name="T1" fmla="*/ 0 h 31"/>
                <a:gd name="T2" fmla="*/ 15 w 90"/>
                <a:gd name="T3" fmla="*/ 0 h 31"/>
                <a:gd name="T4" fmla="*/ 9 w 90"/>
                <a:gd name="T5" fmla="*/ 2 h 31"/>
                <a:gd name="T6" fmla="*/ 4 w 90"/>
                <a:gd name="T7" fmla="*/ 5 h 31"/>
                <a:gd name="T8" fmla="*/ 1 w 90"/>
                <a:gd name="T9" fmla="*/ 10 h 31"/>
                <a:gd name="T10" fmla="*/ 0 w 90"/>
                <a:gd name="T11" fmla="*/ 15 h 31"/>
                <a:gd name="T12" fmla="*/ 1 w 90"/>
                <a:gd name="T13" fmla="*/ 21 h 31"/>
                <a:gd name="T14" fmla="*/ 4 w 90"/>
                <a:gd name="T15" fmla="*/ 26 h 31"/>
                <a:gd name="T16" fmla="*/ 9 w 90"/>
                <a:gd name="T17" fmla="*/ 30 h 31"/>
                <a:gd name="T18" fmla="*/ 15 w 90"/>
                <a:gd name="T19" fmla="*/ 31 h 31"/>
                <a:gd name="T20" fmla="*/ 75 w 90"/>
                <a:gd name="T21" fmla="*/ 31 h 31"/>
                <a:gd name="T22" fmla="*/ 81 w 90"/>
                <a:gd name="T23" fmla="*/ 30 h 31"/>
                <a:gd name="T24" fmla="*/ 86 w 90"/>
                <a:gd name="T25" fmla="*/ 26 h 31"/>
                <a:gd name="T26" fmla="*/ 89 w 90"/>
                <a:gd name="T27" fmla="*/ 21 h 31"/>
                <a:gd name="T28" fmla="*/ 90 w 90"/>
                <a:gd name="T29" fmla="*/ 15 h 31"/>
                <a:gd name="T30" fmla="*/ 89 w 90"/>
                <a:gd name="T31" fmla="*/ 10 h 31"/>
                <a:gd name="T32" fmla="*/ 86 w 90"/>
                <a:gd name="T33" fmla="*/ 5 h 31"/>
                <a:gd name="T34" fmla="*/ 81 w 90"/>
                <a:gd name="T35" fmla="*/ 2 h 31"/>
                <a:gd name="T36" fmla="*/ 75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5" y="0"/>
                  </a:moveTo>
                  <a:lnTo>
                    <a:pt x="15" y="0"/>
                  </a:lnTo>
                  <a:lnTo>
                    <a:pt x="9" y="2"/>
                  </a:lnTo>
                  <a:lnTo>
                    <a:pt x="4" y="5"/>
                  </a:lnTo>
                  <a:lnTo>
                    <a:pt x="1" y="10"/>
                  </a:lnTo>
                  <a:lnTo>
                    <a:pt x="0" y="15"/>
                  </a:lnTo>
                  <a:lnTo>
                    <a:pt x="1" y="21"/>
                  </a:lnTo>
                  <a:lnTo>
                    <a:pt x="4" y="26"/>
                  </a:lnTo>
                  <a:lnTo>
                    <a:pt x="9" y="30"/>
                  </a:lnTo>
                  <a:lnTo>
                    <a:pt x="15" y="31"/>
                  </a:lnTo>
                  <a:lnTo>
                    <a:pt x="75" y="31"/>
                  </a:lnTo>
                  <a:lnTo>
                    <a:pt x="81" y="30"/>
                  </a:lnTo>
                  <a:lnTo>
                    <a:pt x="86" y="26"/>
                  </a:lnTo>
                  <a:lnTo>
                    <a:pt x="89" y="21"/>
                  </a:lnTo>
                  <a:lnTo>
                    <a:pt x="90" y="15"/>
                  </a:lnTo>
                  <a:lnTo>
                    <a:pt x="89" y="10"/>
                  </a:lnTo>
                  <a:lnTo>
                    <a:pt x="86" y="5"/>
                  </a:lnTo>
                  <a:lnTo>
                    <a:pt x="81" y="2"/>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grpSp>
        <p:nvGrpSpPr>
          <p:cNvPr id="333" name="Group 332"/>
          <p:cNvGrpSpPr/>
          <p:nvPr/>
        </p:nvGrpSpPr>
        <p:grpSpPr>
          <a:xfrm>
            <a:off x="7661786" y="2788007"/>
            <a:ext cx="760354" cy="590256"/>
            <a:chOff x="5328658" y="3386532"/>
            <a:chExt cx="760354" cy="590256"/>
          </a:xfrm>
        </p:grpSpPr>
        <p:sp>
          <p:nvSpPr>
            <p:cNvPr id="334" name="Pentagon 333"/>
            <p:cNvSpPr/>
            <p:nvPr/>
          </p:nvSpPr>
          <p:spPr>
            <a:xfrm>
              <a:off x="5328658" y="3386532"/>
              <a:ext cx="760354" cy="590256"/>
            </a:xfrm>
            <a:prstGeom prst="homePlate">
              <a:avLst/>
            </a:prstGeom>
            <a:gradFill>
              <a:gsLst>
                <a:gs pos="0">
                  <a:schemeClr val="bg1"/>
                </a:gs>
                <a:gs pos="100000">
                  <a:srgbClr val="81BC1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nvGrpSpPr>
            <p:cNvPr id="335" name="Group 334"/>
            <p:cNvGrpSpPr/>
            <p:nvPr/>
          </p:nvGrpSpPr>
          <p:grpSpPr>
            <a:xfrm>
              <a:off x="5566903" y="3554016"/>
              <a:ext cx="283864" cy="255286"/>
              <a:chOff x="4854484" y="6477998"/>
              <a:chExt cx="283864" cy="255286"/>
            </a:xfrm>
            <a:solidFill>
              <a:schemeClr val="bg1">
                <a:lumMod val="75000"/>
              </a:schemeClr>
            </a:solidFill>
          </p:grpSpPr>
          <p:sp>
            <p:nvSpPr>
              <p:cNvPr id="336"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37"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sp>
        <p:nvSpPr>
          <p:cNvPr id="354" name="Pentagon 353"/>
          <p:cNvSpPr/>
          <p:nvPr/>
        </p:nvSpPr>
        <p:spPr>
          <a:xfrm>
            <a:off x="7766178" y="3623467"/>
            <a:ext cx="599735" cy="509570"/>
          </a:xfrm>
          <a:prstGeom prst="homePlate">
            <a:avLst/>
          </a:prstGeom>
          <a:gradFill flip="none" rotWithShape="1">
            <a:gsLst>
              <a:gs pos="0">
                <a:schemeClr val="bg1"/>
              </a:gs>
              <a:gs pos="100000">
                <a:srgbClr val="DC737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nvGrpSpPr>
          <p:cNvPr id="355" name="Group 354"/>
          <p:cNvGrpSpPr/>
          <p:nvPr/>
        </p:nvGrpSpPr>
        <p:grpSpPr>
          <a:xfrm>
            <a:off x="8131141" y="3942932"/>
            <a:ext cx="127643" cy="114793"/>
            <a:chOff x="4854484" y="6477998"/>
            <a:chExt cx="283864" cy="255286"/>
          </a:xfrm>
          <a:solidFill>
            <a:schemeClr val="bg1"/>
          </a:solidFill>
        </p:grpSpPr>
        <p:sp>
          <p:nvSpPr>
            <p:cNvPr id="356"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57"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nvGrpSpPr>
          <p:cNvPr id="358" name="Group 4"/>
          <p:cNvGrpSpPr>
            <a:grpSpLocks noChangeAspect="1"/>
          </p:cNvGrpSpPr>
          <p:nvPr/>
        </p:nvGrpSpPr>
        <p:grpSpPr bwMode="auto">
          <a:xfrm>
            <a:off x="7778248" y="3759022"/>
            <a:ext cx="268579" cy="281339"/>
            <a:chOff x="2746" y="2821"/>
            <a:chExt cx="463" cy="485"/>
          </a:xfrm>
          <a:solidFill>
            <a:srgbClr val="DC7373"/>
          </a:solidFill>
        </p:grpSpPr>
        <p:sp>
          <p:nvSpPr>
            <p:cNvPr id="359"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0"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1"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2"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3"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4"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5"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6"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367" name="Content Placeholder 2"/>
          <p:cNvSpPr txBox="1">
            <a:spLocks/>
          </p:cNvSpPr>
          <p:nvPr/>
        </p:nvSpPr>
        <p:spPr bwMode="auto">
          <a:xfrm>
            <a:off x="6847650" y="3316112"/>
            <a:ext cx="394339"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spcBef>
                <a:spcPts val="0"/>
              </a:spcBef>
              <a:buNone/>
            </a:pPr>
            <a:r>
              <a:rPr lang="en-US" sz="1400">
                <a:solidFill>
                  <a:schemeClr val="tx1">
                    <a:lumMod val="75000"/>
                    <a:lumOff val="25000"/>
                  </a:schemeClr>
                </a:solidFill>
                <a:latin typeface="Source Sans Pro"/>
              </a:rPr>
              <a:t>bugs</a:t>
            </a:r>
          </a:p>
        </p:txBody>
      </p:sp>
      <p:grpSp>
        <p:nvGrpSpPr>
          <p:cNvPr id="368" name="Group 4"/>
          <p:cNvGrpSpPr>
            <a:grpSpLocks noChangeAspect="1"/>
          </p:cNvGrpSpPr>
          <p:nvPr/>
        </p:nvGrpSpPr>
        <p:grpSpPr bwMode="auto">
          <a:xfrm>
            <a:off x="6561297" y="2886907"/>
            <a:ext cx="300842" cy="315134"/>
            <a:chOff x="2746" y="2821"/>
            <a:chExt cx="463" cy="485"/>
          </a:xfrm>
          <a:solidFill>
            <a:srgbClr val="DC7373"/>
          </a:solidFill>
        </p:grpSpPr>
        <p:sp>
          <p:nvSpPr>
            <p:cNvPr id="369"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0"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1"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2"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3"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4"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5"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6"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377" name="Group 4"/>
          <p:cNvGrpSpPr>
            <a:grpSpLocks noChangeAspect="1"/>
          </p:cNvGrpSpPr>
          <p:nvPr/>
        </p:nvGrpSpPr>
        <p:grpSpPr bwMode="auto">
          <a:xfrm>
            <a:off x="7232246" y="3549510"/>
            <a:ext cx="300842" cy="315134"/>
            <a:chOff x="2746" y="2821"/>
            <a:chExt cx="463" cy="485"/>
          </a:xfrm>
          <a:solidFill>
            <a:srgbClr val="DC7373"/>
          </a:solidFill>
        </p:grpSpPr>
        <p:sp>
          <p:nvSpPr>
            <p:cNvPr id="378"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9"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0"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1"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2"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3"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4"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5"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388" name="Group 387"/>
          <p:cNvGrpSpPr/>
          <p:nvPr/>
        </p:nvGrpSpPr>
        <p:grpSpPr>
          <a:xfrm>
            <a:off x="3955151" y="3633370"/>
            <a:ext cx="283864" cy="255286"/>
            <a:chOff x="4854484" y="6477998"/>
            <a:chExt cx="283864" cy="255286"/>
          </a:xfrm>
          <a:solidFill>
            <a:schemeClr val="bg1"/>
          </a:solidFill>
        </p:grpSpPr>
        <p:sp>
          <p:nvSpPr>
            <p:cNvPr id="389"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90"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nvGrpSpPr>
          <p:cNvPr id="215" name="Group 214"/>
          <p:cNvGrpSpPr/>
          <p:nvPr/>
        </p:nvGrpSpPr>
        <p:grpSpPr>
          <a:xfrm>
            <a:off x="2136243" y="4206115"/>
            <a:ext cx="7552902" cy="1001944"/>
            <a:chOff x="2129357" y="4807384"/>
            <a:chExt cx="6937370" cy="888565"/>
          </a:xfrm>
        </p:grpSpPr>
        <p:cxnSp>
          <p:nvCxnSpPr>
            <p:cNvPr id="216" name="Straight Arrow Connector 215"/>
            <p:cNvCxnSpPr/>
            <p:nvPr/>
          </p:nvCxnSpPr>
          <p:spPr>
            <a:xfrm rot="16200000">
              <a:off x="1685076" y="5251666"/>
              <a:ext cx="888563" cy="0"/>
            </a:xfrm>
            <a:prstGeom prst="straightConnector1">
              <a:avLst/>
            </a:prstGeom>
            <a:ln w="57150" cap="rnd">
              <a:solidFill>
                <a:srgbClr val="FF0000"/>
              </a:solidFill>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V="1">
              <a:off x="9066727" y="5197566"/>
              <a:ext cx="0" cy="498383"/>
            </a:xfrm>
            <a:prstGeom prst="straightConnector1">
              <a:avLst/>
            </a:prstGeom>
            <a:ln w="57150" cap="rnd">
              <a:solidFill>
                <a:srgbClr val="FF0000"/>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V="1">
              <a:off x="5598042" y="2227263"/>
              <a:ext cx="0" cy="6937369"/>
            </a:xfrm>
            <a:prstGeom prst="line">
              <a:avLst/>
            </a:prstGeom>
            <a:ln w="57150" cap="rnd">
              <a:solidFill>
                <a:srgbClr val="FF0000"/>
              </a:solidFill>
              <a:round/>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p:nvGrpSpPr>
        <p:grpSpPr>
          <a:xfrm>
            <a:off x="8854773" y="2752358"/>
            <a:ext cx="916728" cy="916728"/>
            <a:chOff x="10456863" y="5349875"/>
            <a:chExt cx="285749" cy="285750"/>
          </a:xfrm>
          <a:gradFill flip="none" rotWithShape="1">
            <a:gsLst>
              <a:gs pos="0">
                <a:schemeClr val="accent3"/>
              </a:gs>
              <a:gs pos="100000">
                <a:schemeClr val="accent1"/>
              </a:gs>
            </a:gsLst>
            <a:lin ang="18900000" scaled="1"/>
            <a:tileRect/>
          </a:gradFill>
        </p:grpSpPr>
        <p:sp>
          <p:nvSpPr>
            <p:cNvPr id="220" name="Freeform 3396"/>
            <p:cNvSpPr>
              <a:spLocks/>
            </p:cNvSpPr>
            <p:nvPr/>
          </p:nvSpPr>
          <p:spPr bwMode="auto">
            <a:xfrm>
              <a:off x="10666413" y="5445125"/>
              <a:ext cx="57150" cy="57150"/>
            </a:xfrm>
            <a:custGeom>
              <a:avLst/>
              <a:gdLst>
                <a:gd name="T0" fmla="*/ 80 w 145"/>
                <a:gd name="T1" fmla="*/ 143 h 143"/>
                <a:gd name="T2" fmla="*/ 94 w 145"/>
                <a:gd name="T3" fmla="*/ 141 h 143"/>
                <a:gd name="T4" fmla="*/ 107 w 145"/>
                <a:gd name="T5" fmla="*/ 134 h 143"/>
                <a:gd name="T6" fmla="*/ 118 w 145"/>
                <a:gd name="T7" fmla="*/ 127 h 143"/>
                <a:gd name="T8" fmla="*/ 128 w 145"/>
                <a:gd name="T9" fmla="*/ 118 h 143"/>
                <a:gd name="T10" fmla="*/ 136 w 145"/>
                <a:gd name="T11" fmla="*/ 106 h 143"/>
                <a:gd name="T12" fmla="*/ 141 w 145"/>
                <a:gd name="T13" fmla="*/ 93 h 143"/>
                <a:gd name="T14" fmla="*/ 144 w 145"/>
                <a:gd name="T15" fmla="*/ 79 h 143"/>
                <a:gd name="T16" fmla="*/ 144 w 145"/>
                <a:gd name="T17" fmla="*/ 64 h 143"/>
                <a:gd name="T18" fmla="*/ 141 w 145"/>
                <a:gd name="T19" fmla="*/ 50 h 143"/>
                <a:gd name="T20" fmla="*/ 136 w 145"/>
                <a:gd name="T21" fmla="*/ 37 h 143"/>
                <a:gd name="T22" fmla="*/ 128 w 145"/>
                <a:gd name="T23" fmla="*/ 25 h 143"/>
                <a:gd name="T24" fmla="*/ 118 w 145"/>
                <a:gd name="T25" fmla="*/ 16 h 143"/>
                <a:gd name="T26" fmla="*/ 107 w 145"/>
                <a:gd name="T27" fmla="*/ 9 h 143"/>
                <a:gd name="T28" fmla="*/ 94 w 145"/>
                <a:gd name="T29" fmla="*/ 2 h 143"/>
                <a:gd name="T30" fmla="*/ 80 w 145"/>
                <a:gd name="T31" fmla="*/ 0 h 143"/>
                <a:gd name="T32" fmla="*/ 65 w 145"/>
                <a:gd name="T33" fmla="*/ 0 h 143"/>
                <a:gd name="T34" fmla="*/ 51 w 145"/>
                <a:gd name="T35" fmla="*/ 2 h 143"/>
                <a:gd name="T36" fmla="*/ 38 w 145"/>
                <a:gd name="T37" fmla="*/ 9 h 143"/>
                <a:gd name="T38" fmla="*/ 27 w 145"/>
                <a:gd name="T39" fmla="*/ 16 h 143"/>
                <a:gd name="T40" fmla="*/ 17 w 145"/>
                <a:gd name="T41" fmla="*/ 25 h 143"/>
                <a:gd name="T42" fmla="*/ 9 w 145"/>
                <a:gd name="T43" fmla="*/ 37 h 143"/>
                <a:gd name="T44" fmla="*/ 4 w 145"/>
                <a:gd name="T45" fmla="*/ 50 h 143"/>
                <a:gd name="T46" fmla="*/ 1 w 145"/>
                <a:gd name="T47" fmla="*/ 64 h 143"/>
                <a:gd name="T48" fmla="*/ 1 w 145"/>
                <a:gd name="T49" fmla="*/ 79 h 143"/>
                <a:gd name="T50" fmla="*/ 4 w 145"/>
                <a:gd name="T51" fmla="*/ 93 h 143"/>
                <a:gd name="T52" fmla="*/ 9 w 145"/>
                <a:gd name="T53" fmla="*/ 106 h 143"/>
                <a:gd name="T54" fmla="*/ 17 w 145"/>
                <a:gd name="T55" fmla="*/ 118 h 143"/>
                <a:gd name="T56" fmla="*/ 27 w 145"/>
                <a:gd name="T57" fmla="*/ 127 h 143"/>
                <a:gd name="T58" fmla="*/ 38 w 145"/>
                <a:gd name="T59" fmla="*/ 134 h 143"/>
                <a:gd name="T60" fmla="*/ 51 w 145"/>
                <a:gd name="T61" fmla="*/ 141 h 143"/>
                <a:gd name="T62" fmla="*/ 65 w 145"/>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3">
                  <a:moveTo>
                    <a:pt x="73" y="143"/>
                  </a:moveTo>
                  <a:lnTo>
                    <a:pt x="80" y="143"/>
                  </a:lnTo>
                  <a:lnTo>
                    <a:pt x="87" y="142"/>
                  </a:lnTo>
                  <a:lnTo>
                    <a:pt x="94" y="141"/>
                  </a:lnTo>
                  <a:lnTo>
                    <a:pt x="100" y="138"/>
                  </a:lnTo>
                  <a:lnTo>
                    <a:pt x="107" y="134"/>
                  </a:lnTo>
                  <a:lnTo>
                    <a:pt x="113" y="132"/>
                  </a:lnTo>
                  <a:lnTo>
                    <a:pt x="118" y="127"/>
                  </a:lnTo>
                  <a:lnTo>
                    <a:pt x="123" y="123"/>
                  </a:lnTo>
                  <a:lnTo>
                    <a:pt x="128" y="118"/>
                  </a:lnTo>
                  <a:lnTo>
                    <a:pt x="132" y="111"/>
                  </a:lnTo>
                  <a:lnTo>
                    <a:pt x="136" y="106"/>
                  </a:lnTo>
                  <a:lnTo>
                    <a:pt x="139" y="100"/>
                  </a:lnTo>
                  <a:lnTo>
                    <a:pt x="141" y="93"/>
                  </a:lnTo>
                  <a:lnTo>
                    <a:pt x="144" y="86"/>
                  </a:lnTo>
                  <a:lnTo>
                    <a:pt x="144" y="79"/>
                  </a:lnTo>
                  <a:lnTo>
                    <a:pt x="145" y="72"/>
                  </a:lnTo>
                  <a:lnTo>
                    <a:pt x="144" y="64"/>
                  </a:lnTo>
                  <a:lnTo>
                    <a:pt x="144" y="57"/>
                  </a:lnTo>
                  <a:lnTo>
                    <a:pt x="141" y="50"/>
                  </a:lnTo>
                  <a:lnTo>
                    <a:pt x="139" y="43"/>
                  </a:lnTo>
                  <a:lnTo>
                    <a:pt x="136" y="37"/>
                  </a:lnTo>
                  <a:lnTo>
                    <a:pt x="132" y="32"/>
                  </a:lnTo>
                  <a:lnTo>
                    <a:pt x="128" y="25"/>
                  </a:lnTo>
                  <a:lnTo>
                    <a:pt x="123" y="20"/>
                  </a:lnTo>
                  <a:lnTo>
                    <a:pt x="118" y="16"/>
                  </a:lnTo>
                  <a:lnTo>
                    <a:pt x="113" y="11"/>
                  </a:lnTo>
                  <a:lnTo>
                    <a:pt x="107" y="9"/>
                  </a:lnTo>
                  <a:lnTo>
                    <a:pt x="100" y="5"/>
                  </a:lnTo>
                  <a:lnTo>
                    <a:pt x="94" y="2"/>
                  </a:lnTo>
                  <a:lnTo>
                    <a:pt x="87" y="1"/>
                  </a:lnTo>
                  <a:lnTo>
                    <a:pt x="80" y="0"/>
                  </a:lnTo>
                  <a:lnTo>
                    <a:pt x="73" y="0"/>
                  </a:lnTo>
                  <a:lnTo>
                    <a:pt x="65" y="0"/>
                  </a:lnTo>
                  <a:lnTo>
                    <a:pt x="58" y="1"/>
                  </a:lnTo>
                  <a:lnTo>
                    <a:pt x="51" y="2"/>
                  </a:lnTo>
                  <a:lnTo>
                    <a:pt x="45" y="5"/>
                  </a:lnTo>
                  <a:lnTo>
                    <a:pt x="38" y="9"/>
                  </a:lnTo>
                  <a:lnTo>
                    <a:pt x="32" y="11"/>
                  </a:lnTo>
                  <a:lnTo>
                    <a:pt x="27" y="16"/>
                  </a:lnTo>
                  <a:lnTo>
                    <a:pt x="22" y="20"/>
                  </a:lnTo>
                  <a:lnTo>
                    <a:pt x="17" y="25"/>
                  </a:lnTo>
                  <a:lnTo>
                    <a:pt x="13" y="32"/>
                  </a:lnTo>
                  <a:lnTo>
                    <a:pt x="9" y="37"/>
                  </a:lnTo>
                  <a:lnTo>
                    <a:pt x="6" y="43"/>
                  </a:lnTo>
                  <a:lnTo>
                    <a:pt x="4" y="50"/>
                  </a:lnTo>
                  <a:lnTo>
                    <a:pt x="3" y="57"/>
                  </a:lnTo>
                  <a:lnTo>
                    <a:pt x="1" y="64"/>
                  </a:lnTo>
                  <a:lnTo>
                    <a:pt x="0" y="72"/>
                  </a:lnTo>
                  <a:lnTo>
                    <a:pt x="1" y="79"/>
                  </a:lnTo>
                  <a:lnTo>
                    <a:pt x="3" y="86"/>
                  </a:lnTo>
                  <a:lnTo>
                    <a:pt x="4" y="93"/>
                  </a:lnTo>
                  <a:lnTo>
                    <a:pt x="6" y="100"/>
                  </a:lnTo>
                  <a:lnTo>
                    <a:pt x="9" y="106"/>
                  </a:lnTo>
                  <a:lnTo>
                    <a:pt x="13" y="111"/>
                  </a:lnTo>
                  <a:lnTo>
                    <a:pt x="17" y="118"/>
                  </a:lnTo>
                  <a:lnTo>
                    <a:pt x="22" y="123"/>
                  </a:lnTo>
                  <a:lnTo>
                    <a:pt x="27" y="127"/>
                  </a:lnTo>
                  <a:lnTo>
                    <a:pt x="32" y="132"/>
                  </a:lnTo>
                  <a:lnTo>
                    <a:pt x="38" y="134"/>
                  </a:lnTo>
                  <a:lnTo>
                    <a:pt x="45" y="138"/>
                  </a:lnTo>
                  <a:lnTo>
                    <a:pt x="51" y="141"/>
                  </a:lnTo>
                  <a:lnTo>
                    <a:pt x="58" y="142"/>
                  </a:lnTo>
                  <a:lnTo>
                    <a:pt x="65" y="143"/>
                  </a:lnTo>
                  <a:lnTo>
                    <a:pt x="73"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1" name="Freeform 3397"/>
            <p:cNvSpPr>
              <a:spLocks/>
            </p:cNvSpPr>
            <p:nvPr/>
          </p:nvSpPr>
          <p:spPr bwMode="auto">
            <a:xfrm>
              <a:off x="10648950" y="5511800"/>
              <a:ext cx="93662" cy="123825"/>
            </a:xfrm>
            <a:custGeom>
              <a:avLst/>
              <a:gdLst>
                <a:gd name="T0" fmla="*/ 0 w 237"/>
                <a:gd name="T1" fmla="*/ 0 h 312"/>
                <a:gd name="T2" fmla="*/ 0 w 237"/>
                <a:gd name="T3" fmla="*/ 11 h 312"/>
                <a:gd name="T4" fmla="*/ 0 w 237"/>
                <a:gd name="T5" fmla="*/ 40 h 312"/>
                <a:gd name="T6" fmla="*/ 3 w 237"/>
                <a:gd name="T7" fmla="*/ 67 h 312"/>
                <a:gd name="T8" fmla="*/ 4 w 237"/>
                <a:gd name="T9" fmla="*/ 81 h 312"/>
                <a:gd name="T10" fmla="*/ 5 w 237"/>
                <a:gd name="T11" fmla="*/ 94 h 312"/>
                <a:gd name="T12" fmla="*/ 8 w 237"/>
                <a:gd name="T13" fmla="*/ 106 h 312"/>
                <a:gd name="T14" fmla="*/ 11 w 237"/>
                <a:gd name="T15" fmla="*/ 119 h 312"/>
                <a:gd name="T16" fmla="*/ 14 w 237"/>
                <a:gd name="T17" fmla="*/ 131 h 312"/>
                <a:gd name="T18" fmla="*/ 20 w 237"/>
                <a:gd name="T19" fmla="*/ 141 h 312"/>
                <a:gd name="T20" fmla="*/ 25 w 237"/>
                <a:gd name="T21" fmla="*/ 151 h 312"/>
                <a:gd name="T22" fmla="*/ 31 w 237"/>
                <a:gd name="T23" fmla="*/ 160 h 312"/>
                <a:gd name="T24" fmla="*/ 39 w 237"/>
                <a:gd name="T25" fmla="*/ 169 h 312"/>
                <a:gd name="T26" fmla="*/ 48 w 237"/>
                <a:gd name="T27" fmla="*/ 176 h 312"/>
                <a:gd name="T28" fmla="*/ 57 w 237"/>
                <a:gd name="T29" fmla="*/ 182 h 312"/>
                <a:gd name="T30" fmla="*/ 68 w 237"/>
                <a:gd name="T31" fmla="*/ 186 h 312"/>
                <a:gd name="T32" fmla="*/ 68 w 237"/>
                <a:gd name="T33" fmla="*/ 312 h 312"/>
                <a:gd name="T34" fmla="*/ 165 w 237"/>
                <a:gd name="T35" fmla="*/ 312 h 312"/>
                <a:gd name="T36" fmla="*/ 165 w 237"/>
                <a:gd name="T37" fmla="*/ 186 h 312"/>
                <a:gd name="T38" fmla="*/ 176 w 237"/>
                <a:gd name="T39" fmla="*/ 182 h 312"/>
                <a:gd name="T40" fmla="*/ 187 w 237"/>
                <a:gd name="T41" fmla="*/ 176 h 312"/>
                <a:gd name="T42" fmla="*/ 195 w 237"/>
                <a:gd name="T43" fmla="*/ 169 h 312"/>
                <a:gd name="T44" fmla="*/ 204 w 237"/>
                <a:gd name="T45" fmla="*/ 160 h 312"/>
                <a:gd name="T46" fmla="*/ 211 w 237"/>
                <a:gd name="T47" fmla="*/ 151 h 312"/>
                <a:gd name="T48" fmla="*/ 216 w 237"/>
                <a:gd name="T49" fmla="*/ 141 h 312"/>
                <a:gd name="T50" fmla="*/ 221 w 237"/>
                <a:gd name="T51" fmla="*/ 131 h 312"/>
                <a:gd name="T52" fmla="*/ 225 w 237"/>
                <a:gd name="T53" fmla="*/ 119 h 312"/>
                <a:gd name="T54" fmla="*/ 229 w 237"/>
                <a:gd name="T55" fmla="*/ 106 h 312"/>
                <a:gd name="T56" fmla="*/ 231 w 237"/>
                <a:gd name="T57" fmla="*/ 94 h 312"/>
                <a:gd name="T58" fmla="*/ 233 w 237"/>
                <a:gd name="T59" fmla="*/ 81 h 312"/>
                <a:gd name="T60" fmla="*/ 235 w 237"/>
                <a:gd name="T61" fmla="*/ 68 h 312"/>
                <a:gd name="T62" fmla="*/ 237 w 237"/>
                <a:gd name="T63" fmla="*/ 40 h 312"/>
                <a:gd name="T64" fmla="*/ 237 w 237"/>
                <a:gd name="T65" fmla="*/ 11 h 312"/>
                <a:gd name="T66" fmla="*/ 237 w 237"/>
                <a:gd name="T67" fmla="*/ 0 h 312"/>
                <a:gd name="T68" fmla="*/ 0 w 237"/>
                <a:gd name="T6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312">
                  <a:moveTo>
                    <a:pt x="0" y="0"/>
                  </a:moveTo>
                  <a:lnTo>
                    <a:pt x="0" y="11"/>
                  </a:lnTo>
                  <a:lnTo>
                    <a:pt x="0" y="40"/>
                  </a:lnTo>
                  <a:lnTo>
                    <a:pt x="3" y="67"/>
                  </a:lnTo>
                  <a:lnTo>
                    <a:pt x="4" y="81"/>
                  </a:lnTo>
                  <a:lnTo>
                    <a:pt x="5" y="94"/>
                  </a:lnTo>
                  <a:lnTo>
                    <a:pt x="8" y="106"/>
                  </a:lnTo>
                  <a:lnTo>
                    <a:pt x="11" y="119"/>
                  </a:lnTo>
                  <a:lnTo>
                    <a:pt x="14" y="131"/>
                  </a:lnTo>
                  <a:lnTo>
                    <a:pt x="20" y="141"/>
                  </a:lnTo>
                  <a:lnTo>
                    <a:pt x="25" y="151"/>
                  </a:lnTo>
                  <a:lnTo>
                    <a:pt x="31" y="160"/>
                  </a:lnTo>
                  <a:lnTo>
                    <a:pt x="39" y="169"/>
                  </a:lnTo>
                  <a:lnTo>
                    <a:pt x="48" y="176"/>
                  </a:lnTo>
                  <a:lnTo>
                    <a:pt x="57" y="182"/>
                  </a:lnTo>
                  <a:lnTo>
                    <a:pt x="68" y="186"/>
                  </a:lnTo>
                  <a:lnTo>
                    <a:pt x="68" y="312"/>
                  </a:lnTo>
                  <a:lnTo>
                    <a:pt x="165" y="312"/>
                  </a:lnTo>
                  <a:lnTo>
                    <a:pt x="165" y="186"/>
                  </a:lnTo>
                  <a:lnTo>
                    <a:pt x="176" y="182"/>
                  </a:lnTo>
                  <a:lnTo>
                    <a:pt x="187" y="176"/>
                  </a:lnTo>
                  <a:lnTo>
                    <a:pt x="195" y="169"/>
                  </a:lnTo>
                  <a:lnTo>
                    <a:pt x="204" y="160"/>
                  </a:lnTo>
                  <a:lnTo>
                    <a:pt x="211" y="151"/>
                  </a:lnTo>
                  <a:lnTo>
                    <a:pt x="216" y="141"/>
                  </a:lnTo>
                  <a:lnTo>
                    <a:pt x="221" y="131"/>
                  </a:lnTo>
                  <a:lnTo>
                    <a:pt x="225" y="119"/>
                  </a:lnTo>
                  <a:lnTo>
                    <a:pt x="229" y="106"/>
                  </a:lnTo>
                  <a:lnTo>
                    <a:pt x="231" y="94"/>
                  </a:lnTo>
                  <a:lnTo>
                    <a:pt x="233" y="81"/>
                  </a:lnTo>
                  <a:lnTo>
                    <a:pt x="235" y="68"/>
                  </a:lnTo>
                  <a:lnTo>
                    <a:pt x="237" y="40"/>
                  </a:lnTo>
                  <a:lnTo>
                    <a:pt x="237" y="11"/>
                  </a:lnTo>
                  <a:lnTo>
                    <a:pt x="23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2" name="Freeform 3398"/>
            <p:cNvSpPr>
              <a:spLocks/>
            </p:cNvSpPr>
            <p:nvPr/>
          </p:nvSpPr>
          <p:spPr bwMode="auto">
            <a:xfrm>
              <a:off x="10571163" y="5349875"/>
              <a:ext cx="57150" cy="57150"/>
            </a:xfrm>
            <a:custGeom>
              <a:avLst/>
              <a:gdLst>
                <a:gd name="T0" fmla="*/ 79 w 144"/>
                <a:gd name="T1" fmla="*/ 144 h 144"/>
                <a:gd name="T2" fmla="*/ 94 w 144"/>
                <a:gd name="T3" fmla="*/ 140 h 144"/>
                <a:gd name="T4" fmla="*/ 106 w 144"/>
                <a:gd name="T5" fmla="*/ 135 h 144"/>
                <a:gd name="T6" fmla="*/ 118 w 144"/>
                <a:gd name="T7" fmla="*/ 128 h 144"/>
                <a:gd name="T8" fmla="*/ 128 w 144"/>
                <a:gd name="T9" fmla="*/ 119 h 144"/>
                <a:gd name="T10" fmla="*/ 136 w 144"/>
                <a:gd name="T11" fmla="*/ 107 h 144"/>
                <a:gd name="T12" fmla="*/ 141 w 144"/>
                <a:gd name="T13" fmla="*/ 94 h 144"/>
                <a:gd name="T14" fmla="*/ 144 w 144"/>
                <a:gd name="T15" fmla="*/ 80 h 144"/>
                <a:gd name="T16" fmla="*/ 144 w 144"/>
                <a:gd name="T17" fmla="*/ 65 h 144"/>
                <a:gd name="T18" fmla="*/ 141 w 144"/>
                <a:gd name="T19" fmla="*/ 51 h 144"/>
                <a:gd name="T20" fmla="*/ 136 w 144"/>
                <a:gd name="T21" fmla="*/ 38 h 144"/>
                <a:gd name="T22" fmla="*/ 128 w 144"/>
                <a:gd name="T23" fmla="*/ 26 h 144"/>
                <a:gd name="T24" fmla="*/ 118 w 144"/>
                <a:gd name="T25" fmla="*/ 17 h 144"/>
                <a:gd name="T26" fmla="*/ 106 w 144"/>
                <a:gd name="T27" fmla="*/ 8 h 144"/>
                <a:gd name="T28" fmla="*/ 94 w 144"/>
                <a:gd name="T29" fmla="*/ 3 h 144"/>
                <a:gd name="T30" fmla="*/ 79 w 144"/>
                <a:gd name="T31" fmla="*/ 0 h 144"/>
                <a:gd name="T32" fmla="*/ 65 w 144"/>
                <a:gd name="T33" fmla="*/ 0 h 144"/>
                <a:gd name="T34" fmla="*/ 51 w 144"/>
                <a:gd name="T35" fmla="*/ 3 h 144"/>
                <a:gd name="T36" fmla="*/ 38 w 144"/>
                <a:gd name="T37" fmla="*/ 8 h 144"/>
                <a:gd name="T38" fmla="*/ 27 w 144"/>
                <a:gd name="T39" fmla="*/ 17 h 144"/>
                <a:gd name="T40" fmla="*/ 16 w 144"/>
                <a:gd name="T41" fmla="*/ 26 h 144"/>
                <a:gd name="T42" fmla="*/ 9 w 144"/>
                <a:gd name="T43" fmla="*/ 38 h 144"/>
                <a:gd name="T44" fmla="*/ 4 w 144"/>
                <a:gd name="T45" fmla="*/ 51 h 144"/>
                <a:gd name="T46" fmla="*/ 0 w 144"/>
                <a:gd name="T47" fmla="*/ 65 h 144"/>
                <a:gd name="T48" fmla="*/ 0 w 144"/>
                <a:gd name="T49" fmla="*/ 80 h 144"/>
                <a:gd name="T50" fmla="*/ 4 w 144"/>
                <a:gd name="T51" fmla="*/ 94 h 144"/>
                <a:gd name="T52" fmla="*/ 9 w 144"/>
                <a:gd name="T53" fmla="*/ 107 h 144"/>
                <a:gd name="T54" fmla="*/ 16 w 144"/>
                <a:gd name="T55" fmla="*/ 119 h 144"/>
                <a:gd name="T56" fmla="*/ 27 w 144"/>
                <a:gd name="T57" fmla="*/ 128 h 144"/>
                <a:gd name="T58" fmla="*/ 38 w 144"/>
                <a:gd name="T59" fmla="*/ 135 h 144"/>
                <a:gd name="T60" fmla="*/ 51 w 144"/>
                <a:gd name="T61" fmla="*/ 140 h 144"/>
                <a:gd name="T62" fmla="*/ 65 w 144"/>
                <a:gd name="T6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4">
                  <a:moveTo>
                    <a:pt x="72" y="144"/>
                  </a:moveTo>
                  <a:lnTo>
                    <a:pt x="79" y="144"/>
                  </a:lnTo>
                  <a:lnTo>
                    <a:pt x="87" y="143"/>
                  </a:lnTo>
                  <a:lnTo>
                    <a:pt x="94" y="140"/>
                  </a:lnTo>
                  <a:lnTo>
                    <a:pt x="100" y="139"/>
                  </a:lnTo>
                  <a:lnTo>
                    <a:pt x="106" y="135"/>
                  </a:lnTo>
                  <a:lnTo>
                    <a:pt x="113" y="131"/>
                  </a:lnTo>
                  <a:lnTo>
                    <a:pt x="118" y="128"/>
                  </a:lnTo>
                  <a:lnTo>
                    <a:pt x="123" y="124"/>
                  </a:lnTo>
                  <a:lnTo>
                    <a:pt x="128" y="119"/>
                  </a:lnTo>
                  <a:lnTo>
                    <a:pt x="132" y="112"/>
                  </a:lnTo>
                  <a:lnTo>
                    <a:pt x="136" y="107"/>
                  </a:lnTo>
                  <a:lnTo>
                    <a:pt x="139" y="101"/>
                  </a:lnTo>
                  <a:lnTo>
                    <a:pt x="141" y="94"/>
                  </a:lnTo>
                  <a:lnTo>
                    <a:pt x="142" y="87"/>
                  </a:lnTo>
                  <a:lnTo>
                    <a:pt x="144" y="80"/>
                  </a:lnTo>
                  <a:lnTo>
                    <a:pt x="144" y="72"/>
                  </a:lnTo>
                  <a:lnTo>
                    <a:pt x="144" y="65"/>
                  </a:lnTo>
                  <a:lnTo>
                    <a:pt x="142" y="58"/>
                  </a:lnTo>
                  <a:lnTo>
                    <a:pt x="141" y="51"/>
                  </a:lnTo>
                  <a:lnTo>
                    <a:pt x="139" y="44"/>
                  </a:lnTo>
                  <a:lnTo>
                    <a:pt x="136" y="38"/>
                  </a:lnTo>
                  <a:lnTo>
                    <a:pt x="132" y="31"/>
                  </a:lnTo>
                  <a:lnTo>
                    <a:pt x="128" y="26"/>
                  </a:lnTo>
                  <a:lnTo>
                    <a:pt x="123" y="21"/>
                  </a:lnTo>
                  <a:lnTo>
                    <a:pt x="118" y="17"/>
                  </a:lnTo>
                  <a:lnTo>
                    <a:pt x="113" y="12"/>
                  </a:lnTo>
                  <a:lnTo>
                    <a:pt x="106" y="8"/>
                  </a:lnTo>
                  <a:lnTo>
                    <a:pt x="100" y="6"/>
                  </a:lnTo>
                  <a:lnTo>
                    <a:pt x="94" y="3"/>
                  </a:lnTo>
                  <a:lnTo>
                    <a:pt x="87" y="2"/>
                  </a:lnTo>
                  <a:lnTo>
                    <a:pt x="79" y="0"/>
                  </a:lnTo>
                  <a:lnTo>
                    <a:pt x="72" y="0"/>
                  </a:lnTo>
                  <a:lnTo>
                    <a:pt x="65" y="0"/>
                  </a:lnTo>
                  <a:lnTo>
                    <a:pt x="58" y="2"/>
                  </a:lnTo>
                  <a:lnTo>
                    <a:pt x="51" y="3"/>
                  </a:lnTo>
                  <a:lnTo>
                    <a:pt x="45" y="6"/>
                  </a:lnTo>
                  <a:lnTo>
                    <a:pt x="38" y="8"/>
                  </a:lnTo>
                  <a:lnTo>
                    <a:pt x="32" y="12"/>
                  </a:lnTo>
                  <a:lnTo>
                    <a:pt x="27" y="17"/>
                  </a:lnTo>
                  <a:lnTo>
                    <a:pt x="22" y="21"/>
                  </a:lnTo>
                  <a:lnTo>
                    <a:pt x="16" y="26"/>
                  </a:lnTo>
                  <a:lnTo>
                    <a:pt x="13" y="31"/>
                  </a:lnTo>
                  <a:lnTo>
                    <a:pt x="9" y="38"/>
                  </a:lnTo>
                  <a:lnTo>
                    <a:pt x="6" y="44"/>
                  </a:lnTo>
                  <a:lnTo>
                    <a:pt x="4" y="51"/>
                  </a:lnTo>
                  <a:lnTo>
                    <a:pt x="1" y="58"/>
                  </a:lnTo>
                  <a:lnTo>
                    <a:pt x="0" y="65"/>
                  </a:lnTo>
                  <a:lnTo>
                    <a:pt x="0" y="72"/>
                  </a:lnTo>
                  <a:lnTo>
                    <a:pt x="0" y="80"/>
                  </a:lnTo>
                  <a:lnTo>
                    <a:pt x="1" y="87"/>
                  </a:lnTo>
                  <a:lnTo>
                    <a:pt x="4" y="94"/>
                  </a:lnTo>
                  <a:lnTo>
                    <a:pt x="6" y="101"/>
                  </a:lnTo>
                  <a:lnTo>
                    <a:pt x="9" y="107"/>
                  </a:lnTo>
                  <a:lnTo>
                    <a:pt x="13" y="112"/>
                  </a:lnTo>
                  <a:lnTo>
                    <a:pt x="16" y="119"/>
                  </a:lnTo>
                  <a:lnTo>
                    <a:pt x="22" y="124"/>
                  </a:lnTo>
                  <a:lnTo>
                    <a:pt x="27" y="128"/>
                  </a:lnTo>
                  <a:lnTo>
                    <a:pt x="32" y="131"/>
                  </a:lnTo>
                  <a:lnTo>
                    <a:pt x="38" y="135"/>
                  </a:lnTo>
                  <a:lnTo>
                    <a:pt x="45" y="139"/>
                  </a:lnTo>
                  <a:lnTo>
                    <a:pt x="51" y="140"/>
                  </a:lnTo>
                  <a:lnTo>
                    <a:pt x="58" y="143"/>
                  </a:lnTo>
                  <a:lnTo>
                    <a:pt x="65" y="144"/>
                  </a:lnTo>
                  <a:lnTo>
                    <a:pt x="7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3" name="Freeform 3399"/>
            <p:cNvSpPr>
              <a:spLocks/>
            </p:cNvSpPr>
            <p:nvPr/>
          </p:nvSpPr>
          <p:spPr bwMode="auto">
            <a:xfrm>
              <a:off x="10553700" y="5416550"/>
              <a:ext cx="93662" cy="123825"/>
            </a:xfrm>
            <a:custGeom>
              <a:avLst/>
              <a:gdLst>
                <a:gd name="T0" fmla="*/ 0 w 236"/>
                <a:gd name="T1" fmla="*/ 11 h 312"/>
                <a:gd name="T2" fmla="*/ 0 w 236"/>
                <a:gd name="T3" fmla="*/ 40 h 312"/>
                <a:gd name="T4" fmla="*/ 1 w 236"/>
                <a:gd name="T5" fmla="*/ 68 h 312"/>
                <a:gd name="T6" fmla="*/ 3 w 236"/>
                <a:gd name="T7" fmla="*/ 82 h 312"/>
                <a:gd name="T8" fmla="*/ 5 w 236"/>
                <a:gd name="T9" fmla="*/ 95 h 312"/>
                <a:gd name="T10" fmla="*/ 8 w 236"/>
                <a:gd name="T11" fmla="*/ 108 h 312"/>
                <a:gd name="T12" fmla="*/ 10 w 236"/>
                <a:gd name="T13" fmla="*/ 120 h 312"/>
                <a:gd name="T14" fmla="*/ 14 w 236"/>
                <a:gd name="T15" fmla="*/ 132 h 312"/>
                <a:gd name="T16" fmla="*/ 19 w 236"/>
                <a:gd name="T17" fmla="*/ 144 h 312"/>
                <a:gd name="T18" fmla="*/ 25 w 236"/>
                <a:gd name="T19" fmla="*/ 154 h 312"/>
                <a:gd name="T20" fmla="*/ 31 w 236"/>
                <a:gd name="T21" fmla="*/ 163 h 312"/>
                <a:gd name="T22" fmla="*/ 39 w 236"/>
                <a:gd name="T23" fmla="*/ 171 h 312"/>
                <a:gd name="T24" fmla="*/ 48 w 236"/>
                <a:gd name="T25" fmla="*/ 178 h 312"/>
                <a:gd name="T26" fmla="*/ 57 w 236"/>
                <a:gd name="T27" fmla="*/ 183 h 312"/>
                <a:gd name="T28" fmla="*/ 68 w 236"/>
                <a:gd name="T29" fmla="*/ 188 h 312"/>
                <a:gd name="T30" fmla="*/ 68 w 236"/>
                <a:gd name="T31" fmla="*/ 312 h 312"/>
                <a:gd name="T32" fmla="*/ 165 w 236"/>
                <a:gd name="T33" fmla="*/ 312 h 312"/>
                <a:gd name="T34" fmla="*/ 165 w 236"/>
                <a:gd name="T35" fmla="*/ 188 h 312"/>
                <a:gd name="T36" fmla="*/ 176 w 236"/>
                <a:gd name="T37" fmla="*/ 185 h 312"/>
                <a:gd name="T38" fmla="*/ 186 w 236"/>
                <a:gd name="T39" fmla="*/ 178 h 312"/>
                <a:gd name="T40" fmla="*/ 195 w 236"/>
                <a:gd name="T41" fmla="*/ 172 h 312"/>
                <a:gd name="T42" fmla="*/ 203 w 236"/>
                <a:gd name="T43" fmla="*/ 163 h 312"/>
                <a:gd name="T44" fmla="*/ 211 w 236"/>
                <a:gd name="T45" fmla="*/ 154 h 312"/>
                <a:gd name="T46" fmla="*/ 216 w 236"/>
                <a:gd name="T47" fmla="*/ 144 h 312"/>
                <a:gd name="T48" fmla="*/ 221 w 236"/>
                <a:gd name="T49" fmla="*/ 132 h 312"/>
                <a:gd name="T50" fmla="*/ 225 w 236"/>
                <a:gd name="T51" fmla="*/ 120 h 312"/>
                <a:gd name="T52" fmla="*/ 229 w 236"/>
                <a:gd name="T53" fmla="*/ 108 h 312"/>
                <a:gd name="T54" fmla="*/ 231 w 236"/>
                <a:gd name="T55" fmla="*/ 95 h 312"/>
                <a:gd name="T56" fmla="*/ 233 w 236"/>
                <a:gd name="T57" fmla="*/ 82 h 312"/>
                <a:gd name="T58" fmla="*/ 234 w 236"/>
                <a:gd name="T59" fmla="*/ 68 h 312"/>
                <a:gd name="T60" fmla="*/ 236 w 236"/>
                <a:gd name="T61" fmla="*/ 40 h 312"/>
                <a:gd name="T62" fmla="*/ 236 w 236"/>
                <a:gd name="T63" fmla="*/ 11 h 312"/>
                <a:gd name="T64" fmla="*/ 236 w 236"/>
                <a:gd name="T65" fmla="*/ 0 h 312"/>
                <a:gd name="T66" fmla="*/ 0 w 236"/>
                <a:gd name="T67" fmla="*/ 0 h 312"/>
                <a:gd name="T68" fmla="*/ 0 w 236"/>
                <a:gd name="T69"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312">
                  <a:moveTo>
                    <a:pt x="0" y="11"/>
                  </a:moveTo>
                  <a:lnTo>
                    <a:pt x="0" y="40"/>
                  </a:lnTo>
                  <a:lnTo>
                    <a:pt x="1" y="68"/>
                  </a:lnTo>
                  <a:lnTo>
                    <a:pt x="3" y="82"/>
                  </a:lnTo>
                  <a:lnTo>
                    <a:pt x="5" y="95"/>
                  </a:lnTo>
                  <a:lnTo>
                    <a:pt x="8" y="108"/>
                  </a:lnTo>
                  <a:lnTo>
                    <a:pt x="10" y="120"/>
                  </a:lnTo>
                  <a:lnTo>
                    <a:pt x="14" y="132"/>
                  </a:lnTo>
                  <a:lnTo>
                    <a:pt x="19" y="144"/>
                  </a:lnTo>
                  <a:lnTo>
                    <a:pt x="25" y="154"/>
                  </a:lnTo>
                  <a:lnTo>
                    <a:pt x="31" y="163"/>
                  </a:lnTo>
                  <a:lnTo>
                    <a:pt x="39" y="171"/>
                  </a:lnTo>
                  <a:lnTo>
                    <a:pt x="48" y="178"/>
                  </a:lnTo>
                  <a:lnTo>
                    <a:pt x="57" y="183"/>
                  </a:lnTo>
                  <a:lnTo>
                    <a:pt x="68" y="188"/>
                  </a:lnTo>
                  <a:lnTo>
                    <a:pt x="68" y="312"/>
                  </a:lnTo>
                  <a:lnTo>
                    <a:pt x="165" y="312"/>
                  </a:lnTo>
                  <a:lnTo>
                    <a:pt x="165" y="188"/>
                  </a:lnTo>
                  <a:lnTo>
                    <a:pt x="176" y="185"/>
                  </a:lnTo>
                  <a:lnTo>
                    <a:pt x="186" y="178"/>
                  </a:lnTo>
                  <a:lnTo>
                    <a:pt x="195" y="172"/>
                  </a:lnTo>
                  <a:lnTo>
                    <a:pt x="203" y="163"/>
                  </a:lnTo>
                  <a:lnTo>
                    <a:pt x="211" y="154"/>
                  </a:lnTo>
                  <a:lnTo>
                    <a:pt x="216" y="144"/>
                  </a:lnTo>
                  <a:lnTo>
                    <a:pt x="221" y="132"/>
                  </a:lnTo>
                  <a:lnTo>
                    <a:pt x="225" y="120"/>
                  </a:lnTo>
                  <a:lnTo>
                    <a:pt x="229" y="108"/>
                  </a:lnTo>
                  <a:lnTo>
                    <a:pt x="231" y="95"/>
                  </a:lnTo>
                  <a:lnTo>
                    <a:pt x="233" y="82"/>
                  </a:lnTo>
                  <a:lnTo>
                    <a:pt x="234" y="68"/>
                  </a:lnTo>
                  <a:lnTo>
                    <a:pt x="236" y="40"/>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4" name="Freeform 3400"/>
            <p:cNvSpPr>
              <a:spLocks/>
            </p:cNvSpPr>
            <p:nvPr/>
          </p:nvSpPr>
          <p:spPr bwMode="auto">
            <a:xfrm>
              <a:off x="10475913" y="5445125"/>
              <a:ext cx="57150" cy="57150"/>
            </a:xfrm>
            <a:custGeom>
              <a:avLst/>
              <a:gdLst>
                <a:gd name="T0" fmla="*/ 79 w 143"/>
                <a:gd name="T1" fmla="*/ 143 h 143"/>
                <a:gd name="T2" fmla="*/ 93 w 143"/>
                <a:gd name="T3" fmla="*/ 141 h 143"/>
                <a:gd name="T4" fmla="*/ 106 w 143"/>
                <a:gd name="T5" fmla="*/ 134 h 143"/>
                <a:gd name="T6" fmla="*/ 118 w 143"/>
                <a:gd name="T7" fmla="*/ 127 h 143"/>
                <a:gd name="T8" fmla="*/ 128 w 143"/>
                <a:gd name="T9" fmla="*/ 118 h 143"/>
                <a:gd name="T10" fmla="*/ 136 w 143"/>
                <a:gd name="T11" fmla="*/ 106 h 143"/>
                <a:gd name="T12" fmla="*/ 141 w 143"/>
                <a:gd name="T13" fmla="*/ 93 h 143"/>
                <a:gd name="T14" fmla="*/ 143 w 143"/>
                <a:gd name="T15" fmla="*/ 79 h 143"/>
                <a:gd name="T16" fmla="*/ 143 w 143"/>
                <a:gd name="T17" fmla="*/ 64 h 143"/>
                <a:gd name="T18" fmla="*/ 141 w 143"/>
                <a:gd name="T19" fmla="*/ 50 h 143"/>
                <a:gd name="T20" fmla="*/ 136 w 143"/>
                <a:gd name="T21" fmla="*/ 37 h 143"/>
                <a:gd name="T22" fmla="*/ 128 w 143"/>
                <a:gd name="T23" fmla="*/ 25 h 143"/>
                <a:gd name="T24" fmla="*/ 118 w 143"/>
                <a:gd name="T25" fmla="*/ 16 h 143"/>
                <a:gd name="T26" fmla="*/ 106 w 143"/>
                <a:gd name="T27" fmla="*/ 9 h 143"/>
                <a:gd name="T28" fmla="*/ 93 w 143"/>
                <a:gd name="T29" fmla="*/ 2 h 143"/>
                <a:gd name="T30" fmla="*/ 79 w 143"/>
                <a:gd name="T31" fmla="*/ 0 h 143"/>
                <a:gd name="T32" fmla="*/ 64 w 143"/>
                <a:gd name="T33" fmla="*/ 0 h 143"/>
                <a:gd name="T34" fmla="*/ 51 w 143"/>
                <a:gd name="T35" fmla="*/ 2 h 143"/>
                <a:gd name="T36" fmla="*/ 37 w 143"/>
                <a:gd name="T37" fmla="*/ 9 h 143"/>
                <a:gd name="T38" fmla="*/ 27 w 143"/>
                <a:gd name="T39" fmla="*/ 16 h 143"/>
                <a:gd name="T40" fmla="*/ 16 w 143"/>
                <a:gd name="T41" fmla="*/ 25 h 143"/>
                <a:gd name="T42" fmla="*/ 9 w 143"/>
                <a:gd name="T43" fmla="*/ 37 h 143"/>
                <a:gd name="T44" fmla="*/ 4 w 143"/>
                <a:gd name="T45" fmla="*/ 50 h 143"/>
                <a:gd name="T46" fmla="*/ 0 w 143"/>
                <a:gd name="T47" fmla="*/ 64 h 143"/>
                <a:gd name="T48" fmla="*/ 0 w 143"/>
                <a:gd name="T49" fmla="*/ 79 h 143"/>
                <a:gd name="T50" fmla="*/ 4 w 143"/>
                <a:gd name="T51" fmla="*/ 93 h 143"/>
                <a:gd name="T52" fmla="*/ 9 w 143"/>
                <a:gd name="T53" fmla="*/ 106 h 143"/>
                <a:gd name="T54" fmla="*/ 16 w 143"/>
                <a:gd name="T55" fmla="*/ 118 h 143"/>
                <a:gd name="T56" fmla="*/ 27 w 143"/>
                <a:gd name="T57" fmla="*/ 127 h 143"/>
                <a:gd name="T58" fmla="*/ 37 w 143"/>
                <a:gd name="T59" fmla="*/ 134 h 143"/>
                <a:gd name="T60" fmla="*/ 51 w 143"/>
                <a:gd name="T61" fmla="*/ 141 h 143"/>
                <a:gd name="T62" fmla="*/ 64 w 143"/>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43">
                  <a:moveTo>
                    <a:pt x="72" y="143"/>
                  </a:moveTo>
                  <a:lnTo>
                    <a:pt x="79" y="143"/>
                  </a:lnTo>
                  <a:lnTo>
                    <a:pt x="87" y="142"/>
                  </a:lnTo>
                  <a:lnTo>
                    <a:pt x="93" y="141"/>
                  </a:lnTo>
                  <a:lnTo>
                    <a:pt x="100" y="138"/>
                  </a:lnTo>
                  <a:lnTo>
                    <a:pt x="106" y="134"/>
                  </a:lnTo>
                  <a:lnTo>
                    <a:pt x="113" y="132"/>
                  </a:lnTo>
                  <a:lnTo>
                    <a:pt x="118" y="127"/>
                  </a:lnTo>
                  <a:lnTo>
                    <a:pt x="123" y="123"/>
                  </a:lnTo>
                  <a:lnTo>
                    <a:pt x="128" y="118"/>
                  </a:lnTo>
                  <a:lnTo>
                    <a:pt x="132" y="111"/>
                  </a:lnTo>
                  <a:lnTo>
                    <a:pt x="136" y="106"/>
                  </a:lnTo>
                  <a:lnTo>
                    <a:pt x="138" y="100"/>
                  </a:lnTo>
                  <a:lnTo>
                    <a:pt x="141" y="93"/>
                  </a:lnTo>
                  <a:lnTo>
                    <a:pt x="142" y="86"/>
                  </a:lnTo>
                  <a:lnTo>
                    <a:pt x="143" y="79"/>
                  </a:lnTo>
                  <a:lnTo>
                    <a:pt x="143" y="72"/>
                  </a:lnTo>
                  <a:lnTo>
                    <a:pt x="143" y="64"/>
                  </a:lnTo>
                  <a:lnTo>
                    <a:pt x="142" y="57"/>
                  </a:lnTo>
                  <a:lnTo>
                    <a:pt x="141" y="50"/>
                  </a:lnTo>
                  <a:lnTo>
                    <a:pt x="138" y="43"/>
                  </a:lnTo>
                  <a:lnTo>
                    <a:pt x="136" y="37"/>
                  </a:lnTo>
                  <a:lnTo>
                    <a:pt x="132" y="32"/>
                  </a:lnTo>
                  <a:lnTo>
                    <a:pt x="128" y="25"/>
                  </a:lnTo>
                  <a:lnTo>
                    <a:pt x="123" y="20"/>
                  </a:lnTo>
                  <a:lnTo>
                    <a:pt x="118" y="16"/>
                  </a:lnTo>
                  <a:lnTo>
                    <a:pt x="113" y="11"/>
                  </a:lnTo>
                  <a:lnTo>
                    <a:pt x="106" y="9"/>
                  </a:lnTo>
                  <a:lnTo>
                    <a:pt x="100" y="5"/>
                  </a:lnTo>
                  <a:lnTo>
                    <a:pt x="93" y="2"/>
                  </a:lnTo>
                  <a:lnTo>
                    <a:pt x="86" y="1"/>
                  </a:lnTo>
                  <a:lnTo>
                    <a:pt x="79" y="0"/>
                  </a:lnTo>
                  <a:lnTo>
                    <a:pt x="72" y="0"/>
                  </a:lnTo>
                  <a:lnTo>
                    <a:pt x="64" y="0"/>
                  </a:lnTo>
                  <a:lnTo>
                    <a:pt x="57" y="1"/>
                  </a:lnTo>
                  <a:lnTo>
                    <a:pt x="51" y="2"/>
                  </a:lnTo>
                  <a:lnTo>
                    <a:pt x="43" y="5"/>
                  </a:lnTo>
                  <a:lnTo>
                    <a:pt x="37" y="9"/>
                  </a:lnTo>
                  <a:lnTo>
                    <a:pt x="32" y="11"/>
                  </a:lnTo>
                  <a:lnTo>
                    <a:pt x="27" y="16"/>
                  </a:lnTo>
                  <a:lnTo>
                    <a:pt x="21" y="20"/>
                  </a:lnTo>
                  <a:lnTo>
                    <a:pt x="16" y="25"/>
                  </a:lnTo>
                  <a:lnTo>
                    <a:pt x="12" y="32"/>
                  </a:lnTo>
                  <a:lnTo>
                    <a:pt x="9" y="37"/>
                  </a:lnTo>
                  <a:lnTo>
                    <a:pt x="5" y="43"/>
                  </a:lnTo>
                  <a:lnTo>
                    <a:pt x="4" y="50"/>
                  </a:lnTo>
                  <a:lnTo>
                    <a:pt x="1" y="57"/>
                  </a:lnTo>
                  <a:lnTo>
                    <a:pt x="0" y="64"/>
                  </a:lnTo>
                  <a:lnTo>
                    <a:pt x="0" y="72"/>
                  </a:lnTo>
                  <a:lnTo>
                    <a:pt x="0" y="79"/>
                  </a:lnTo>
                  <a:lnTo>
                    <a:pt x="1" y="86"/>
                  </a:lnTo>
                  <a:lnTo>
                    <a:pt x="4" y="93"/>
                  </a:lnTo>
                  <a:lnTo>
                    <a:pt x="5" y="100"/>
                  </a:lnTo>
                  <a:lnTo>
                    <a:pt x="9" y="106"/>
                  </a:lnTo>
                  <a:lnTo>
                    <a:pt x="12" y="111"/>
                  </a:lnTo>
                  <a:lnTo>
                    <a:pt x="16" y="118"/>
                  </a:lnTo>
                  <a:lnTo>
                    <a:pt x="21" y="123"/>
                  </a:lnTo>
                  <a:lnTo>
                    <a:pt x="27" y="127"/>
                  </a:lnTo>
                  <a:lnTo>
                    <a:pt x="32" y="132"/>
                  </a:lnTo>
                  <a:lnTo>
                    <a:pt x="37" y="134"/>
                  </a:lnTo>
                  <a:lnTo>
                    <a:pt x="43" y="138"/>
                  </a:lnTo>
                  <a:lnTo>
                    <a:pt x="51" y="141"/>
                  </a:lnTo>
                  <a:lnTo>
                    <a:pt x="57" y="142"/>
                  </a:lnTo>
                  <a:lnTo>
                    <a:pt x="64" y="143"/>
                  </a:lnTo>
                  <a:lnTo>
                    <a:pt x="72"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31" name="Freeform 3401"/>
            <p:cNvSpPr>
              <a:spLocks/>
            </p:cNvSpPr>
            <p:nvPr/>
          </p:nvSpPr>
          <p:spPr bwMode="auto">
            <a:xfrm>
              <a:off x="10456863" y="5511800"/>
              <a:ext cx="93662" cy="123825"/>
            </a:xfrm>
            <a:custGeom>
              <a:avLst/>
              <a:gdLst>
                <a:gd name="T0" fmla="*/ 0 w 236"/>
                <a:gd name="T1" fmla="*/ 11 h 312"/>
                <a:gd name="T2" fmla="*/ 0 w 236"/>
                <a:gd name="T3" fmla="*/ 40 h 312"/>
                <a:gd name="T4" fmla="*/ 1 w 236"/>
                <a:gd name="T5" fmla="*/ 67 h 312"/>
                <a:gd name="T6" fmla="*/ 4 w 236"/>
                <a:gd name="T7" fmla="*/ 81 h 312"/>
                <a:gd name="T8" fmla="*/ 5 w 236"/>
                <a:gd name="T9" fmla="*/ 94 h 312"/>
                <a:gd name="T10" fmla="*/ 8 w 236"/>
                <a:gd name="T11" fmla="*/ 106 h 312"/>
                <a:gd name="T12" fmla="*/ 12 w 236"/>
                <a:gd name="T13" fmla="*/ 119 h 312"/>
                <a:gd name="T14" fmla="*/ 16 w 236"/>
                <a:gd name="T15" fmla="*/ 131 h 312"/>
                <a:gd name="T16" fmla="*/ 21 w 236"/>
                <a:gd name="T17" fmla="*/ 142 h 312"/>
                <a:gd name="T18" fmla="*/ 27 w 236"/>
                <a:gd name="T19" fmla="*/ 153 h 312"/>
                <a:gd name="T20" fmla="*/ 34 w 236"/>
                <a:gd name="T21" fmla="*/ 163 h 312"/>
                <a:gd name="T22" fmla="*/ 41 w 236"/>
                <a:gd name="T23" fmla="*/ 171 h 312"/>
                <a:gd name="T24" fmla="*/ 50 w 236"/>
                <a:gd name="T25" fmla="*/ 178 h 312"/>
                <a:gd name="T26" fmla="*/ 60 w 236"/>
                <a:gd name="T27" fmla="*/ 185 h 312"/>
                <a:gd name="T28" fmla="*/ 72 w 236"/>
                <a:gd name="T29" fmla="*/ 189 h 312"/>
                <a:gd name="T30" fmla="*/ 72 w 236"/>
                <a:gd name="T31" fmla="*/ 312 h 312"/>
                <a:gd name="T32" fmla="*/ 168 w 236"/>
                <a:gd name="T33" fmla="*/ 312 h 312"/>
                <a:gd name="T34" fmla="*/ 168 w 236"/>
                <a:gd name="T35" fmla="*/ 189 h 312"/>
                <a:gd name="T36" fmla="*/ 180 w 236"/>
                <a:gd name="T37" fmla="*/ 185 h 312"/>
                <a:gd name="T38" fmla="*/ 190 w 236"/>
                <a:gd name="T39" fmla="*/ 178 h 312"/>
                <a:gd name="T40" fmla="*/ 199 w 236"/>
                <a:gd name="T41" fmla="*/ 171 h 312"/>
                <a:gd name="T42" fmla="*/ 207 w 236"/>
                <a:gd name="T43" fmla="*/ 162 h 312"/>
                <a:gd name="T44" fmla="*/ 213 w 236"/>
                <a:gd name="T45" fmla="*/ 153 h 312"/>
                <a:gd name="T46" fmla="*/ 220 w 236"/>
                <a:gd name="T47" fmla="*/ 142 h 312"/>
                <a:gd name="T48" fmla="*/ 224 w 236"/>
                <a:gd name="T49" fmla="*/ 131 h 312"/>
                <a:gd name="T50" fmla="*/ 227 w 236"/>
                <a:gd name="T51" fmla="*/ 118 h 312"/>
                <a:gd name="T52" fmla="*/ 233 w 236"/>
                <a:gd name="T53" fmla="*/ 92 h 312"/>
                <a:gd name="T54" fmla="*/ 235 w 236"/>
                <a:gd name="T55" fmla="*/ 65 h 312"/>
                <a:gd name="T56" fmla="*/ 235 w 236"/>
                <a:gd name="T57" fmla="*/ 38 h 312"/>
                <a:gd name="T58" fmla="*/ 236 w 236"/>
                <a:gd name="T59" fmla="*/ 11 h 312"/>
                <a:gd name="T60" fmla="*/ 236 w 236"/>
                <a:gd name="T61" fmla="*/ 0 h 312"/>
                <a:gd name="T62" fmla="*/ 0 w 236"/>
                <a:gd name="T63" fmla="*/ 0 h 312"/>
                <a:gd name="T64" fmla="*/ 0 w 236"/>
                <a:gd name="T65"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6" h="312">
                  <a:moveTo>
                    <a:pt x="0" y="11"/>
                  </a:moveTo>
                  <a:lnTo>
                    <a:pt x="0" y="40"/>
                  </a:lnTo>
                  <a:lnTo>
                    <a:pt x="1" y="67"/>
                  </a:lnTo>
                  <a:lnTo>
                    <a:pt x="4" y="81"/>
                  </a:lnTo>
                  <a:lnTo>
                    <a:pt x="5" y="94"/>
                  </a:lnTo>
                  <a:lnTo>
                    <a:pt x="8" y="106"/>
                  </a:lnTo>
                  <a:lnTo>
                    <a:pt x="12" y="119"/>
                  </a:lnTo>
                  <a:lnTo>
                    <a:pt x="16" y="131"/>
                  </a:lnTo>
                  <a:lnTo>
                    <a:pt x="21" y="142"/>
                  </a:lnTo>
                  <a:lnTo>
                    <a:pt x="27" y="153"/>
                  </a:lnTo>
                  <a:lnTo>
                    <a:pt x="34" y="163"/>
                  </a:lnTo>
                  <a:lnTo>
                    <a:pt x="41" y="171"/>
                  </a:lnTo>
                  <a:lnTo>
                    <a:pt x="50" y="178"/>
                  </a:lnTo>
                  <a:lnTo>
                    <a:pt x="60" y="185"/>
                  </a:lnTo>
                  <a:lnTo>
                    <a:pt x="72" y="189"/>
                  </a:lnTo>
                  <a:lnTo>
                    <a:pt x="72" y="312"/>
                  </a:lnTo>
                  <a:lnTo>
                    <a:pt x="168" y="312"/>
                  </a:lnTo>
                  <a:lnTo>
                    <a:pt x="168" y="189"/>
                  </a:lnTo>
                  <a:lnTo>
                    <a:pt x="180" y="185"/>
                  </a:lnTo>
                  <a:lnTo>
                    <a:pt x="190" y="178"/>
                  </a:lnTo>
                  <a:lnTo>
                    <a:pt x="199" y="171"/>
                  </a:lnTo>
                  <a:lnTo>
                    <a:pt x="207" y="162"/>
                  </a:lnTo>
                  <a:lnTo>
                    <a:pt x="213" y="153"/>
                  </a:lnTo>
                  <a:lnTo>
                    <a:pt x="220" y="142"/>
                  </a:lnTo>
                  <a:lnTo>
                    <a:pt x="224" y="131"/>
                  </a:lnTo>
                  <a:lnTo>
                    <a:pt x="227" y="118"/>
                  </a:lnTo>
                  <a:lnTo>
                    <a:pt x="233" y="92"/>
                  </a:lnTo>
                  <a:lnTo>
                    <a:pt x="235" y="65"/>
                  </a:lnTo>
                  <a:lnTo>
                    <a:pt x="235" y="38"/>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sp>
        <p:nvSpPr>
          <p:cNvPr id="233" name="Content Placeholder 2"/>
          <p:cNvSpPr txBox="1">
            <a:spLocks/>
          </p:cNvSpPr>
          <p:nvPr/>
        </p:nvSpPr>
        <p:spPr bwMode="auto">
          <a:xfrm>
            <a:off x="9079099" y="3824527"/>
            <a:ext cx="468078"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tx1">
                    <a:lumMod val="75000"/>
                    <a:lumOff val="25000"/>
                  </a:schemeClr>
                </a:solidFill>
                <a:latin typeface="Source Sans Pro"/>
              </a:rPr>
              <a:t>Users</a:t>
            </a:r>
          </a:p>
        </p:txBody>
      </p:sp>
      <p:sp>
        <p:nvSpPr>
          <p:cNvPr id="249" name="Content Placeholder 2"/>
          <p:cNvSpPr txBox="1">
            <a:spLocks/>
          </p:cNvSpPr>
          <p:nvPr/>
        </p:nvSpPr>
        <p:spPr bwMode="auto">
          <a:xfrm>
            <a:off x="10084861" y="3489678"/>
            <a:ext cx="130324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tx1">
                    <a:lumMod val="75000"/>
                    <a:lumOff val="25000"/>
                  </a:schemeClr>
                </a:solidFill>
                <a:latin typeface="Source Sans Pro"/>
              </a:rPr>
              <a:t>User experience</a:t>
            </a:r>
          </a:p>
        </p:txBody>
      </p:sp>
      <p:sp>
        <p:nvSpPr>
          <p:cNvPr id="250" name="Freeform 3037"/>
          <p:cNvSpPr>
            <a:spLocks/>
          </p:cNvSpPr>
          <p:nvPr/>
        </p:nvSpPr>
        <p:spPr bwMode="auto">
          <a:xfrm>
            <a:off x="1006657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1" name="Freeform 3037"/>
          <p:cNvSpPr>
            <a:spLocks/>
          </p:cNvSpPr>
          <p:nvPr/>
        </p:nvSpPr>
        <p:spPr bwMode="auto">
          <a:xfrm>
            <a:off x="1035821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2" name="Freeform 341"/>
          <p:cNvSpPr>
            <a:spLocks/>
          </p:cNvSpPr>
          <p:nvPr/>
        </p:nvSpPr>
        <p:spPr bwMode="auto">
          <a:xfrm>
            <a:off x="10757926" y="3127655"/>
            <a:ext cx="105055" cy="213957"/>
          </a:xfrm>
          <a:custGeom>
            <a:avLst/>
            <a:gdLst>
              <a:gd name="connsiteX0" fmla="*/ 0 w 105055"/>
              <a:gd name="connsiteY0" fmla="*/ 0 h 213957"/>
              <a:gd name="connsiteX1" fmla="*/ 716 w 105055"/>
              <a:gd name="connsiteY1" fmla="*/ 240 h 213957"/>
              <a:gd name="connsiteX2" fmla="*/ 1605 w 105055"/>
              <a:gd name="connsiteY2" fmla="*/ 837 h 213957"/>
              <a:gd name="connsiteX3" fmla="*/ 2198 w 105055"/>
              <a:gd name="connsiteY3" fmla="*/ 2031 h 213957"/>
              <a:gd name="connsiteX4" fmla="*/ 25912 w 105055"/>
              <a:gd name="connsiteY4" fmla="*/ 78444 h 213957"/>
              <a:gd name="connsiteX5" fmla="*/ 101498 w 105055"/>
              <a:gd name="connsiteY5" fmla="*/ 78444 h 213957"/>
              <a:gd name="connsiteX6" fmla="*/ 102980 w 105055"/>
              <a:gd name="connsiteY6" fmla="*/ 78444 h 213957"/>
              <a:gd name="connsiteX7" fmla="*/ 103573 w 105055"/>
              <a:gd name="connsiteY7" fmla="*/ 79041 h 213957"/>
              <a:gd name="connsiteX8" fmla="*/ 104759 w 105055"/>
              <a:gd name="connsiteY8" fmla="*/ 79936 h 213957"/>
              <a:gd name="connsiteX9" fmla="*/ 105055 w 105055"/>
              <a:gd name="connsiteY9" fmla="*/ 80832 h 213957"/>
              <a:gd name="connsiteX10" fmla="*/ 105055 w 105055"/>
              <a:gd name="connsiteY10" fmla="*/ 82026 h 213957"/>
              <a:gd name="connsiteX11" fmla="*/ 105055 w 105055"/>
              <a:gd name="connsiteY11" fmla="*/ 82921 h 213957"/>
              <a:gd name="connsiteX12" fmla="*/ 104759 w 105055"/>
              <a:gd name="connsiteY12" fmla="*/ 84115 h 213957"/>
              <a:gd name="connsiteX13" fmla="*/ 103573 w 105055"/>
              <a:gd name="connsiteY13" fmla="*/ 84712 h 213957"/>
              <a:gd name="connsiteX14" fmla="*/ 43400 w 105055"/>
              <a:gd name="connsiteY14" fmla="*/ 128590 h 213957"/>
              <a:gd name="connsiteX15" fmla="*/ 69485 w 105055"/>
              <a:gd name="connsiteY15" fmla="*/ 209480 h 213957"/>
              <a:gd name="connsiteX16" fmla="*/ 69781 w 105055"/>
              <a:gd name="connsiteY16" fmla="*/ 210375 h 213957"/>
              <a:gd name="connsiteX17" fmla="*/ 69485 w 105055"/>
              <a:gd name="connsiteY17" fmla="*/ 211569 h 213957"/>
              <a:gd name="connsiteX18" fmla="*/ 69189 w 105055"/>
              <a:gd name="connsiteY18" fmla="*/ 212465 h 213957"/>
              <a:gd name="connsiteX19" fmla="*/ 68299 w 105055"/>
              <a:gd name="connsiteY19" fmla="*/ 213360 h 213957"/>
              <a:gd name="connsiteX20" fmla="*/ 67410 w 105055"/>
              <a:gd name="connsiteY20" fmla="*/ 213957 h 213957"/>
              <a:gd name="connsiteX21" fmla="*/ 66224 w 105055"/>
              <a:gd name="connsiteY21" fmla="*/ 213957 h 213957"/>
              <a:gd name="connsiteX22" fmla="*/ 65039 w 105055"/>
              <a:gd name="connsiteY22" fmla="*/ 213957 h 213957"/>
              <a:gd name="connsiteX23" fmla="*/ 64149 w 105055"/>
              <a:gd name="connsiteY23" fmla="*/ 213360 h 213957"/>
              <a:gd name="connsiteX24" fmla="*/ 0 w 105055"/>
              <a:gd name="connsiteY24" fmla="*/ 166008 h 2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055" h="213957">
                <a:moveTo>
                  <a:pt x="0" y="0"/>
                </a:moveTo>
                <a:lnTo>
                  <a:pt x="716" y="240"/>
                </a:lnTo>
                <a:lnTo>
                  <a:pt x="1605" y="837"/>
                </a:lnTo>
                <a:lnTo>
                  <a:pt x="2198" y="2031"/>
                </a:lnTo>
                <a:lnTo>
                  <a:pt x="25912" y="78444"/>
                </a:lnTo>
                <a:lnTo>
                  <a:pt x="101498" y="78444"/>
                </a:lnTo>
                <a:lnTo>
                  <a:pt x="102980" y="78444"/>
                </a:lnTo>
                <a:lnTo>
                  <a:pt x="103573" y="79041"/>
                </a:lnTo>
                <a:lnTo>
                  <a:pt x="104759" y="79936"/>
                </a:lnTo>
                <a:lnTo>
                  <a:pt x="105055" y="80832"/>
                </a:lnTo>
                <a:lnTo>
                  <a:pt x="105055" y="82026"/>
                </a:lnTo>
                <a:lnTo>
                  <a:pt x="105055" y="82921"/>
                </a:lnTo>
                <a:lnTo>
                  <a:pt x="104759" y="84115"/>
                </a:lnTo>
                <a:lnTo>
                  <a:pt x="103573" y="84712"/>
                </a:lnTo>
                <a:lnTo>
                  <a:pt x="43400" y="128590"/>
                </a:lnTo>
                <a:lnTo>
                  <a:pt x="69485" y="209480"/>
                </a:lnTo>
                <a:lnTo>
                  <a:pt x="69781" y="210375"/>
                </a:lnTo>
                <a:lnTo>
                  <a:pt x="69485" y="211569"/>
                </a:lnTo>
                <a:lnTo>
                  <a:pt x="69189" y="212465"/>
                </a:lnTo>
                <a:lnTo>
                  <a:pt x="68299" y="213360"/>
                </a:lnTo>
                <a:lnTo>
                  <a:pt x="67410" y="213957"/>
                </a:lnTo>
                <a:lnTo>
                  <a:pt x="66224" y="213957"/>
                </a:lnTo>
                <a:lnTo>
                  <a:pt x="65039" y="213957"/>
                </a:lnTo>
                <a:lnTo>
                  <a:pt x="64149" y="213360"/>
                </a:lnTo>
                <a:lnTo>
                  <a:pt x="0" y="166008"/>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noAutofit/>
          </a:bodyPr>
          <a:lstStyle/>
          <a:p>
            <a:endParaRPr lang="en-US">
              <a:latin typeface="Source Sans Pro"/>
            </a:endParaRPr>
          </a:p>
        </p:txBody>
      </p:sp>
      <p:sp>
        <p:nvSpPr>
          <p:cNvPr id="344" name="Freeform 3037"/>
          <p:cNvSpPr>
            <a:spLocks/>
          </p:cNvSpPr>
          <p:nvPr/>
        </p:nvSpPr>
        <p:spPr bwMode="auto">
          <a:xfrm>
            <a:off x="1094149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5" name="Freeform 3037"/>
          <p:cNvSpPr>
            <a:spLocks/>
          </p:cNvSpPr>
          <p:nvPr/>
        </p:nvSpPr>
        <p:spPr bwMode="auto">
          <a:xfrm>
            <a:off x="11233137"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6" name="Freeform 345"/>
          <p:cNvSpPr>
            <a:spLocks/>
          </p:cNvSpPr>
          <p:nvPr/>
        </p:nvSpPr>
        <p:spPr bwMode="auto">
          <a:xfrm flipH="1">
            <a:off x="10648847" y="3127655"/>
            <a:ext cx="105055" cy="213957"/>
          </a:xfrm>
          <a:custGeom>
            <a:avLst/>
            <a:gdLst>
              <a:gd name="connsiteX0" fmla="*/ 0 w 105055"/>
              <a:gd name="connsiteY0" fmla="*/ 0 h 213957"/>
              <a:gd name="connsiteX1" fmla="*/ 716 w 105055"/>
              <a:gd name="connsiteY1" fmla="*/ 240 h 213957"/>
              <a:gd name="connsiteX2" fmla="*/ 1605 w 105055"/>
              <a:gd name="connsiteY2" fmla="*/ 837 h 213957"/>
              <a:gd name="connsiteX3" fmla="*/ 2198 w 105055"/>
              <a:gd name="connsiteY3" fmla="*/ 2031 h 213957"/>
              <a:gd name="connsiteX4" fmla="*/ 25912 w 105055"/>
              <a:gd name="connsiteY4" fmla="*/ 78444 h 213957"/>
              <a:gd name="connsiteX5" fmla="*/ 101498 w 105055"/>
              <a:gd name="connsiteY5" fmla="*/ 78444 h 213957"/>
              <a:gd name="connsiteX6" fmla="*/ 102980 w 105055"/>
              <a:gd name="connsiteY6" fmla="*/ 78444 h 213957"/>
              <a:gd name="connsiteX7" fmla="*/ 103573 w 105055"/>
              <a:gd name="connsiteY7" fmla="*/ 79041 h 213957"/>
              <a:gd name="connsiteX8" fmla="*/ 104759 w 105055"/>
              <a:gd name="connsiteY8" fmla="*/ 79936 h 213957"/>
              <a:gd name="connsiteX9" fmla="*/ 105055 w 105055"/>
              <a:gd name="connsiteY9" fmla="*/ 80832 h 213957"/>
              <a:gd name="connsiteX10" fmla="*/ 105055 w 105055"/>
              <a:gd name="connsiteY10" fmla="*/ 82026 h 213957"/>
              <a:gd name="connsiteX11" fmla="*/ 105055 w 105055"/>
              <a:gd name="connsiteY11" fmla="*/ 82921 h 213957"/>
              <a:gd name="connsiteX12" fmla="*/ 104759 w 105055"/>
              <a:gd name="connsiteY12" fmla="*/ 84115 h 213957"/>
              <a:gd name="connsiteX13" fmla="*/ 103573 w 105055"/>
              <a:gd name="connsiteY13" fmla="*/ 84712 h 213957"/>
              <a:gd name="connsiteX14" fmla="*/ 43400 w 105055"/>
              <a:gd name="connsiteY14" fmla="*/ 128590 h 213957"/>
              <a:gd name="connsiteX15" fmla="*/ 69485 w 105055"/>
              <a:gd name="connsiteY15" fmla="*/ 209480 h 213957"/>
              <a:gd name="connsiteX16" fmla="*/ 69781 w 105055"/>
              <a:gd name="connsiteY16" fmla="*/ 210375 h 213957"/>
              <a:gd name="connsiteX17" fmla="*/ 69485 w 105055"/>
              <a:gd name="connsiteY17" fmla="*/ 211569 h 213957"/>
              <a:gd name="connsiteX18" fmla="*/ 69189 w 105055"/>
              <a:gd name="connsiteY18" fmla="*/ 212465 h 213957"/>
              <a:gd name="connsiteX19" fmla="*/ 68299 w 105055"/>
              <a:gd name="connsiteY19" fmla="*/ 213360 h 213957"/>
              <a:gd name="connsiteX20" fmla="*/ 67410 w 105055"/>
              <a:gd name="connsiteY20" fmla="*/ 213957 h 213957"/>
              <a:gd name="connsiteX21" fmla="*/ 66224 w 105055"/>
              <a:gd name="connsiteY21" fmla="*/ 213957 h 213957"/>
              <a:gd name="connsiteX22" fmla="*/ 65039 w 105055"/>
              <a:gd name="connsiteY22" fmla="*/ 213957 h 213957"/>
              <a:gd name="connsiteX23" fmla="*/ 64149 w 105055"/>
              <a:gd name="connsiteY23" fmla="*/ 213360 h 213957"/>
              <a:gd name="connsiteX24" fmla="*/ 0 w 105055"/>
              <a:gd name="connsiteY24" fmla="*/ 166008 h 2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055" h="213957">
                <a:moveTo>
                  <a:pt x="0" y="0"/>
                </a:moveTo>
                <a:lnTo>
                  <a:pt x="716" y="240"/>
                </a:lnTo>
                <a:lnTo>
                  <a:pt x="1605" y="837"/>
                </a:lnTo>
                <a:lnTo>
                  <a:pt x="2198" y="2031"/>
                </a:lnTo>
                <a:lnTo>
                  <a:pt x="25912" y="78444"/>
                </a:lnTo>
                <a:lnTo>
                  <a:pt x="101498" y="78444"/>
                </a:lnTo>
                <a:lnTo>
                  <a:pt x="102980" y="78444"/>
                </a:lnTo>
                <a:lnTo>
                  <a:pt x="103573" y="79041"/>
                </a:lnTo>
                <a:lnTo>
                  <a:pt x="104759" y="79936"/>
                </a:lnTo>
                <a:lnTo>
                  <a:pt x="105055" y="80832"/>
                </a:lnTo>
                <a:lnTo>
                  <a:pt x="105055" y="82026"/>
                </a:lnTo>
                <a:lnTo>
                  <a:pt x="105055" y="82921"/>
                </a:lnTo>
                <a:lnTo>
                  <a:pt x="104759" y="84115"/>
                </a:lnTo>
                <a:lnTo>
                  <a:pt x="103573" y="84712"/>
                </a:lnTo>
                <a:lnTo>
                  <a:pt x="43400" y="128590"/>
                </a:lnTo>
                <a:lnTo>
                  <a:pt x="69485" y="209480"/>
                </a:lnTo>
                <a:lnTo>
                  <a:pt x="69781" y="210375"/>
                </a:lnTo>
                <a:lnTo>
                  <a:pt x="69485" y="211569"/>
                </a:lnTo>
                <a:lnTo>
                  <a:pt x="69189" y="212465"/>
                </a:lnTo>
                <a:lnTo>
                  <a:pt x="68299" y="213360"/>
                </a:lnTo>
                <a:lnTo>
                  <a:pt x="67410" y="213957"/>
                </a:lnTo>
                <a:lnTo>
                  <a:pt x="66224" y="213957"/>
                </a:lnTo>
                <a:lnTo>
                  <a:pt x="65039" y="213957"/>
                </a:lnTo>
                <a:lnTo>
                  <a:pt x="64149" y="213360"/>
                </a:lnTo>
                <a:lnTo>
                  <a:pt x="0" y="166008"/>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noAutofit/>
          </a:bodyPr>
          <a:lstStyle/>
          <a:p>
            <a:endParaRPr lang="en-US">
              <a:latin typeface="Source Sans Pro"/>
            </a:endParaRPr>
          </a:p>
        </p:txBody>
      </p:sp>
      <p:sp>
        <p:nvSpPr>
          <p:cNvPr id="128" name="Rectangle 127"/>
          <p:cNvSpPr/>
          <p:nvPr/>
        </p:nvSpPr>
        <p:spPr>
          <a:xfrm>
            <a:off x="672865" y="5261349"/>
            <a:ext cx="2179805" cy="762446"/>
          </a:xfrm>
          <a:prstGeom prst="rect">
            <a:avLst/>
          </a:prstGeom>
          <a:solidFill>
            <a:srgbClr val="148EB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a:spcBef>
                <a:spcPts val="0"/>
              </a:spcBef>
              <a:buNone/>
            </a:pPr>
            <a:r>
              <a:rPr lang="en-US" sz="1600" b="1">
                <a:solidFill>
                  <a:schemeClr val="bg1"/>
                </a:solidFill>
                <a:latin typeface="Source Sans Pro"/>
              </a:rPr>
              <a:t>Bug fixes backlog – impact </a:t>
            </a:r>
            <a:r>
              <a:rPr lang="en-US" sz="1600" b="1">
                <a:solidFill>
                  <a:schemeClr val="accent2"/>
                </a:solidFill>
                <a:latin typeface="Source Sans Pro"/>
              </a:rPr>
              <a:t>velocity</a:t>
            </a:r>
          </a:p>
        </p:txBody>
      </p:sp>
      <p:sp>
        <p:nvSpPr>
          <p:cNvPr id="129" name="Pentagon 128"/>
          <p:cNvSpPr/>
          <p:nvPr/>
        </p:nvSpPr>
        <p:spPr>
          <a:xfrm>
            <a:off x="890615" y="3510703"/>
            <a:ext cx="3569753" cy="590256"/>
          </a:xfrm>
          <a:prstGeom prst="homePlate">
            <a:avLst/>
          </a:prstGeom>
          <a:gradFill flip="none" rotWithShape="1">
            <a:gsLst>
              <a:gs pos="0">
                <a:schemeClr val="bg1"/>
              </a:gs>
              <a:gs pos="100000">
                <a:srgbClr val="DC737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30" name="Content Placeholder 2"/>
          <p:cNvSpPr txBox="1">
            <a:spLocks/>
          </p:cNvSpPr>
          <p:nvPr/>
        </p:nvSpPr>
        <p:spPr bwMode="auto">
          <a:xfrm>
            <a:off x="1616932" y="3609752"/>
            <a:ext cx="2208938"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400">
                <a:solidFill>
                  <a:schemeClr val="tx1">
                    <a:lumMod val="75000"/>
                    <a:lumOff val="25000"/>
                  </a:schemeClr>
                </a:solidFill>
                <a:latin typeface="Source Sans Pro"/>
              </a:rPr>
              <a:t>Bug fixes – unplanned work</a:t>
            </a:r>
            <a:br>
              <a:rPr lang="en-US" sz="1400">
                <a:solidFill>
                  <a:schemeClr val="tx1">
                    <a:lumMod val="75000"/>
                    <a:lumOff val="25000"/>
                  </a:schemeClr>
                </a:solidFill>
                <a:latin typeface="Source Sans Pro"/>
              </a:rPr>
            </a:br>
            <a:r>
              <a:rPr lang="en-US" sz="1400">
                <a:solidFill>
                  <a:schemeClr val="tx1">
                    <a:lumMod val="75000"/>
                    <a:lumOff val="25000"/>
                  </a:schemeClr>
                </a:solidFill>
                <a:latin typeface="Source Sans Pro"/>
              </a:rPr>
              <a:t>(found in QA or Production)</a:t>
            </a:r>
          </a:p>
        </p:txBody>
      </p:sp>
      <p:grpSp>
        <p:nvGrpSpPr>
          <p:cNvPr id="131" name="Group 4"/>
          <p:cNvGrpSpPr>
            <a:grpSpLocks noChangeAspect="1"/>
          </p:cNvGrpSpPr>
          <p:nvPr/>
        </p:nvGrpSpPr>
        <p:grpSpPr bwMode="auto">
          <a:xfrm>
            <a:off x="1164003" y="3648264"/>
            <a:ext cx="300842" cy="315134"/>
            <a:chOff x="2746" y="2821"/>
            <a:chExt cx="463" cy="485"/>
          </a:xfrm>
          <a:solidFill>
            <a:srgbClr val="DC7373"/>
          </a:solidFill>
        </p:grpSpPr>
        <p:sp>
          <p:nvSpPr>
            <p:cNvPr id="132"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3"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4"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5"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6"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7"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8"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9"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142" name="Group 141"/>
          <p:cNvGrpSpPr/>
          <p:nvPr/>
        </p:nvGrpSpPr>
        <p:grpSpPr>
          <a:xfrm>
            <a:off x="4716080" y="2687614"/>
            <a:ext cx="219511" cy="349823"/>
            <a:chOff x="4594758" y="3071462"/>
            <a:chExt cx="164567" cy="431941"/>
          </a:xfrm>
        </p:grpSpPr>
        <p:cxnSp>
          <p:nvCxnSpPr>
            <p:cNvPr id="143" name="Straight Connector 142"/>
            <p:cNvCxnSpPr/>
            <p:nvPr/>
          </p:nvCxnSpPr>
          <p:spPr>
            <a:xfrm flipV="1">
              <a:off x="4594758" y="3071462"/>
              <a:ext cx="0" cy="431941"/>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4594758" y="3071462"/>
              <a:ext cx="164567" cy="0"/>
            </a:xfrm>
            <a:prstGeom prst="straightConnector1">
              <a:avLst/>
            </a:prstGeom>
            <a:ln w="12700">
              <a:solidFill>
                <a:srgbClr val="76717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flipV="1">
            <a:off x="4716080" y="3694015"/>
            <a:ext cx="219511" cy="349823"/>
            <a:chOff x="4594758" y="3071462"/>
            <a:chExt cx="164567" cy="431941"/>
          </a:xfrm>
        </p:grpSpPr>
        <p:cxnSp>
          <p:nvCxnSpPr>
            <p:cNvPr id="146" name="Straight Connector 145"/>
            <p:cNvCxnSpPr/>
            <p:nvPr/>
          </p:nvCxnSpPr>
          <p:spPr>
            <a:xfrm flipV="1">
              <a:off x="4594758" y="3071462"/>
              <a:ext cx="0" cy="431941"/>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4594758" y="3071462"/>
              <a:ext cx="164567" cy="0"/>
            </a:xfrm>
            <a:prstGeom prst="straightConnector1">
              <a:avLst/>
            </a:prstGeom>
            <a:ln w="12700">
              <a:solidFill>
                <a:srgbClr val="76717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48" name="Content Placeholder 2"/>
          <p:cNvSpPr txBox="1">
            <a:spLocks/>
          </p:cNvSpPr>
          <p:nvPr/>
        </p:nvSpPr>
        <p:spPr bwMode="auto">
          <a:xfrm>
            <a:off x="4576216" y="3266598"/>
            <a:ext cx="924933"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spcBef>
                <a:spcPts val="0"/>
              </a:spcBef>
              <a:buNone/>
            </a:pPr>
            <a:r>
              <a:rPr lang="en-US" sz="1400">
                <a:solidFill>
                  <a:schemeClr val="accent3"/>
                </a:solidFill>
                <a:latin typeface="Source Sans Pro"/>
              </a:rPr>
              <a:t>bottlenecks</a:t>
            </a:r>
          </a:p>
        </p:txBody>
      </p:sp>
      <p:sp>
        <p:nvSpPr>
          <p:cNvPr id="149" name="Isosceles Triangle 148"/>
          <p:cNvSpPr/>
          <p:nvPr/>
        </p:nvSpPr>
        <p:spPr>
          <a:xfrm>
            <a:off x="1205064" y="4775758"/>
            <a:ext cx="206100" cy="51265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nvGrpSpPr>
          <p:cNvPr id="150" name="Group 149"/>
          <p:cNvGrpSpPr/>
          <p:nvPr/>
        </p:nvGrpSpPr>
        <p:grpSpPr>
          <a:xfrm>
            <a:off x="5199202" y="856440"/>
            <a:ext cx="3520350" cy="1234787"/>
            <a:chOff x="5199202" y="856440"/>
            <a:chExt cx="3520350" cy="1234787"/>
          </a:xfrm>
        </p:grpSpPr>
        <p:sp>
          <p:nvSpPr>
            <p:cNvPr id="151" name="Oval 9"/>
            <p:cNvSpPr/>
            <p:nvPr/>
          </p:nvSpPr>
          <p:spPr>
            <a:xfrm rot="16200000">
              <a:off x="6579795" y="-306268"/>
              <a:ext cx="759163" cy="3520350"/>
            </a:xfrm>
            <a:custGeom>
              <a:avLst/>
              <a:gdLst>
                <a:gd name="connsiteX0" fmla="*/ 0 w 2029692"/>
                <a:gd name="connsiteY0" fmla="*/ 1072357 h 2144713"/>
                <a:gd name="connsiteX1" fmla="*/ 1014846 w 2029692"/>
                <a:gd name="connsiteY1" fmla="*/ 0 h 2144713"/>
                <a:gd name="connsiteX2" fmla="*/ 2029692 w 2029692"/>
                <a:gd name="connsiteY2" fmla="*/ 1072357 h 2144713"/>
                <a:gd name="connsiteX3" fmla="*/ 1014846 w 2029692"/>
                <a:gd name="connsiteY3" fmla="*/ 2144714 h 2144713"/>
                <a:gd name="connsiteX4" fmla="*/ 0 w 2029692"/>
                <a:gd name="connsiteY4" fmla="*/ 1072357 h 2144713"/>
                <a:gd name="connsiteX0" fmla="*/ 126856 w 1141702"/>
                <a:gd name="connsiteY0" fmla="*/ 2174523 h 2204332"/>
                <a:gd name="connsiteX1" fmla="*/ 126856 w 1141702"/>
                <a:gd name="connsiteY1" fmla="*/ 29809 h 2204332"/>
                <a:gd name="connsiteX2" fmla="*/ 1141702 w 1141702"/>
                <a:gd name="connsiteY2" fmla="*/ 1102166 h 2204332"/>
                <a:gd name="connsiteX3" fmla="*/ 126856 w 1141702"/>
                <a:gd name="connsiteY3" fmla="*/ 2174523 h 2204332"/>
                <a:gd name="connsiteX0" fmla="*/ 0 w 1014846"/>
                <a:gd name="connsiteY0" fmla="*/ 29809 h 2273792"/>
                <a:gd name="connsiteX1" fmla="*/ 1014846 w 1014846"/>
                <a:gd name="connsiteY1" fmla="*/ 1102166 h 2273792"/>
                <a:gd name="connsiteX2" fmla="*/ 91440 w 1014846"/>
                <a:gd name="connsiteY2" fmla="*/ 2265963 h 2273792"/>
              </a:gdLst>
              <a:ahLst/>
              <a:cxnLst>
                <a:cxn ang="0">
                  <a:pos x="connsiteX0" y="connsiteY0"/>
                </a:cxn>
                <a:cxn ang="0">
                  <a:pos x="connsiteX1" y="connsiteY1"/>
                </a:cxn>
                <a:cxn ang="0">
                  <a:pos x="connsiteX2" y="connsiteY2"/>
                </a:cxn>
              </a:cxnLst>
              <a:rect l="l" t="t" r="r" b="b"/>
              <a:pathLst>
                <a:path w="1014846" h="2273792">
                  <a:moveTo>
                    <a:pt x="0" y="29809"/>
                  </a:moveTo>
                  <a:cubicBezTo>
                    <a:pt x="169141" y="-148917"/>
                    <a:pt x="1014846" y="509920"/>
                    <a:pt x="1014846" y="1102166"/>
                  </a:cubicBezTo>
                  <a:cubicBezTo>
                    <a:pt x="1014846" y="1694412"/>
                    <a:pt x="169141" y="2353249"/>
                    <a:pt x="91440" y="2265963"/>
                  </a:cubicBezTo>
                </a:path>
              </a:pathLst>
            </a:custGeom>
            <a:noFill/>
            <a:ln w="57150">
              <a:gradFill>
                <a:gsLst>
                  <a:gs pos="0">
                    <a:srgbClr val="2B98B9"/>
                  </a:gs>
                  <a:gs pos="40000">
                    <a:srgbClr val="71B584"/>
                  </a:gs>
                  <a:gs pos="83000">
                    <a:srgbClr val="D6E9B4"/>
                  </a:gs>
                  <a:gs pos="100000">
                    <a:srgbClr val="BEDC86"/>
                  </a:gs>
                </a:gsLst>
                <a:lin ang="5400000" scaled="1"/>
              </a:gra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p:cNvSpPr txBox="1"/>
            <p:nvPr/>
          </p:nvSpPr>
          <p:spPr>
            <a:xfrm>
              <a:off x="6580195" y="856440"/>
              <a:ext cx="582211" cy="307777"/>
            </a:xfrm>
            <a:prstGeom prst="rect">
              <a:avLst/>
            </a:prstGeom>
            <a:solidFill>
              <a:schemeClr val="bg1"/>
            </a:solidFill>
          </p:spPr>
          <p:txBody>
            <a:bodyPr wrap="none" rtlCol="0">
              <a:spAutoFit/>
            </a:bodyPr>
            <a:lstStyle/>
            <a:p>
              <a:r>
                <a:rPr lang="en-US" sz="1400">
                  <a:solidFill>
                    <a:schemeClr val="bg1">
                      <a:lumMod val="65000"/>
                    </a:schemeClr>
                  </a:solidFill>
                  <a:latin typeface="Source Sans Pro"/>
                </a:rPr>
                <a:t>$$$$</a:t>
              </a:r>
            </a:p>
          </p:txBody>
        </p:sp>
        <p:sp>
          <p:nvSpPr>
            <p:cNvPr id="153" name="Oval 9"/>
            <p:cNvSpPr/>
            <p:nvPr/>
          </p:nvSpPr>
          <p:spPr>
            <a:xfrm rot="16200000">
              <a:off x="6180790" y="639137"/>
              <a:ext cx="462086" cy="2137296"/>
            </a:xfrm>
            <a:custGeom>
              <a:avLst/>
              <a:gdLst>
                <a:gd name="connsiteX0" fmla="*/ 0 w 2029692"/>
                <a:gd name="connsiteY0" fmla="*/ 1072357 h 2144713"/>
                <a:gd name="connsiteX1" fmla="*/ 1014846 w 2029692"/>
                <a:gd name="connsiteY1" fmla="*/ 0 h 2144713"/>
                <a:gd name="connsiteX2" fmla="*/ 2029692 w 2029692"/>
                <a:gd name="connsiteY2" fmla="*/ 1072357 h 2144713"/>
                <a:gd name="connsiteX3" fmla="*/ 1014846 w 2029692"/>
                <a:gd name="connsiteY3" fmla="*/ 2144714 h 2144713"/>
                <a:gd name="connsiteX4" fmla="*/ 0 w 2029692"/>
                <a:gd name="connsiteY4" fmla="*/ 1072357 h 2144713"/>
                <a:gd name="connsiteX0" fmla="*/ 126856 w 1141702"/>
                <a:gd name="connsiteY0" fmla="*/ 2174523 h 2204332"/>
                <a:gd name="connsiteX1" fmla="*/ 126856 w 1141702"/>
                <a:gd name="connsiteY1" fmla="*/ 29809 h 2204332"/>
                <a:gd name="connsiteX2" fmla="*/ 1141702 w 1141702"/>
                <a:gd name="connsiteY2" fmla="*/ 1102166 h 2204332"/>
                <a:gd name="connsiteX3" fmla="*/ 126856 w 1141702"/>
                <a:gd name="connsiteY3" fmla="*/ 2174523 h 2204332"/>
                <a:gd name="connsiteX0" fmla="*/ 0 w 1014846"/>
                <a:gd name="connsiteY0" fmla="*/ 29809 h 2273792"/>
                <a:gd name="connsiteX1" fmla="*/ 1014846 w 1014846"/>
                <a:gd name="connsiteY1" fmla="*/ 1102166 h 2273792"/>
                <a:gd name="connsiteX2" fmla="*/ 91440 w 1014846"/>
                <a:gd name="connsiteY2" fmla="*/ 2265963 h 2273792"/>
              </a:gdLst>
              <a:ahLst/>
              <a:cxnLst>
                <a:cxn ang="0">
                  <a:pos x="connsiteX0" y="connsiteY0"/>
                </a:cxn>
                <a:cxn ang="0">
                  <a:pos x="connsiteX1" y="connsiteY1"/>
                </a:cxn>
                <a:cxn ang="0">
                  <a:pos x="connsiteX2" y="connsiteY2"/>
                </a:cxn>
              </a:cxnLst>
              <a:rect l="l" t="t" r="r" b="b"/>
              <a:pathLst>
                <a:path w="1014846" h="2273792">
                  <a:moveTo>
                    <a:pt x="0" y="29809"/>
                  </a:moveTo>
                  <a:cubicBezTo>
                    <a:pt x="169141" y="-148917"/>
                    <a:pt x="1014846" y="509920"/>
                    <a:pt x="1014846" y="1102166"/>
                  </a:cubicBezTo>
                  <a:cubicBezTo>
                    <a:pt x="1014846" y="1694412"/>
                    <a:pt x="169141" y="2353249"/>
                    <a:pt x="91440" y="2265963"/>
                  </a:cubicBezTo>
                </a:path>
              </a:pathLst>
            </a:custGeom>
            <a:noFill/>
            <a:ln w="57150">
              <a:gradFill>
                <a:gsLst>
                  <a:gs pos="0">
                    <a:srgbClr val="2B98B9"/>
                  </a:gs>
                  <a:gs pos="40000">
                    <a:srgbClr val="71B584"/>
                  </a:gs>
                  <a:gs pos="83000">
                    <a:srgbClr val="D6E9B4"/>
                  </a:gs>
                  <a:gs pos="100000">
                    <a:srgbClr val="BEDC86"/>
                  </a:gs>
                </a:gsLst>
                <a:lin ang="5400000" scaled="1"/>
              </a:gra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6085619" y="1268876"/>
              <a:ext cx="482824" cy="307777"/>
            </a:xfrm>
            <a:prstGeom prst="rect">
              <a:avLst/>
            </a:prstGeom>
            <a:solidFill>
              <a:schemeClr val="bg1"/>
            </a:solidFill>
          </p:spPr>
          <p:txBody>
            <a:bodyPr wrap="none" rtlCol="0">
              <a:spAutoFit/>
            </a:bodyPr>
            <a:lstStyle/>
            <a:p>
              <a:r>
                <a:rPr lang="en-US" sz="1400">
                  <a:solidFill>
                    <a:schemeClr val="bg1">
                      <a:lumMod val="65000"/>
                    </a:schemeClr>
                  </a:solidFill>
                  <a:latin typeface="Source Sans Pro"/>
                </a:rPr>
                <a:t>$$$</a:t>
              </a:r>
            </a:p>
          </p:txBody>
        </p:sp>
        <p:sp>
          <p:nvSpPr>
            <p:cNvPr id="155" name="Oval 9"/>
            <p:cNvSpPr/>
            <p:nvPr/>
          </p:nvSpPr>
          <p:spPr>
            <a:xfrm rot="16200000">
              <a:off x="5888520" y="1440554"/>
              <a:ext cx="257739" cy="1043607"/>
            </a:xfrm>
            <a:custGeom>
              <a:avLst/>
              <a:gdLst>
                <a:gd name="connsiteX0" fmla="*/ 0 w 2029692"/>
                <a:gd name="connsiteY0" fmla="*/ 1072357 h 2144713"/>
                <a:gd name="connsiteX1" fmla="*/ 1014846 w 2029692"/>
                <a:gd name="connsiteY1" fmla="*/ 0 h 2144713"/>
                <a:gd name="connsiteX2" fmla="*/ 2029692 w 2029692"/>
                <a:gd name="connsiteY2" fmla="*/ 1072357 h 2144713"/>
                <a:gd name="connsiteX3" fmla="*/ 1014846 w 2029692"/>
                <a:gd name="connsiteY3" fmla="*/ 2144714 h 2144713"/>
                <a:gd name="connsiteX4" fmla="*/ 0 w 2029692"/>
                <a:gd name="connsiteY4" fmla="*/ 1072357 h 2144713"/>
                <a:gd name="connsiteX0" fmla="*/ 126856 w 1141702"/>
                <a:gd name="connsiteY0" fmla="*/ 2174523 h 2204332"/>
                <a:gd name="connsiteX1" fmla="*/ 126856 w 1141702"/>
                <a:gd name="connsiteY1" fmla="*/ 29809 h 2204332"/>
                <a:gd name="connsiteX2" fmla="*/ 1141702 w 1141702"/>
                <a:gd name="connsiteY2" fmla="*/ 1102166 h 2204332"/>
                <a:gd name="connsiteX3" fmla="*/ 126856 w 1141702"/>
                <a:gd name="connsiteY3" fmla="*/ 2174523 h 2204332"/>
                <a:gd name="connsiteX0" fmla="*/ 0 w 1014846"/>
                <a:gd name="connsiteY0" fmla="*/ 29809 h 2273792"/>
                <a:gd name="connsiteX1" fmla="*/ 1014846 w 1014846"/>
                <a:gd name="connsiteY1" fmla="*/ 1102166 h 2273792"/>
                <a:gd name="connsiteX2" fmla="*/ 91440 w 1014846"/>
                <a:gd name="connsiteY2" fmla="*/ 2265963 h 2273792"/>
              </a:gdLst>
              <a:ahLst/>
              <a:cxnLst>
                <a:cxn ang="0">
                  <a:pos x="connsiteX0" y="connsiteY0"/>
                </a:cxn>
                <a:cxn ang="0">
                  <a:pos x="connsiteX1" y="connsiteY1"/>
                </a:cxn>
                <a:cxn ang="0">
                  <a:pos x="connsiteX2" y="connsiteY2"/>
                </a:cxn>
              </a:cxnLst>
              <a:rect l="l" t="t" r="r" b="b"/>
              <a:pathLst>
                <a:path w="1014846" h="2273792">
                  <a:moveTo>
                    <a:pt x="0" y="29809"/>
                  </a:moveTo>
                  <a:cubicBezTo>
                    <a:pt x="169141" y="-148917"/>
                    <a:pt x="1014846" y="509920"/>
                    <a:pt x="1014846" y="1102166"/>
                  </a:cubicBezTo>
                  <a:cubicBezTo>
                    <a:pt x="1014846" y="1694412"/>
                    <a:pt x="169141" y="2353249"/>
                    <a:pt x="91440" y="2265963"/>
                  </a:cubicBezTo>
                </a:path>
              </a:pathLst>
            </a:custGeom>
            <a:noFill/>
            <a:ln w="57150">
              <a:gradFill>
                <a:gsLst>
                  <a:gs pos="0">
                    <a:srgbClr val="2B98B9"/>
                  </a:gs>
                  <a:gs pos="40000">
                    <a:srgbClr val="71B584"/>
                  </a:gs>
                  <a:gs pos="83000">
                    <a:srgbClr val="D6E9B4"/>
                  </a:gs>
                  <a:gs pos="100000">
                    <a:srgbClr val="BEDC86"/>
                  </a:gs>
                </a:gsLst>
                <a:lin ang="5400000" scaled="1"/>
              </a:gra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5740737" y="1651072"/>
              <a:ext cx="284052" cy="307777"/>
            </a:xfrm>
            <a:prstGeom prst="rect">
              <a:avLst/>
            </a:prstGeom>
            <a:solidFill>
              <a:schemeClr val="bg1"/>
            </a:solidFill>
          </p:spPr>
          <p:txBody>
            <a:bodyPr wrap="none" rtlCol="0">
              <a:spAutoFit/>
            </a:bodyPr>
            <a:lstStyle/>
            <a:p>
              <a:r>
                <a:rPr lang="en-US" sz="1400">
                  <a:solidFill>
                    <a:schemeClr val="bg1">
                      <a:lumMod val="65000"/>
                    </a:schemeClr>
                  </a:solidFill>
                  <a:latin typeface="Source Sans Pro"/>
                </a:rPr>
                <a:t>$</a:t>
              </a:r>
            </a:p>
          </p:txBody>
        </p:sp>
      </p:grpSp>
      <p:sp>
        <p:nvSpPr>
          <p:cNvPr id="157" name="Rectangle 156"/>
          <p:cNvSpPr/>
          <p:nvPr/>
        </p:nvSpPr>
        <p:spPr>
          <a:xfrm>
            <a:off x="1189949" y="1178289"/>
            <a:ext cx="3624444" cy="710812"/>
          </a:xfrm>
          <a:prstGeom prst="rect">
            <a:avLst/>
          </a:prstGeom>
          <a:solidFill>
            <a:srgbClr val="148EBE"/>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a:spcBef>
                <a:spcPts val="0"/>
              </a:spcBef>
              <a:buNone/>
            </a:pPr>
            <a:r>
              <a:rPr lang="en-US" sz="1600" b="1">
                <a:solidFill>
                  <a:schemeClr val="bg1"/>
                </a:solidFill>
                <a:latin typeface="Source Sans Pro"/>
              </a:rPr>
              <a:t>Focus on quality too late in SDLC – impact </a:t>
            </a:r>
            <a:r>
              <a:rPr lang="en-US" sz="1600" b="1">
                <a:solidFill>
                  <a:schemeClr val="accent2"/>
                </a:solidFill>
                <a:latin typeface="Source Sans Pro"/>
              </a:rPr>
              <a:t>cost</a:t>
            </a:r>
            <a:r>
              <a:rPr lang="en-US" sz="1600" b="1">
                <a:solidFill>
                  <a:schemeClr val="tx1">
                    <a:lumMod val="75000"/>
                    <a:lumOff val="25000"/>
                  </a:schemeClr>
                </a:solidFill>
                <a:latin typeface="Source Sans Pro"/>
              </a:rPr>
              <a:t> </a:t>
            </a:r>
            <a:r>
              <a:rPr lang="en-US" sz="1600" b="1">
                <a:solidFill>
                  <a:schemeClr val="bg1"/>
                </a:solidFill>
                <a:latin typeface="Source Sans Pro"/>
              </a:rPr>
              <a:t>and</a:t>
            </a:r>
            <a:r>
              <a:rPr lang="en-US" sz="1600" b="1">
                <a:solidFill>
                  <a:schemeClr val="tx1">
                    <a:lumMod val="75000"/>
                    <a:lumOff val="25000"/>
                  </a:schemeClr>
                </a:solidFill>
                <a:latin typeface="Source Sans Pro"/>
              </a:rPr>
              <a:t> </a:t>
            </a:r>
            <a:r>
              <a:rPr lang="en-US" sz="1600" b="1">
                <a:solidFill>
                  <a:schemeClr val="accent2"/>
                </a:solidFill>
                <a:latin typeface="Source Sans Pro"/>
              </a:rPr>
              <a:t>velocity</a:t>
            </a:r>
          </a:p>
        </p:txBody>
      </p:sp>
      <p:sp>
        <p:nvSpPr>
          <p:cNvPr id="158" name="Isosceles Triangle 157"/>
          <p:cNvSpPr/>
          <p:nvPr/>
        </p:nvSpPr>
        <p:spPr>
          <a:xfrm rot="5400000">
            <a:off x="4946115" y="1102358"/>
            <a:ext cx="206100" cy="51265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nvGrpSpPr>
          <p:cNvPr id="159" name="Group 158"/>
          <p:cNvGrpSpPr/>
          <p:nvPr/>
        </p:nvGrpSpPr>
        <p:grpSpPr>
          <a:xfrm>
            <a:off x="7490203" y="4651264"/>
            <a:ext cx="4621267" cy="1498854"/>
            <a:chOff x="9061897" y="4809065"/>
            <a:chExt cx="3076163" cy="1233344"/>
          </a:xfrm>
        </p:grpSpPr>
        <p:sp>
          <p:nvSpPr>
            <p:cNvPr id="160" name="Rectangle 159"/>
            <p:cNvSpPr/>
            <p:nvPr/>
          </p:nvSpPr>
          <p:spPr>
            <a:xfrm>
              <a:off x="9061897" y="5321722"/>
              <a:ext cx="3076163" cy="720687"/>
            </a:xfrm>
            <a:prstGeom prst="rect">
              <a:avLst/>
            </a:prstGeom>
            <a:solidFill>
              <a:srgbClr val="148EBE"/>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a:spcBef>
                  <a:spcPts val="0"/>
                </a:spcBef>
                <a:buNone/>
              </a:pPr>
              <a:r>
                <a:rPr lang="en-US" sz="1600" b="1">
                  <a:solidFill>
                    <a:schemeClr val="bg1"/>
                  </a:solidFill>
                  <a:latin typeface="Source Sans Pro"/>
                </a:rPr>
                <a:t>Gaps in digital test coverage – </a:t>
              </a:r>
              <a:br>
                <a:rPr lang="en-US" sz="1600" b="1">
                  <a:solidFill>
                    <a:schemeClr val="bg1"/>
                  </a:solidFill>
                  <a:latin typeface="Source Sans Pro"/>
                </a:rPr>
              </a:br>
              <a:r>
                <a:rPr lang="en-US" sz="1600" b="1">
                  <a:solidFill>
                    <a:schemeClr val="bg1"/>
                  </a:solidFill>
                  <a:latin typeface="Source Sans Pro"/>
                </a:rPr>
                <a:t>impact </a:t>
              </a:r>
              <a:r>
                <a:rPr lang="en-US" sz="1600" b="1">
                  <a:solidFill>
                    <a:schemeClr val="accent2"/>
                  </a:solidFill>
                  <a:latin typeface="Source Sans Pro"/>
                </a:rPr>
                <a:t>user experience,</a:t>
              </a:r>
              <a:r>
                <a:rPr lang="en-US" sz="1600" b="1">
                  <a:solidFill>
                    <a:schemeClr val="bg1"/>
                  </a:solidFill>
                  <a:latin typeface="Source Sans Pro"/>
                </a:rPr>
                <a:t> brand and adoption</a:t>
              </a:r>
            </a:p>
          </p:txBody>
        </p:sp>
        <p:sp>
          <p:nvSpPr>
            <p:cNvPr id="161" name="Isosceles Triangle 160"/>
            <p:cNvSpPr/>
            <p:nvPr/>
          </p:nvSpPr>
          <p:spPr>
            <a:xfrm>
              <a:off x="11393889" y="4809065"/>
              <a:ext cx="206100" cy="51265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cxnSp>
        <p:nvCxnSpPr>
          <p:cNvPr id="162" name="Straight Arrow Connector 161"/>
          <p:cNvCxnSpPr/>
          <p:nvPr/>
        </p:nvCxnSpPr>
        <p:spPr>
          <a:xfrm flipV="1">
            <a:off x="7973736" y="4651264"/>
            <a:ext cx="0" cy="561976"/>
          </a:xfrm>
          <a:prstGeom prst="straightConnector1">
            <a:avLst/>
          </a:prstGeom>
          <a:ln w="57150" cap="rnd">
            <a:solidFill>
              <a:srgbClr val="FF0000"/>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V="1">
            <a:off x="6894400" y="4646081"/>
            <a:ext cx="0" cy="561976"/>
          </a:xfrm>
          <a:prstGeom prst="straightConnector1">
            <a:avLst/>
          </a:prstGeom>
          <a:ln w="57150" cap="rnd">
            <a:solidFill>
              <a:srgbClr val="FF0000"/>
            </a:solidFill>
            <a:round/>
            <a:tailEnd type="none" w="med" len="med"/>
          </a:ln>
        </p:spPr>
        <p:style>
          <a:lnRef idx="1">
            <a:schemeClr val="accent1"/>
          </a:lnRef>
          <a:fillRef idx="0">
            <a:schemeClr val="accent1"/>
          </a:fillRef>
          <a:effectRef idx="0">
            <a:schemeClr val="accent1"/>
          </a:effectRef>
          <a:fontRef idx="minor">
            <a:schemeClr val="tx1"/>
          </a:fontRef>
        </p:style>
      </p:cxnSp>
      <p:sp>
        <p:nvSpPr>
          <p:cNvPr id="164" name="Date Placeholder 3"/>
          <p:cNvSpPr>
            <a:spLocks noGrp="1"/>
          </p:cNvSpPr>
          <p:nvPr>
            <p:ph type="dt" sz="half" idx="10"/>
          </p:nvPr>
        </p:nvSpPr>
        <p:spPr>
          <a:xfrm>
            <a:off x="838200" y="6640513"/>
            <a:ext cx="2743200" cy="284162"/>
          </a:xfrm>
        </p:spPr>
        <p:txBody>
          <a:bodyPr/>
          <a:lstStyle/>
          <a:p>
            <a:pPr>
              <a:defRPr/>
            </a:pPr>
            <a:fld id="{54C73694-E4C1-EF49-B7E6-4C7EB835D076}" type="datetime1">
              <a:rPr lang="en-US" smtClean="0">
                <a:latin typeface="Source Sans Pro"/>
              </a:rPr>
              <a:pPr>
                <a:defRPr/>
              </a:pPr>
              <a:t>4/11/18</a:t>
            </a:fld>
            <a:endParaRPr lang="en-US">
              <a:latin typeface="Source Sans Pro"/>
            </a:endParaRPr>
          </a:p>
        </p:txBody>
      </p:sp>
      <p:sp>
        <p:nvSpPr>
          <p:cNvPr id="165" name="Slide Number Placeholder 4"/>
          <p:cNvSpPr>
            <a:spLocks noGrp="1"/>
          </p:cNvSpPr>
          <p:nvPr>
            <p:ph type="sldNum" sz="quarter" idx="11"/>
          </p:nvPr>
        </p:nvSpPr>
        <p:spPr>
          <a:xfrm>
            <a:off x="8610600" y="6651625"/>
            <a:ext cx="2743200" cy="249238"/>
          </a:xfrm>
        </p:spPr>
        <p:txBody>
          <a:bodyPr/>
          <a:lstStyle/>
          <a:p>
            <a:pPr>
              <a:defRPr/>
            </a:pPr>
            <a:fld id="{17C96633-A574-4B49-B2BF-240845221068}" type="slidenum">
              <a:rPr lang="en-US" smtClean="0">
                <a:latin typeface="Source Sans Pro"/>
              </a:rPr>
              <a:pPr>
                <a:defRPr/>
              </a:pPr>
              <a:t>14</a:t>
            </a:fld>
            <a:endParaRPr lang="en-US">
              <a:latin typeface="Source Sans Pro"/>
            </a:endParaRPr>
          </a:p>
        </p:txBody>
      </p:sp>
      <p:sp>
        <p:nvSpPr>
          <p:cNvPr id="166" name="Footer Placeholder 5"/>
          <p:cNvSpPr>
            <a:spLocks noGrp="1"/>
          </p:cNvSpPr>
          <p:nvPr>
            <p:ph type="ftr" sz="quarter" idx="12"/>
          </p:nvPr>
        </p:nvSpPr>
        <p:spPr>
          <a:xfrm>
            <a:off x="4038600" y="6643688"/>
            <a:ext cx="4114800" cy="284162"/>
          </a:xfrm>
        </p:spPr>
        <p:txBody>
          <a:bodyPr/>
          <a:lstStyle/>
          <a:p>
            <a:pPr>
              <a:defRPr/>
            </a:pPr>
            <a:r>
              <a:rPr lang="en-US">
                <a:latin typeface="Source Sans Pro"/>
              </a:rPr>
              <a:t>© 2017, Perfecto Mobile Ltd.  All Rights Reserved.  </a:t>
            </a:r>
          </a:p>
        </p:txBody>
      </p:sp>
      <p:grpSp>
        <p:nvGrpSpPr>
          <p:cNvPr id="167" name="Group 4"/>
          <p:cNvGrpSpPr>
            <a:grpSpLocks noChangeAspect="1"/>
          </p:cNvGrpSpPr>
          <p:nvPr/>
        </p:nvGrpSpPr>
        <p:grpSpPr bwMode="auto">
          <a:xfrm>
            <a:off x="8763467" y="2675824"/>
            <a:ext cx="268579" cy="281339"/>
            <a:chOff x="2746" y="2821"/>
            <a:chExt cx="463" cy="485"/>
          </a:xfrm>
          <a:solidFill>
            <a:srgbClr val="DC7373"/>
          </a:solidFill>
        </p:grpSpPr>
        <p:sp>
          <p:nvSpPr>
            <p:cNvPr id="168"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69"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0"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1"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2"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3"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4"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5"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176" name="Group 4"/>
          <p:cNvGrpSpPr>
            <a:grpSpLocks noChangeAspect="1"/>
          </p:cNvGrpSpPr>
          <p:nvPr/>
        </p:nvGrpSpPr>
        <p:grpSpPr bwMode="auto">
          <a:xfrm>
            <a:off x="9175943" y="3474552"/>
            <a:ext cx="268579" cy="281339"/>
            <a:chOff x="2746" y="2821"/>
            <a:chExt cx="463" cy="485"/>
          </a:xfrm>
          <a:solidFill>
            <a:srgbClr val="DC7373"/>
          </a:solidFill>
        </p:grpSpPr>
        <p:sp>
          <p:nvSpPr>
            <p:cNvPr id="177"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8"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79"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0"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1"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2"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3"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4"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185" name="Group 4"/>
          <p:cNvGrpSpPr>
            <a:grpSpLocks noChangeAspect="1"/>
          </p:cNvGrpSpPr>
          <p:nvPr/>
        </p:nvGrpSpPr>
        <p:grpSpPr bwMode="auto">
          <a:xfrm>
            <a:off x="8513493" y="3442068"/>
            <a:ext cx="268579" cy="281339"/>
            <a:chOff x="2746" y="2821"/>
            <a:chExt cx="463" cy="485"/>
          </a:xfrm>
          <a:solidFill>
            <a:srgbClr val="DC7373"/>
          </a:solidFill>
        </p:grpSpPr>
        <p:sp>
          <p:nvSpPr>
            <p:cNvPr id="186"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7"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8"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89"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90"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91"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92"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193"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spTree>
    <p:extLst>
      <p:ext uri="{BB962C8B-B14F-4D97-AF65-F5344CB8AC3E}">
        <p14:creationId xmlns:p14="http://schemas.microsoft.com/office/powerpoint/2010/main" val="966995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Freeform 2730"/>
          <p:cNvSpPr>
            <a:spLocks/>
          </p:cNvSpPr>
          <p:nvPr/>
        </p:nvSpPr>
        <p:spPr bwMode="auto">
          <a:xfrm>
            <a:off x="4795314" y="3865245"/>
            <a:ext cx="3085637" cy="607163"/>
          </a:xfrm>
          <a:custGeom>
            <a:avLst/>
            <a:gdLst>
              <a:gd name="T0" fmla="*/ 656 w 721"/>
              <a:gd name="T1" fmla="*/ 269 h 553"/>
              <a:gd name="T2" fmla="*/ 659 w 721"/>
              <a:gd name="T3" fmla="*/ 237 h 553"/>
              <a:gd name="T4" fmla="*/ 656 w 721"/>
              <a:gd name="T5" fmla="*/ 209 h 553"/>
              <a:gd name="T6" fmla="*/ 646 w 721"/>
              <a:gd name="T7" fmla="*/ 182 h 553"/>
              <a:gd name="T8" fmla="*/ 629 w 721"/>
              <a:gd name="T9" fmla="*/ 159 h 553"/>
              <a:gd name="T10" fmla="*/ 607 w 721"/>
              <a:gd name="T11" fmla="*/ 141 h 553"/>
              <a:gd name="T12" fmla="*/ 582 w 721"/>
              <a:gd name="T13" fmla="*/ 127 h 553"/>
              <a:gd name="T14" fmla="*/ 552 w 721"/>
              <a:gd name="T15" fmla="*/ 121 h 553"/>
              <a:gd name="T16" fmla="*/ 531 w 721"/>
              <a:gd name="T17" fmla="*/ 107 h 553"/>
              <a:gd name="T18" fmla="*/ 517 w 721"/>
              <a:gd name="T19" fmla="*/ 83 h 553"/>
              <a:gd name="T20" fmla="*/ 499 w 721"/>
              <a:gd name="T21" fmla="*/ 60 h 553"/>
              <a:gd name="T22" fmla="*/ 479 w 721"/>
              <a:gd name="T23" fmla="*/ 41 h 553"/>
              <a:gd name="T24" fmla="*/ 456 w 721"/>
              <a:gd name="T25" fmla="*/ 26 h 553"/>
              <a:gd name="T26" fmla="*/ 430 w 721"/>
              <a:gd name="T27" fmla="*/ 14 h 553"/>
              <a:gd name="T28" fmla="*/ 404 w 721"/>
              <a:gd name="T29" fmla="*/ 6 h 553"/>
              <a:gd name="T30" fmla="*/ 375 w 721"/>
              <a:gd name="T31" fmla="*/ 2 h 553"/>
              <a:gd name="T32" fmla="*/ 342 w 721"/>
              <a:gd name="T33" fmla="*/ 2 h 553"/>
              <a:gd name="T34" fmla="*/ 306 w 721"/>
              <a:gd name="T35" fmla="*/ 10 h 553"/>
              <a:gd name="T36" fmla="*/ 273 w 721"/>
              <a:gd name="T37" fmla="*/ 24 h 553"/>
              <a:gd name="T38" fmla="*/ 243 w 721"/>
              <a:gd name="T39" fmla="*/ 45 h 553"/>
              <a:gd name="T40" fmla="*/ 217 w 721"/>
              <a:gd name="T41" fmla="*/ 72 h 553"/>
              <a:gd name="T42" fmla="*/ 196 w 721"/>
              <a:gd name="T43" fmla="*/ 102 h 553"/>
              <a:gd name="T44" fmla="*/ 180 w 721"/>
              <a:gd name="T45" fmla="*/ 137 h 553"/>
              <a:gd name="T46" fmla="*/ 171 w 721"/>
              <a:gd name="T47" fmla="*/ 174 h 553"/>
              <a:gd name="T48" fmla="*/ 152 w 721"/>
              <a:gd name="T49" fmla="*/ 196 h 553"/>
              <a:gd name="T50" fmla="*/ 118 w 721"/>
              <a:gd name="T51" fmla="*/ 205 h 553"/>
              <a:gd name="T52" fmla="*/ 89 w 721"/>
              <a:gd name="T53" fmla="*/ 219 h 553"/>
              <a:gd name="T54" fmla="*/ 61 w 721"/>
              <a:gd name="T55" fmla="*/ 238 h 553"/>
              <a:gd name="T56" fmla="*/ 39 w 721"/>
              <a:gd name="T57" fmla="*/ 263 h 553"/>
              <a:gd name="T58" fmla="*/ 21 w 721"/>
              <a:gd name="T59" fmla="*/ 290 h 553"/>
              <a:gd name="T60" fmla="*/ 9 w 721"/>
              <a:gd name="T61" fmla="*/ 322 h 553"/>
              <a:gd name="T62" fmla="*/ 1 w 721"/>
              <a:gd name="T63" fmla="*/ 355 h 553"/>
              <a:gd name="T64" fmla="*/ 1 w 721"/>
              <a:gd name="T65" fmla="*/ 392 h 553"/>
              <a:gd name="T66" fmla="*/ 9 w 721"/>
              <a:gd name="T67" fmla="*/ 426 h 553"/>
              <a:gd name="T68" fmla="*/ 23 w 721"/>
              <a:gd name="T69" fmla="*/ 459 h 553"/>
              <a:gd name="T70" fmla="*/ 42 w 721"/>
              <a:gd name="T71" fmla="*/ 487 h 553"/>
              <a:gd name="T72" fmla="*/ 66 w 721"/>
              <a:gd name="T73" fmla="*/ 512 h 553"/>
              <a:gd name="T74" fmla="*/ 95 w 721"/>
              <a:gd name="T75" fmla="*/ 531 h 553"/>
              <a:gd name="T76" fmla="*/ 127 w 721"/>
              <a:gd name="T77" fmla="*/ 545 h 553"/>
              <a:gd name="T78" fmla="*/ 162 w 721"/>
              <a:gd name="T79" fmla="*/ 552 h 553"/>
              <a:gd name="T80" fmla="*/ 577 w 721"/>
              <a:gd name="T81" fmla="*/ 553 h 553"/>
              <a:gd name="T82" fmla="*/ 607 w 721"/>
              <a:gd name="T83" fmla="*/ 550 h 553"/>
              <a:gd name="T84" fmla="*/ 634 w 721"/>
              <a:gd name="T85" fmla="*/ 542 h 553"/>
              <a:gd name="T86" fmla="*/ 659 w 721"/>
              <a:gd name="T87" fmla="*/ 529 h 553"/>
              <a:gd name="T88" fmla="*/ 680 w 721"/>
              <a:gd name="T89" fmla="*/ 512 h 553"/>
              <a:gd name="T90" fmla="*/ 697 w 721"/>
              <a:gd name="T91" fmla="*/ 491 h 553"/>
              <a:gd name="T92" fmla="*/ 711 w 721"/>
              <a:gd name="T93" fmla="*/ 466 h 553"/>
              <a:gd name="T94" fmla="*/ 719 w 721"/>
              <a:gd name="T95" fmla="*/ 438 h 553"/>
              <a:gd name="T96" fmla="*/ 721 w 721"/>
              <a:gd name="T97" fmla="*/ 409 h 553"/>
              <a:gd name="T98" fmla="*/ 720 w 721"/>
              <a:gd name="T99" fmla="*/ 392 h 553"/>
              <a:gd name="T100" fmla="*/ 716 w 721"/>
              <a:gd name="T101" fmla="*/ 373 h 553"/>
              <a:gd name="T102" fmla="*/ 711 w 721"/>
              <a:gd name="T103" fmla="*/ 356 h 553"/>
              <a:gd name="T104" fmla="*/ 703 w 721"/>
              <a:gd name="T105" fmla="*/ 340 h 553"/>
              <a:gd name="T106" fmla="*/ 692 w 721"/>
              <a:gd name="T107" fmla="*/ 324 h 553"/>
              <a:gd name="T108" fmla="*/ 680 w 721"/>
              <a:gd name="T109" fmla="*/ 309 h 553"/>
              <a:gd name="T110" fmla="*/ 667 w 721"/>
              <a:gd name="T111" fmla="*/ 296 h 553"/>
              <a:gd name="T112" fmla="*/ 652 w 721"/>
              <a:gd name="T113" fmla="*/ 28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1" h="553">
                <a:moveTo>
                  <a:pt x="652" y="284"/>
                </a:moveTo>
                <a:lnTo>
                  <a:pt x="656" y="269"/>
                </a:lnTo>
                <a:lnTo>
                  <a:pt x="658" y="252"/>
                </a:lnTo>
                <a:lnTo>
                  <a:pt x="659" y="237"/>
                </a:lnTo>
                <a:lnTo>
                  <a:pt x="658" y="223"/>
                </a:lnTo>
                <a:lnTo>
                  <a:pt x="656" y="209"/>
                </a:lnTo>
                <a:lnTo>
                  <a:pt x="652" y="195"/>
                </a:lnTo>
                <a:lnTo>
                  <a:pt x="646" y="182"/>
                </a:lnTo>
                <a:lnTo>
                  <a:pt x="639" y="170"/>
                </a:lnTo>
                <a:lnTo>
                  <a:pt x="629" y="159"/>
                </a:lnTo>
                <a:lnTo>
                  <a:pt x="619" y="149"/>
                </a:lnTo>
                <a:lnTo>
                  <a:pt x="607" y="141"/>
                </a:lnTo>
                <a:lnTo>
                  <a:pt x="595" y="134"/>
                </a:lnTo>
                <a:lnTo>
                  <a:pt x="582" y="127"/>
                </a:lnTo>
                <a:lnTo>
                  <a:pt x="567" y="123"/>
                </a:lnTo>
                <a:lnTo>
                  <a:pt x="552" y="121"/>
                </a:lnTo>
                <a:lnTo>
                  <a:pt x="537" y="120"/>
                </a:lnTo>
                <a:lnTo>
                  <a:pt x="531" y="107"/>
                </a:lnTo>
                <a:lnTo>
                  <a:pt x="525" y="94"/>
                </a:lnTo>
                <a:lnTo>
                  <a:pt x="517" y="83"/>
                </a:lnTo>
                <a:lnTo>
                  <a:pt x="508" y="71"/>
                </a:lnTo>
                <a:lnTo>
                  <a:pt x="499" y="60"/>
                </a:lnTo>
                <a:lnTo>
                  <a:pt x="489" y="50"/>
                </a:lnTo>
                <a:lnTo>
                  <a:pt x="479" y="41"/>
                </a:lnTo>
                <a:lnTo>
                  <a:pt x="468" y="33"/>
                </a:lnTo>
                <a:lnTo>
                  <a:pt x="456" y="26"/>
                </a:lnTo>
                <a:lnTo>
                  <a:pt x="443" y="19"/>
                </a:lnTo>
                <a:lnTo>
                  <a:pt x="430" y="14"/>
                </a:lnTo>
                <a:lnTo>
                  <a:pt x="417" y="9"/>
                </a:lnTo>
                <a:lnTo>
                  <a:pt x="404" y="6"/>
                </a:lnTo>
                <a:lnTo>
                  <a:pt x="390" y="3"/>
                </a:lnTo>
                <a:lnTo>
                  <a:pt x="375" y="2"/>
                </a:lnTo>
                <a:lnTo>
                  <a:pt x="361" y="0"/>
                </a:lnTo>
                <a:lnTo>
                  <a:pt x="342" y="2"/>
                </a:lnTo>
                <a:lnTo>
                  <a:pt x="324" y="5"/>
                </a:lnTo>
                <a:lnTo>
                  <a:pt x="306" y="10"/>
                </a:lnTo>
                <a:lnTo>
                  <a:pt x="289" y="16"/>
                </a:lnTo>
                <a:lnTo>
                  <a:pt x="273" y="24"/>
                </a:lnTo>
                <a:lnTo>
                  <a:pt x="257" y="34"/>
                </a:lnTo>
                <a:lnTo>
                  <a:pt x="243" y="45"/>
                </a:lnTo>
                <a:lnTo>
                  <a:pt x="229" y="57"/>
                </a:lnTo>
                <a:lnTo>
                  <a:pt x="217" y="72"/>
                </a:lnTo>
                <a:lnTo>
                  <a:pt x="206" y="86"/>
                </a:lnTo>
                <a:lnTo>
                  <a:pt x="196" y="102"/>
                </a:lnTo>
                <a:lnTo>
                  <a:pt x="187" y="119"/>
                </a:lnTo>
                <a:lnTo>
                  <a:pt x="180" y="137"/>
                </a:lnTo>
                <a:lnTo>
                  <a:pt x="175" y="155"/>
                </a:lnTo>
                <a:lnTo>
                  <a:pt x="171" y="174"/>
                </a:lnTo>
                <a:lnTo>
                  <a:pt x="169" y="194"/>
                </a:lnTo>
                <a:lnTo>
                  <a:pt x="152" y="196"/>
                </a:lnTo>
                <a:lnTo>
                  <a:pt x="135" y="200"/>
                </a:lnTo>
                <a:lnTo>
                  <a:pt x="118" y="205"/>
                </a:lnTo>
                <a:lnTo>
                  <a:pt x="103" y="211"/>
                </a:lnTo>
                <a:lnTo>
                  <a:pt x="89" y="219"/>
                </a:lnTo>
                <a:lnTo>
                  <a:pt x="75" y="228"/>
                </a:lnTo>
                <a:lnTo>
                  <a:pt x="61" y="238"/>
                </a:lnTo>
                <a:lnTo>
                  <a:pt x="49" y="250"/>
                </a:lnTo>
                <a:lnTo>
                  <a:pt x="39" y="263"/>
                </a:lnTo>
                <a:lnTo>
                  <a:pt x="29" y="276"/>
                </a:lnTo>
                <a:lnTo>
                  <a:pt x="21" y="290"/>
                </a:lnTo>
                <a:lnTo>
                  <a:pt x="14" y="305"/>
                </a:lnTo>
                <a:lnTo>
                  <a:pt x="9" y="322"/>
                </a:lnTo>
                <a:lnTo>
                  <a:pt x="4" y="338"/>
                </a:lnTo>
                <a:lnTo>
                  <a:pt x="1" y="355"/>
                </a:lnTo>
                <a:lnTo>
                  <a:pt x="0" y="372"/>
                </a:lnTo>
                <a:lnTo>
                  <a:pt x="1" y="392"/>
                </a:lnTo>
                <a:lnTo>
                  <a:pt x="4" y="409"/>
                </a:lnTo>
                <a:lnTo>
                  <a:pt x="9" y="426"/>
                </a:lnTo>
                <a:lnTo>
                  <a:pt x="15" y="443"/>
                </a:lnTo>
                <a:lnTo>
                  <a:pt x="23" y="459"/>
                </a:lnTo>
                <a:lnTo>
                  <a:pt x="32" y="474"/>
                </a:lnTo>
                <a:lnTo>
                  <a:pt x="42" y="487"/>
                </a:lnTo>
                <a:lnTo>
                  <a:pt x="53" y="500"/>
                </a:lnTo>
                <a:lnTo>
                  <a:pt x="66" y="512"/>
                </a:lnTo>
                <a:lnTo>
                  <a:pt x="80" y="523"/>
                </a:lnTo>
                <a:lnTo>
                  <a:pt x="95" y="531"/>
                </a:lnTo>
                <a:lnTo>
                  <a:pt x="111" y="539"/>
                </a:lnTo>
                <a:lnTo>
                  <a:pt x="127" y="545"/>
                </a:lnTo>
                <a:lnTo>
                  <a:pt x="145" y="549"/>
                </a:lnTo>
                <a:lnTo>
                  <a:pt x="162" y="552"/>
                </a:lnTo>
                <a:lnTo>
                  <a:pt x="180" y="553"/>
                </a:lnTo>
                <a:lnTo>
                  <a:pt x="577" y="553"/>
                </a:lnTo>
                <a:lnTo>
                  <a:pt x="592" y="552"/>
                </a:lnTo>
                <a:lnTo>
                  <a:pt x="607" y="550"/>
                </a:lnTo>
                <a:lnTo>
                  <a:pt x="621" y="547"/>
                </a:lnTo>
                <a:lnTo>
                  <a:pt x="634" y="542"/>
                </a:lnTo>
                <a:lnTo>
                  <a:pt x="647" y="536"/>
                </a:lnTo>
                <a:lnTo>
                  <a:pt x="659" y="529"/>
                </a:lnTo>
                <a:lnTo>
                  <a:pt x="670" y="521"/>
                </a:lnTo>
                <a:lnTo>
                  <a:pt x="680" y="512"/>
                </a:lnTo>
                <a:lnTo>
                  <a:pt x="689" y="501"/>
                </a:lnTo>
                <a:lnTo>
                  <a:pt x="697" y="491"/>
                </a:lnTo>
                <a:lnTo>
                  <a:pt x="705" y="479"/>
                </a:lnTo>
                <a:lnTo>
                  <a:pt x="711" y="466"/>
                </a:lnTo>
                <a:lnTo>
                  <a:pt x="715" y="453"/>
                </a:lnTo>
                <a:lnTo>
                  <a:pt x="719" y="438"/>
                </a:lnTo>
                <a:lnTo>
                  <a:pt x="721" y="424"/>
                </a:lnTo>
                <a:lnTo>
                  <a:pt x="721" y="409"/>
                </a:lnTo>
                <a:lnTo>
                  <a:pt x="721" y="400"/>
                </a:lnTo>
                <a:lnTo>
                  <a:pt x="720" y="392"/>
                </a:lnTo>
                <a:lnTo>
                  <a:pt x="719" y="383"/>
                </a:lnTo>
                <a:lnTo>
                  <a:pt x="716" y="373"/>
                </a:lnTo>
                <a:lnTo>
                  <a:pt x="714" y="365"/>
                </a:lnTo>
                <a:lnTo>
                  <a:pt x="711" y="356"/>
                </a:lnTo>
                <a:lnTo>
                  <a:pt x="707" y="348"/>
                </a:lnTo>
                <a:lnTo>
                  <a:pt x="703" y="340"/>
                </a:lnTo>
                <a:lnTo>
                  <a:pt x="697" y="332"/>
                </a:lnTo>
                <a:lnTo>
                  <a:pt x="692" y="324"/>
                </a:lnTo>
                <a:lnTo>
                  <a:pt x="686" y="316"/>
                </a:lnTo>
                <a:lnTo>
                  <a:pt x="680" y="309"/>
                </a:lnTo>
                <a:lnTo>
                  <a:pt x="673" y="302"/>
                </a:lnTo>
                <a:lnTo>
                  <a:pt x="667" y="296"/>
                </a:lnTo>
                <a:lnTo>
                  <a:pt x="659" y="290"/>
                </a:lnTo>
                <a:lnTo>
                  <a:pt x="652" y="284"/>
                </a:ln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141" name="Freeform 2730"/>
          <p:cNvSpPr>
            <a:spLocks/>
          </p:cNvSpPr>
          <p:nvPr/>
        </p:nvSpPr>
        <p:spPr bwMode="auto">
          <a:xfrm rot="10800000">
            <a:off x="4814393" y="2299055"/>
            <a:ext cx="3085637" cy="607163"/>
          </a:xfrm>
          <a:custGeom>
            <a:avLst/>
            <a:gdLst>
              <a:gd name="T0" fmla="*/ 656 w 721"/>
              <a:gd name="T1" fmla="*/ 269 h 553"/>
              <a:gd name="T2" fmla="*/ 659 w 721"/>
              <a:gd name="T3" fmla="*/ 237 h 553"/>
              <a:gd name="T4" fmla="*/ 656 w 721"/>
              <a:gd name="T5" fmla="*/ 209 h 553"/>
              <a:gd name="T6" fmla="*/ 646 w 721"/>
              <a:gd name="T7" fmla="*/ 182 h 553"/>
              <a:gd name="T8" fmla="*/ 629 w 721"/>
              <a:gd name="T9" fmla="*/ 159 h 553"/>
              <a:gd name="T10" fmla="*/ 607 w 721"/>
              <a:gd name="T11" fmla="*/ 141 h 553"/>
              <a:gd name="T12" fmla="*/ 582 w 721"/>
              <a:gd name="T13" fmla="*/ 127 h 553"/>
              <a:gd name="T14" fmla="*/ 552 w 721"/>
              <a:gd name="T15" fmla="*/ 121 h 553"/>
              <a:gd name="T16" fmla="*/ 531 w 721"/>
              <a:gd name="T17" fmla="*/ 107 h 553"/>
              <a:gd name="T18" fmla="*/ 517 w 721"/>
              <a:gd name="T19" fmla="*/ 83 h 553"/>
              <a:gd name="T20" fmla="*/ 499 w 721"/>
              <a:gd name="T21" fmla="*/ 60 h 553"/>
              <a:gd name="T22" fmla="*/ 479 w 721"/>
              <a:gd name="T23" fmla="*/ 41 h 553"/>
              <a:gd name="T24" fmla="*/ 456 w 721"/>
              <a:gd name="T25" fmla="*/ 26 h 553"/>
              <a:gd name="T26" fmla="*/ 430 w 721"/>
              <a:gd name="T27" fmla="*/ 14 h 553"/>
              <a:gd name="T28" fmla="*/ 404 w 721"/>
              <a:gd name="T29" fmla="*/ 6 h 553"/>
              <a:gd name="T30" fmla="*/ 375 w 721"/>
              <a:gd name="T31" fmla="*/ 2 h 553"/>
              <a:gd name="T32" fmla="*/ 342 w 721"/>
              <a:gd name="T33" fmla="*/ 2 h 553"/>
              <a:gd name="T34" fmla="*/ 306 w 721"/>
              <a:gd name="T35" fmla="*/ 10 h 553"/>
              <a:gd name="T36" fmla="*/ 273 w 721"/>
              <a:gd name="T37" fmla="*/ 24 h 553"/>
              <a:gd name="T38" fmla="*/ 243 w 721"/>
              <a:gd name="T39" fmla="*/ 45 h 553"/>
              <a:gd name="T40" fmla="*/ 217 w 721"/>
              <a:gd name="T41" fmla="*/ 72 h 553"/>
              <a:gd name="T42" fmla="*/ 196 w 721"/>
              <a:gd name="T43" fmla="*/ 102 h 553"/>
              <a:gd name="T44" fmla="*/ 180 w 721"/>
              <a:gd name="T45" fmla="*/ 137 h 553"/>
              <a:gd name="T46" fmla="*/ 171 w 721"/>
              <a:gd name="T47" fmla="*/ 174 h 553"/>
              <a:gd name="T48" fmla="*/ 152 w 721"/>
              <a:gd name="T49" fmla="*/ 196 h 553"/>
              <a:gd name="T50" fmla="*/ 118 w 721"/>
              <a:gd name="T51" fmla="*/ 205 h 553"/>
              <a:gd name="T52" fmla="*/ 89 w 721"/>
              <a:gd name="T53" fmla="*/ 219 h 553"/>
              <a:gd name="T54" fmla="*/ 61 w 721"/>
              <a:gd name="T55" fmla="*/ 238 h 553"/>
              <a:gd name="T56" fmla="*/ 39 w 721"/>
              <a:gd name="T57" fmla="*/ 263 h 553"/>
              <a:gd name="T58" fmla="*/ 21 w 721"/>
              <a:gd name="T59" fmla="*/ 290 h 553"/>
              <a:gd name="T60" fmla="*/ 9 w 721"/>
              <a:gd name="T61" fmla="*/ 322 h 553"/>
              <a:gd name="T62" fmla="*/ 1 w 721"/>
              <a:gd name="T63" fmla="*/ 355 h 553"/>
              <a:gd name="T64" fmla="*/ 1 w 721"/>
              <a:gd name="T65" fmla="*/ 392 h 553"/>
              <a:gd name="T66" fmla="*/ 9 w 721"/>
              <a:gd name="T67" fmla="*/ 426 h 553"/>
              <a:gd name="T68" fmla="*/ 23 w 721"/>
              <a:gd name="T69" fmla="*/ 459 h 553"/>
              <a:gd name="T70" fmla="*/ 42 w 721"/>
              <a:gd name="T71" fmla="*/ 487 h 553"/>
              <a:gd name="T72" fmla="*/ 66 w 721"/>
              <a:gd name="T73" fmla="*/ 512 h 553"/>
              <a:gd name="T74" fmla="*/ 95 w 721"/>
              <a:gd name="T75" fmla="*/ 531 h 553"/>
              <a:gd name="T76" fmla="*/ 127 w 721"/>
              <a:gd name="T77" fmla="*/ 545 h 553"/>
              <a:gd name="T78" fmla="*/ 162 w 721"/>
              <a:gd name="T79" fmla="*/ 552 h 553"/>
              <a:gd name="T80" fmla="*/ 577 w 721"/>
              <a:gd name="T81" fmla="*/ 553 h 553"/>
              <a:gd name="T82" fmla="*/ 607 w 721"/>
              <a:gd name="T83" fmla="*/ 550 h 553"/>
              <a:gd name="T84" fmla="*/ 634 w 721"/>
              <a:gd name="T85" fmla="*/ 542 h 553"/>
              <a:gd name="T86" fmla="*/ 659 w 721"/>
              <a:gd name="T87" fmla="*/ 529 h 553"/>
              <a:gd name="T88" fmla="*/ 680 w 721"/>
              <a:gd name="T89" fmla="*/ 512 h 553"/>
              <a:gd name="T90" fmla="*/ 697 w 721"/>
              <a:gd name="T91" fmla="*/ 491 h 553"/>
              <a:gd name="T92" fmla="*/ 711 w 721"/>
              <a:gd name="T93" fmla="*/ 466 h 553"/>
              <a:gd name="T94" fmla="*/ 719 w 721"/>
              <a:gd name="T95" fmla="*/ 438 h 553"/>
              <a:gd name="T96" fmla="*/ 721 w 721"/>
              <a:gd name="T97" fmla="*/ 409 h 553"/>
              <a:gd name="T98" fmla="*/ 720 w 721"/>
              <a:gd name="T99" fmla="*/ 392 h 553"/>
              <a:gd name="T100" fmla="*/ 716 w 721"/>
              <a:gd name="T101" fmla="*/ 373 h 553"/>
              <a:gd name="T102" fmla="*/ 711 w 721"/>
              <a:gd name="T103" fmla="*/ 356 h 553"/>
              <a:gd name="T104" fmla="*/ 703 w 721"/>
              <a:gd name="T105" fmla="*/ 340 h 553"/>
              <a:gd name="T106" fmla="*/ 692 w 721"/>
              <a:gd name="T107" fmla="*/ 324 h 553"/>
              <a:gd name="T108" fmla="*/ 680 w 721"/>
              <a:gd name="T109" fmla="*/ 309 h 553"/>
              <a:gd name="T110" fmla="*/ 667 w 721"/>
              <a:gd name="T111" fmla="*/ 296 h 553"/>
              <a:gd name="T112" fmla="*/ 652 w 721"/>
              <a:gd name="T113" fmla="*/ 28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1" h="553">
                <a:moveTo>
                  <a:pt x="652" y="284"/>
                </a:moveTo>
                <a:lnTo>
                  <a:pt x="656" y="269"/>
                </a:lnTo>
                <a:lnTo>
                  <a:pt x="658" y="252"/>
                </a:lnTo>
                <a:lnTo>
                  <a:pt x="659" y="237"/>
                </a:lnTo>
                <a:lnTo>
                  <a:pt x="658" y="223"/>
                </a:lnTo>
                <a:lnTo>
                  <a:pt x="656" y="209"/>
                </a:lnTo>
                <a:lnTo>
                  <a:pt x="652" y="195"/>
                </a:lnTo>
                <a:lnTo>
                  <a:pt x="646" y="182"/>
                </a:lnTo>
                <a:lnTo>
                  <a:pt x="639" y="170"/>
                </a:lnTo>
                <a:lnTo>
                  <a:pt x="629" y="159"/>
                </a:lnTo>
                <a:lnTo>
                  <a:pt x="619" y="149"/>
                </a:lnTo>
                <a:lnTo>
                  <a:pt x="607" y="141"/>
                </a:lnTo>
                <a:lnTo>
                  <a:pt x="595" y="134"/>
                </a:lnTo>
                <a:lnTo>
                  <a:pt x="582" y="127"/>
                </a:lnTo>
                <a:lnTo>
                  <a:pt x="567" y="123"/>
                </a:lnTo>
                <a:lnTo>
                  <a:pt x="552" y="121"/>
                </a:lnTo>
                <a:lnTo>
                  <a:pt x="537" y="120"/>
                </a:lnTo>
                <a:lnTo>
                  <a:pt x="531" y="107"/>
                </a:lnTo>
                <a:lnTo>
                  <a:pt x="525" y="94"/>
                </a:lnTo>
                <a:lnTo>
                  <a:pt x="517" y="83"/>
                </a:lnTo>
                <a:lnTo>
                  <a:pt x="508" y="71"/>
                </a:lnTo>
                <a:lnTo>
                  <a:pt x="499" y="60"/>
                </a:lnTo>
                <a:lnTo>
                  <a:pt x="489" y="50"/>
                </a:lnTo>
                <a:lnTo>
                  <a:pt x="479" y="41"/>
                </a:lnTo>
                <a:lnTo>
                  <a:pt x="468" y="33"/>
                </a:lnTo>
                <a:lnTo>
                  <a:pt x="456" y="26"/>
                </a:lnTo>
                <a:lnTo>
                  <a:pt x="443" y="19"/>
                </a:lnTo>
                <a:lnTo>
                  <a:pt x="430" y="14"/>
                </a:lnTo>
                <a:lnTo>
                  <a:pt x="417" y="9"/>
                </a:lnTo>
                <a:lnTo>
                  <a:pt x="404" y="6"/>
                </a:lnTo>
                <a:lnTo>
                  <a:pt x="390" y="3"/>
                </a:lnTo>
                <a:lnTo>
                  <a:pt x="375" y="2"/>
                </a:lnTo>
                <a:lnTo>
                  <a:pt x="361" y="0"/>
                </a:lnTo>
                <a:lnTo>
                  <a:pt x="342" y="2"/>
                </a:lnTo>
                <a:lnTo>
                  <a:pt x="324" y="5"/>
                </a:lnTo>
                <a:lnTo>
                  <a:pt x="306" y="10"/>
                </a:lnTo>
                <a:lnTo>
                  <a:pt x="289" y="16"/>
                </a:lnTo>
                <a:lnTo>
                  <a:pt x="273" y="24"/>
                </a:lnTo>
                <a:lnTo>
                  <a:pt x="257" y="34"/>
                </a:lnTo>
                <a:lnTo>
                  <a:pt x="243" y="45"/>
                </a:lnTo>
                <a:lnTo>
                  <a:pt x="229" y="57"/>
                </a:lnTo>
                <a:lnTo>
                  <a:pt x="217" y="72"/>
                </a:lnTo>
                <a:lnTo>
                  <a:pt x="206" y="86"/>
                </a:lnTo>
                <a:lnTo>
                  <a:pt x="196" y="102"/>
                </a:lnTo>
                <a:lnTo>
                  <a:pt x="187" y="119"/>
                </a:lnTo>
                <a:lnTo>
                  <a:pt x="180" y="137"/>
                </a:lnTo>
                <a:lnTo>
                  <a:pt x="175" y="155"/>
                </a:lnTo>
                <a:lnTo>
                  <a:pt x="171" y="174"/>
                </a:lnTo>
                <a:lnTo>
                  <a:pt x="169" y="194"/>
                </a:lnTo>
                <a:lnTo>
                  <a:pt x="152" y="196"/>
                </a:lnTo>
                <a:lnTo>
                  <a:pt x="135" y="200"/>
                </a:lnTo>
                <a:lnTo>
                  <a:pt x="118" y="205"/>
                </a:lnTo>
                <a:lnTo>
                  <a:pt x="103" y="211"/>
                </a:lnTo>
                <a:lnTo>
                  <a:pt x="89" y="219"/>
                </a:lnTo>
                <a:lnTo>
                  <a:pt x="75" y="228"/>
                </a:lnTo>
                <a:lnTo>
                  <a:pt x="61" y="238"/>
                </a:lnTo>
                <a:lnTo>
                  <a:pt x="49" y="250"/>
                </a:lnTo>
                <a:lnTo>
                  <a:pt x="39" y="263"/>
                </a:lnTo>
                <a:lnTo>
                  <a:pt x="29" y="276"/>
                </a:lnTo>
                <a:lnTo>
                  <a:pt x="21" y="290"/>
                </a:lnTo>
                <a:lnTo>
                  <a:pt x="14" y="305"/>
                </a:lnTo>
                <a:lnTo>
                  <a:pt x="9" y="322"/>
                </a:lnTo>
                <a:lnTo>
                  <a:pt x="4" y="338"/>
                </a:lnTo>
                <a:lnTo>
                  <a:pt x="1" y="355"/>
                </a:lnTo>
                <a:lnTo>
                  <a:pt x="0" y="372"/>
                </a:lnTo>
                <a:lnTo>
                  <a:pt x="1" y="392"/>
                </a:lnTo>
                <a:lnTo>
                  <a:pt x="4" y="409"/>
                </a:lnTo>
                <a:lnTo>
                  <a:pt x="9" y="426"/>
                </a:lnTo>
                <a:lnTo>
                  <a:pt x="15" y="443"/>
                </a:lnTo>
                <a:lnTo>
                  <a:pt x="23" y="459"/>
                </a:lnTo>
                <a:lnTo>
                  <a:pt x="32" y="474"/>
                </a:lnTo>
                <a:lnTo>
                  <a:pt x="42" y="487"/>
                </a:lnTo>
                <a:lnTo>
                  <a:pt x="53" y="500"/>
                </a:lnTo>
                <a:lnTo>
                  <a:pt x="66" y="512"/>
                </a:lnTo>
                <a:lnTo>
                  <a:pt x="80" y="523"/>
                </a:lnTo>
                <a:lnTo>
                  <a:pt x="95" y="531"/>
                </a:lnTo>
                <a:lnTo>
                  <a:pt x="111" y="539"/>
                </a:lnTo>
                <a:lnTo>
                  <a:pt x="127" y="545"/>
                </a:lnTo>
                <a:lnTo>
                  <a:pt x="145" y="549"/>
                </a:lnTo>
                <a:lnTo>
                  <a:pt x="162" y="552"/>
                </a:lnTo>
                <a:lnTo>
                  <a:pt x="180" y="553"/>
                </a:lnTo>
                <a:lnTo>
                  <a:pt x="577" y="553"/>
                </a:lnTo>
                <a:lnTo>
                  <a:pt x="592" y="552"/>
                </a:lnTo>
                <a:lnTo>
                  <a:pt x="607" y="550"/>
                </a:lnTo>
                <a:lnTo>
                  <a:pt x="621" y="547"/>
                </a:lnTo>
                <a:lnTo>
                  <a:pt x="634" y="542"/>
                </a:lnTo>
                <a:lnTo>
                  <a:pt x="647" y="536"/>
                </a:lnTo>
                <a:lnTo>
                  <a:pt x="659" y="529"/>
                </a:lnTo>
                <a:lnTo>
                  <a:pt x="670" y="521"/>
                </a:lnTo>
                <a:lnTo>
                  <a:pt x="680" y="512"/>
                </a:lnTo>
                <a:lnTo>
                  <a:pt x="689" y="501"/>
                </a:lnTo>
                <a:lnTo>
                  <a:pt x="697" y="491"/>
                </a:lnTo>
                <a:lnTo>
                  <a:pt x="705" y="479"/>
                </a:lnTo>
                <a:lnTo>
                  <a:pt x="711" y="466"/>
                </a:lnTo>
                <a:lnTo>
                  <a:pt x="715" y="453"/>
                </a:lnTo>
                <a:lnTo>
                  <a:pt x="719" y="438"/>
                </a:lnTo>
                <a:lnTo>
                  <a:pt x="721" y="424"/>
                </a:lnTo>
                <a:lnTo>
                  <a:pt x="721" y="409"/>
                </a:lnTo>
                <a:lnTo>
                  <a:pt x="721" y="400"/>
                </a:lnTo>
                <a:lnTo>
                  <a:pt x="720" y="392"/>
                </a:lnTo>
                <a:lnTo>
                  <a:pt x="719" y="383"/>
                </a:lnTo>
                <a:lnTo>
                  <a:pt x="716" y="373"/>
                </a:lnTo>
                <a:lnTo>
                  <a:pt x="714" y="365"/>
                </a:lnTo>
                <a:lnTo>
                  <a:pt x="711" y="356"/>
                </a:lnTo>
                <a:lnTo>
                  <a:pt x="707" y="348"/>
                </a:lnTo>
                <a:lnTo>
                  <a:pt x="703" y="340"/>
                </a:lnTo>
                <a:lnTo>
                  <a:pt x="697" y="332"/>
                </a:lnTo>
                <a:lnTo>
                  <a:pt x="692" y="324"/>
                </a:lnTo>
                <a:lnTo>
                  <a:pt x="686" y="316"/>
                </a:lnTo>
                <a:lnTo>
                  <a:pt x="680" y="309"/>
                </a:lnTo>
                <a:lnTo>
                  <a:pt x="673" y="302"/>
                </a:lnTo>
                <a:lnTo>
                  <a:pt x="667" y="296"/>
                </a:lnTo>
                <a:lnTo>
                  <a:pt x="659" y="290"/>
                </a:lnTo>
                <a:lnTo>
                  <a:pt x="652" y="284"/>
                </a:ln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 name="Title 1"/>
          <p:cNvSpPr>
            <a:spLocks noGrp="1"/>
          </p:cNvSpPr>
          <p:nvPr>
            <p:ph type="title"/>
          </p:nvPr>
        </p:nvSpPr>
        <p:spPr>
          <a:xfrm>
            <a:off x="457200" y="58738"/>
            <a:ext cx="9894094" cy="793750"/>
          </a:xfrm>
        </p:spPr>
        <p:txBody>
          <a:bodyPr/>
          <a:lstStyle/>
          <a:p>
            <a:r>
              <a:rPr lang="en-US">
                <a:latin typeface="Source Sans Pro"/>
              </a:rPr>
              <a:t>Delivery pipeline challenges</a:t>
            </a:r>
            <a:endParaRPr lang="id-ID">
              <a:latin typeface="Source Sans Pro"/>
            </a:endParaRPr>
          </a:p>
        </p:txBody>
      </p:sp>
      <p:grpSp>
        <p:nvGrpSpPr>
          <p:cNvPr id="251" name="Group 4"/>
          <p:cNvGrpSpPr>
            <a:grpSpLocks noChangeAspect="1"/>
          </p:cNvGrpSpPr>
          <p:nvPr/>
        </p:nvGrpSpPr>
        <p:grpSpPr bwMode="auto">
          <a:xfrm>
            <a:off x="6894400" y="2572451"/>
            <a:ext cx="300842" cy="315134"/>
            <a:chOff x="2746" y="2821"/>
            <a:chExt cx="463" cy="485"/>
          </a:xfrm>
          <a:solidFill>
            <a:srgbClr val="DC7373"/>
          </a:solidFill>
        </p:grpSpPr>
        <p:sp>
          <p:nvSpPr>
            <p:cNvPr id="252"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3"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4"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5"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6"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7"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8"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59"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260" name="Group 4"/>
          <p:cNvGrpSpPr>
            <a:grpSpLocks noChangeAspect="1"/>
          </p:cNvGrpSpPr>
          <p:nvPr/>
        </p:nvGrpSpPr>
        <p:grpSpPr bwMode="auto">
          <a:xfrm>
            <a:off x="6894400" y="3853693"/>
            <a:ext cx="300842" cy="315134"/>
            <a:chOff x="2746" y="2821"/>
            <a:chExt cx="463" cy="485"/>
          </a:xfrm>
          <a:solidFill>
            <a:srgbClr val="DC7373"/>
          </a:solidFill>
        </p:grpSpPr>
        <p:sp>
          <p:nvSpPr>
            <p:cNvPr id="261"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2"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3"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4"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5"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6"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7"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68"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269" name="Group 268"/>
          <p:cNvGrpSpPr/>
          <p:nvPr/>
        </p:nvGrpSpPr>
        <p:grpSpPr>
          <a:xfrm>
            <a:off x="2033987" y="2122714"/>
            <a:ext cx="7658732" cy="2486025"/>
            <a:chOff x="2271713" y="3152776"/>
            <a:chExt cx="7658732" cy="2486025"/>
          </a:xfrm>
        </p:grpSpPr>
        <p:sp>
          <p:nvSpPr>
            <p:cNvPr id="270" name="Freeform 9"/>
            <p:cNvSpPr>
              <a:spLocks/>
            </p:cNvSpPr>
            <p:nvPr/>
          </p:nvSpPr>
          <p:spPr bwMode="auto">
            <a:xfrm>
              <a:off x="3478213" y="5495925"/>
              <a:ext cx="5775325" cy="142875"/>
            </a:xfrm>
            <a:custGeom>
              <a:avLst/>
              <a:gdLst>
                <a:gd name="T0" fmla="*/ 0 w 3638"/>
                <a:gd name="T1" fmla="*/ 90 h 90"/>
                <a:gd name="T2" fmla="*/ 3638 w 3638"/>
                <a:gd name="T3" fmla="*/ 90 h 90"/>
                <a:gd name="T4" fmla="*/ 3638 w 3638"/>
                <a:gd name="T5" fmla="*/ 0 h 90"/>
                <a:gd name="T6" fmla="*/ 0 w 3638"/>
                <a:gd name="T7" fmla="*/ 0 h 90"/>
                <a:gd name="T8" fmla="*/ 0 w 3638"/>
                <a:gd name="T9" fmla="*/ 90 h 90"/>
                <a:gd name="T10" fmla="*/ 0 w 3638"/>
                <a:gd name="T11" fmla="*/ 90 h 90"/>
              </a:gdLst>
              <a:ahLst/>
              <a:cxnLst>
                <a:cxn ang="0">
                  <a:pos x="T0" y="T1"/>
                </a:cxn>
                <a:cxn ang="0">
                  <a:pos x="T2" y="T3"/>
                </a:cxn>
                <a:cxn ang="0">
                  <a:pos x="T4" y="T5"/>
                </a:cxn>
                <a:cxn ang="0">
                  <a:pos x="T6" y="T7"/>
                </a:cxn>
                <a:cxn ang="0">
                  <a:pos x="T8" y="T9"/>
                </a:cxn>
                <a:cxn ang="0">
                  <a:pos x="T10" y="T11"/>
                </a:cxn>
              </a:cxnLst>
              <a:rect l="0" t="0" r="r" b="b"/>
              <a:pathLst>
                <a:path w="3638" h="90">
                  <a:moveTo>
                    <a:pt x="0" y="90"/>
                  </a:moveTo>
                  <a:lnTo>
                    <a:pt x="3638" y="90"/>
                  </a:lnTo>
                  <a:lnTo>
                    <a:pt x="3638" y="0"/>
                  </a:lnTo>
                  <a:lnTo>
                    <a:pt x="0" y="0"/>
                  </a:lnTo>
                  <a:lnTo>
                    <a:pt x="0" y="90"/>
                  </a:lnTo>
                  <a:lnTo>
                    <a:pt x="0" y="9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1" name="Freeform 5"/>
            <p:cNvSpPr>
              <a:spLocks/>
            </p:cNvSpPr>
            <p:nvPr/>
          </p:nvSpPr>
          <p:spPr bwMode="auto">
            <a:xfrm>
              <a:off x="7997826" y="3152776"/>
              <a:ext cx="1876425" cy="2398713"/>
            </a:xfrm>
            <a:custGeom>
              <a:avLst/>
              <a:gdLst>
                <a:gd name="T0" fmla="*/ 459 w 1182"/>
                <a:gd name="T1" fmla="*/ 1495 h 1511"/>
                <a:gd name="T2" fmla="*/ 356 w 1182"/>
                <a:gd name="T3" fmla="*/ 1437 h 1511"/>
                <a:gd name="T4" fmla="*/ 264 w 1182"/>
                <a:gd name="T5" fmla="*/ 1369 h 1511"/>
                <a:gd name="T6" fmla="*/ 182 w 1182"/>
                <a:gd name="T7" fmla="*/ 1284 h 1511"/>
                <a:gd name="T8" fmla="*/ 116 w 1182"/>
                <a:gd name="T9" fmla="*/ 1192 h 1511"/>
                <a:gd name="T10" fmla="*/ 63 w 1182"/>
                <a:gd name="T11" fmla="*/ 1094 h 1511"/>
                <a:gd name="T12" fmla="*/ 26 w 1182"/>
                <a:gd name="T13" fmla="*/ 986 h 1511"/>
                <a:gd name="T14" fmla="*/ 5 w 1182"/>
                <a:gd name="T15" fmla="*/ 875 h 1511"/>
                <a:gd name="T16" fmla="*/ 0 w 1182"/>
                <a:gd name="T17" fmla="*/ 762 h 1511"/>
                <a:gd name="T18" fmla="*/ 10 w 1182"/>
                <a:gd name="T19" fmla="*/ 646 h 1511"/>
                <a:gd name="T20" fmla="*/ 39 w 1182"/>
                <a:gd name="T21" fmla="*/ 530 h 1511"/>
                <a:gd name="T22" fmla="*/ 69 w 1182"/>
                <a:gd name="T23" fmla="*/ 456 h 1511"/>
                <a:gd name="T24" fmla="*/ 127 w 1182"/>
                <a:gd name="T25" fmla="*/ 353 h 1511"/>
                <a:gd name="T26" fmla="*/ 198 w 1182"/>
                <a:gd name="T27" fmla="*/ 261 h 1511"/>
                <a:gd name="T28" fmla="*/ 280 w 1182"/>
                <a:gd name="T29" fmla="*/ 182 h 1511"/>
                <a:gd name="T30" fmla="*/ 372 w 1182"/>
                <a:gd name="T31" fmla="*/ 116 h 1511"/>
                <a:gd name="T32" fmla="*/ 472 w 1182"/>
                <a:gd name="T33" fmla="*/ 63 h 1511"/>
                <a:gd name="T34" fmla="*/ 578 w 1182"/>
                <a:gd name="T35" fmla="*/ 26 h 1511"/>
                <a:gd name="T36" fmla="*/ 691 w 1182"/>
                <a:gd name="T37" fmla="*/ 5 h 1511"/>
                <a:gd name="T38" fmla="*/ 805 w 1182"/>
                <a:gd name="T39" fmla="*/ 0 h 1511"/>
                <a:gd name="T40" fmla="*/ 921 w 1182"/>
                <a:gd name="T41" fmla="*/ 10 h 1511"/>
                <a:gd name="T42" fmla="*/ 1034 w 1182"/>
                <a:gd name="T43" fmla="*/ 42 h 1511"/>
                <a:gd name="T44" fmla="*/ 1129 w 1182"/>
                <a:gd name="T45" fmla="*/ 79 h 1511"/>
                <a:gd name="T46" fmla="*/ 1137 w 1182"/>
                <a:gd name="T47" fmla="*/ 184 h 1511"/>
                <a:gd name="T48" fmla="*/ 1042 w 1182"/>
                <a:gd name="T49" fmla="*/ 137 h 1511"/>
                <a:gd name="T50" fmla="*/ 942 w 1182"/>
                <a:gd name="T51" fmla="*/ 108 h 1511"/>
                <a:gd name="T52" fmla="*/ 842 w 1182"/>
                <a:gd name="T53" fmla="*/ 92 h 1511"/>
                <a:gd name="T54" fmla="*/ 741 w 1182"/>
                <a:gd name="T55" fmla="*/ 89 h 1511"/>
                <a:gd name="T56" fmla="*/ 641 w 1182"/>
                <a:gd name="T57" fmla="*/ 103 h 1511"/>
                <a:gd name="T58" fmla="*/ 546 w 1182"/>
                <a:gd name="T59" fmla="*/ 129 h 1511"/>
                <a:gd name="T60" fmla="*/ 454 w 1182"/>
                <a:gd name="T61" fmla="*/ 171 h 1511"/>
                <a:gd name="T62" fmla="*/ 369 w 1182"/>
                <a:gd name="T63" fmla="*/ 224 h 1511"/>
                <a:gd name="T64" fmla="*/ 290 w 1182"/>
                <a:gd name="T65" fmla="*/ 292 h 1511"/>
                <a:gd name="T66" fmla="*/ 224 w 1182"/>
                <a:gd name="T67" fmla="*/ 372 h 1511"/>
                <a:gd name="T68" fmla="*/ 185 w 1182"/>
                <a:gd name="T69" fmla="*/ 430 h 1511"/>
                <a:gd name="T70" fmla="*/ 137 w 1182"/>
                <a:gd name="T71" fmla="*/ 525 h 1511"/>
                <a:gd name="T72" fmla="*/ 105 w 1182"/>
                <a:gd name="T73" fmla="*/ 625 h 1511"/>
                <a:gd name="T74" fmla="*/ 90 w 1182"/>
                <a:gd name="T75" fmla="*/ 725 h 1511"/>
                <a:gd name="T76" fmla="*/ 90 w 1182"/>
                <a:gd name="T77" fmla="*/ 825 h 1511"/>
                <a:gd name="T78" fmla="*/ 103 w 1182"/>
                <a:gd name="T79" fmla="*/ 923 h 1511"/>
                <a:gd name="T80" fmla="*/ 132 w 1182"/>
                <a:gd name="T81" fmla="*/ 1020 h 1511"/>
                <a:gd name="T82" fmla="*/ 171 w 1182"/>
                <a:gd name="T83" fmla="*/ 1113 h 1511"/>
                <a:gd name="T84" fmla="*/ 227 w 1182"/>
                <a:gd name="T85" fmla="*/ 1197 h 1511"/>
                <a:gd name="T86" fmla="*/ 295 w 1182"/>
                <a:gd name="T87" fmla="*/ 1274 h 1511"/>
                <a:gd name="T88" fmla="*/ 375 w 1182"/>
                <a:gd name="T89" fmla="*/ 1342 h 1511"/>
                <a:gd name="T90" fmla="*/ 433 w 1182"/>
                <a:gd name="T91" fmla="*/ 1382 h 1511"/>
                <a:gd name="T92" fmla="*/ 496 w 1182"/>
                <a:gd name="T93" fmla="*/ 151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2" h="1511">
                  <a:moveTo>
                    <a:pt x="496" y="1511"/>
                  </a:moveTo>
                  <a:lnTo>
                    <a:pt x="496" y="1511"/>
                  </a:lnTo>
                  <a:lnTo>
                    <a:pt x="459" y="1495"/>
                  </a:lnTo>
                  <a:lnTo>
                    <a:pt x="425" y="1477"/>
                  </a:lnTo>
                  <a:lnTo>
                    <a:pt x="388" y="1458"/>
                  </a:lnTo>
                  <a:lnTo>
                    <a:pt x="356" y="1437"/>
                  </a:lnTo>
                  <a:lnTo>
                    <a:pt x="324" y="1416"/>
                  </a:lnTo>
                  <a:lnTo>
                    <a:pt x="293" y="1392"/>
                  </a:lnTo>
                  <a:lnTo>
                    <a:pt x="264" y="1369"/>
                  </a:lnTo>
                  <a:lnTo>
                    <a:pt x="235" y="1342"/>
                  </a:lnTo>
                  <a:lnTo>
                    <a:pt x="208" y="1313"/>
                  </a:lnTo>
                  <a:lnTo>
                    <a:pt x="182" y="1284"/>
                  </a:lnTo>
                  <a:lnTo>
                    <a:pt x="161" y="1255"/>
                  </a:lnTo>
                  <a:lnTo>
                    <a:pt x="137" y="1226"/>
                  </a:lnTo>
                  <a:lnTo>
                    <a:pt x="116" y="1192"/>
                  </a:lnTo>
                  <a:lnTo>
                    <a:pt x="98" y="1160"/>
                  </a:lnTo>
                  <a:lnTo>
                    <a:pt x="79" y="1126"/>
                  </a:lnTo>
                  <a:lnTo>
                    <a:pt x="63" y="1094"/>
                  </a:lnTo>
                  <a:lnTo>
                    <a:pt x="50" y="1057"/>
                  </a:lnTo>
                  <a:lnTo>
                    <a:pt x="37" y="1023"/>
                  </a:lnTo>
                  <a:lnTo>
                    <a:pt x="26" y="986"/>
                  </a:lnTo>
                  <a:lnTo>
                    <a:pt x="18" y="949"/>
                  </a:lnTo>
                  <a:lnTo>
                    <a:pt x="10" y="912"/>
                  </a:lnTo>
                  <a:lnTo>
                    <a:pt x="5" y="875"/>
                  </a:lnTo>
                  <a:lnTo>
                    <a:pt x="0" y="838"/>
                  </a:lnTo>
                  <a:lnTo>
                    <a:pt x="0" y="799"/>
                  </a:lnTo>
                  <a:lnTo>
                    <a:pt x="0" y="762"/>
                  </a:lnTo>
                  <a:lnTo>
                    <a:pt x="0" y="722"/>
                  </a:lnTo>
                  <a:lnTo>
                    <a:pt x="5" y="685"/>
                  </a:lnTo>
                  <a:lnTo>
                    <a:pt x="10" y="646"/>
                  </a:lnTo>
                  <a:lnTo>
                    <a:pt x="18" y="606"/>
                  </a:lnTo>
                  <a:lnTo>
                    <a:pt x="29" y="569"/>
                  </a:lnTo>
                  <a:lnTo>
                    <a:pt x="39" y="530"/>
                  </a:lnTo>
                  <a:lnTo>
                    <a:pt x="55" y="493"/>
                  </a:lnTo>
                  <a:lnTo>
                    <a:pt x="55" y="493"/>
                  </a:lnTo>
                  <a:lnTo>
                    <a:pt x="69" y="456"/>
                  </a:lnTo>
                  <a:lnTo>
                    <a:pt x="87" y="419"/>
                  </a:lnTo>
                  <a:lnTo>
                    <a:pt x="105" y="385"/>
                  </a:lnTo>
                  <a:lnTo>
                    <a:pt x="127" y="353"/>
                  </a:lnTo>
                  <a:lnTo>
                    <a:pt x="150" y="321"/>
                  </a:lnTo>
                  <a:lnTo>
                    <a:pt x="171" y="290"/>
                  </a:lnTo>
                  <a:lnTo>
                    <a:pt x="198" y="261"/>
                  </a:lnTo>
                  <a:lnTo>
                    <a:pt x="224" y="232"/>
                  </a:lnTo>
                  <a:lnTo>
                    <a:pt x="251" y="205"/>
                  </a:lnTo>
                  <a:lnTo>
                    <a:pt x="280" y="182"/>
                  </a:lnTo>
                  <a:lnTo>
                    <a:pt x="309" y="158"/>
                  </a:lnTo>
                  <a:lnTo>
                    <a:pt x="340" y="134"/>
                  </a:lnTo>
                  <a:lnTo>
                    <a:pt x="372" y="116"/>
                  </a:lnTo>
                  <a:lnTo>
                    <a:pt x="404" y="97"/>
                  </a:lnTo>
                  <a:lnTo>
                    <a:pt x="438" y="79"/>
                  </a:lnTo>
                  <a:lnTo>
                    <a:pt x="472" y="63"/>
                  </a:lnTo>
                  <a:lnTo>
                    <a:pt x="507" y="50"/>
                  </a:lnTo>
                  <a:lnTo>
                    <a:pt x="543" y="37"/>
                  </a:lnTo>
                  <a:lnTo>
                    <a:pt x="578" y="26"/>
                  </a:lnTo>
                  <a:lnTo>
                    <a:pt x="615" y="18"/>
                  </a:lnTo>
                  <a:lnTo>
                    <a:pt x="652" y="10"/>
                  </a:lnTo>
                  <a:lnTo>
                    <a:pt x="691" y="5"/>
                  </a:lnTo>
                  <a:lnTo>
                    <a:pt x="728" y="0"/>
                  </a:lnTo>
                  <a:lnTo>
                    <a:pt x="765" y="0"/>
                  </a:lnTo>
                  <a:lnTo>
                    <a:pt x="805" y="0"/>
                  </a:lnTo>
                  <a:lnTo>
                    <a:pt x="844" y="2"/>
                  </a:lnTo>
                  <a:lnTo>
                    <a:pt x="881" y="5"/>
                  </a:lnTo>
                  <a:lnTo>
                    <a:pt x="921" y="10"/>
                  </a:lnTo>
                  <a:lnTo>
                    <a:pt x="958" y="18"/>
                  </a:lnTo>
                  <a:lnTo>
                    <a:pt x="997" y="29"/>
                  </a:lnTo>
                  <a:lnTo>
                    <a:pt x="1034" y="42"/>
                  </a:lnTo>
                  <a:lnTo>
                    <a:pt x="1074" y="55"/>
                  </a:lnTo>
                  <a:lnTo>
                    <a:pt x="1074" y="55"/>
                  </a:lnTo>
                  <a:lnTo>
                    <a:pt x="1129" y="79"/>
                  </a:lnTo>
                  <a:lnTo>
                    <a:pt x="1182" y="108"/>
                  </a:lnTo>
                  <a:lnTo>
                    <a:pt x="1137" y="184"/>
                  </a:lnTo>
                  <a:lnTo>
                    <a:pt x="1137" y="184"/>
                  </a:lnTo>
                  <a:lnTo>
                    <a:pt x="1105" y="168"/>
                  </a:lnTo>
                  <a:lnTo>
                    <a:pt x="1074" y="153"/>
                  </a:lnTo>
                  <a:lnTo>
                    <a:pt x="1042" y="137"/>
                  </a:lnTo>
                  <a:lnTo>
                    <a:pt x="1008" y="126"/>
                  </a:lnTo>
                  <a:lnTo>
                    <a:pt x="976" y="116"/>
                  </a:lnTo>
                  <a:lnTo>
                    <a:pt x="942" y="108"/>
                  </a:lnTo>
                  <a:lnTo>
                    <a:pt x="910" y="100"/>
                  </a:lnTo>
                  <a:lnTo>
                    <a:pt x="876" y="95"/>
                  </a:lnTo>
                  <a:lnTo>
                    <a:pt x="842" y="92"/>
                  </a:lnTo>
                  <a:lnTo>
                    <a:pt x="807" y="89"/>
                  </a:lnTo>
                  <a:lnTo>
                    <a:pt x="776" y="89"/>
                  </a:lnTo>
                  <a:lnTo>
                    <a:pt x="741" y="89"/>
                  </a:lnTo>
                  <a:lnTo>
                    <a:pt x="707" y="92"/>
                  </a:lnTo>
                  <a:lnTo>
                    <a:pt x="675" y="97"/>
                  </a:lnTo>
                  <a:lnTo>
                    <a:pt x="641" y="103"/>
                  </a:lnTo>
                  <a:lnTo>
                    <a:pt x="609" y="110"/>
                  </a:lnTo>
                  <a:lnTo>
                    <a:pt x="578" y="118"/>
                  </a:lnTo>
                  <a:lnTo>
                    <a:pt x="546" y="129"/>
                  </a:lnTo>
                  <a:lnTo>
                    <a:pt x="514" y="142"/>
                  </a:lnTo>
                  <a:lnTo>
                    <a:pt x="483" y="155"/>
                  </a:lnTo>
                  <a:lnTo>
                    <a:pt x="454" y="171"/>
                  </a:lnTo>
                  <a:lnTo>
                    <a:pt x="425" y="187"/>
                  </a:lnTo>
                  <a:lnTo>
                    <a:pt x="396" y="205"/>
                  </a:lnTo>
                  <a:lnTo>
                    <a:pt x="369" y="224"/>
                  </a:lnTo>
                  <a:lnTo>
                    <a:pt x="340" y="245"/>
                  </a:lnTo>
                  <a:lnTo>
                    <a:pt x="317" y="269"/>
                  </a:lnTo>
                  <a:lnTo>
                    <a:pt x="290" y="292"/>
                  </a:lnTo>
                  <a:lnTo>
                    <a:pt x="266" y="316"/>
                  </a:lnTo>
                  <a:lnTo>
                    <a:pt x="245" y="343"/>
                  </a:lnTo>
                  <a:lnTo>
                    <a:pt x="224" y="372"/>
                  </a:lnTo>
                  <a:lnTo>
                    <a:pt x="203" y="401"/>
                  </a:lnTo>
                  <a:lnTo>
                    <a:pt x="185" y="430"/>
                  </a:lnTo>
                  <a:lnTo>
                    <a:pt x="185" y="430"/>
                  </a:lnTo>
                  <a:lnTo>
                    <a:pt x="166" y="461"/>
                  </a:lnTo>
                  <a:lnTo>
                    <a:pt x="150" y="493"/>
                  </a:lnTo>
                  <a:lnTo>
                    <a:pt x="137" y="525"/>
                  </a:lnTo>
                  <a:lnTo>
                    <a:pt x="127" y="559"/>
                  </a:lnTo>
                  <a:lnTo>
                    <a:pt x="116" y="590"/>
                  </a:lnTo>
                  <a:lnTo>
                    <a:pt x="105" y="625"/>
                  </a:lnTo>
                  <a:lnTo>
                    <a:pt x="100" y="656"/>
                  </a:lnTo>
                  <a:lnTo>
                    <a:pt x="95" y="691"/>
                  </a:lnTo>
                  <a:lnTo>
                    <a:pt x="90" y="725"/>
                  </a:lnTo>
                  <a:lnTo>
                    <a:pt x="90" y="757"/>
                  </a:lnTo>
                  <a:lnTo>
                    <a:pt x="90" y="791"/>
                  </a:lnTo>
                  <a:lnTo>
                    <a:pt x="90" y="825"/>
                  </a:lnTo>
                  <a:lnTo>
                    <a:pt x="92" y="857"/>
                  </a:lnTo>
                  <a:lnTo>
                    <a:pt x="98" y="891"/>
                  </a:lnTo>
                  <a:lnTo>
                    <a:pt x="103" y="923"/>
                  </a:lnTo>
                  <a:lnTo>
                    <a:pt x="111" y="957"/>
                  </a:lnTo>
                  <a:lnTo>
                    <a:pt x="121" y="989"/>
                  </a:lnTo>
                  <a:lnTo>
                    <a:pt x="132" y="1020"/>
                  </a:lnTo>
                  <a:lnTo>
                    <a:pt x="142" y="1052"/>
                  </a:lnTo>
                  <a:lnTo>
                    <a:pt x="158" y="1081"/>
                  </a:lnTo>
                  <a:lnTo>
                    <a:pt x="171" y="1113"/>
                  </a:lnTo>
                  <a:lnTo>
                    <a:pt x="190" y="1142"/>
                  </a:lnTo>
                  <a:lnTo>
                    <a:pt x="208" y="1168"/>
                  </a:lnTo>
                  <a:lnTo>
                    <a:pt x="227" y="1197"/>
                  </a:lnTo>
                  <a:lnTo>
                    <a:pt x="248" y="1223"/>
                  </a:lnTo>
                  <a:lnTo>
                    <a:pt x="272" y="1250"/>
                  </a:lnTo>
                  <a:lnTo>
                    <a:pt x="295" y="1274"/>
                  </a:lnTo>
                  <a:lnTo>
                    <a:pt x="319" y="1297"/>
                  </a:lnTo>
                  <a:lnTo>
                    <a:pt x="346" y="1321"/>
                  </a:lnTo>
                  <a:lnTo>
                    <a:pt x="375" y="1342"/>
                  </a:lnTo>
                  <a:lnTo>
                    <a:pt x="404" y="1363"/>
                  </a:lnTo>
                  <a:lnTo>
                    <a:pt x="433" y="1382"/>
                  </a:lnTo>
                  <a:lnTo>
                    <a:pt x="433" y="1382"/>
                  </a:lnTo>
                  <a:lnTo>
                    <a:pt x="480" y="1405"/>
                  </a:lnTo>
                  <a:lnTo>
                    <a:pt x="530" y="1429"/>
                  </a:lnTo>
                  <a:lnTo>
                    <a:pt x="496" y="151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2" name="Freeform 6"/>
            <p:cNvSpPr>
              <a:spLocks/>
            </p:cNvSpPr>
            <p:nvPr/>
          </p:nvSpPr>
          <p:spPr bwMode="auto">
            <a:xfrm>
              <a:off x="3617119" y="3152776"/>
              <a:ext cx="5666582" cy="146050"/>
            </a:xfrm>
            <a:custGeom>
              <a:avLst/>
              <a:gdLst>
                <a:gd name="T0" fmla="*/ 0 w 3639"/>
                <a:gd name="T1" fmla="*/ 0 h 92"/>
                <a:gd name="T2" fmla="*/ 3639 w 3639"/>
                <a:gd name="T3" fmla="*/ 0 h 92"/>
                <a:gd name="T4" fmla="*/ 3639 w 3639"/>
                <a:gd name="T5" fmla="*/ 92 h 92"/>
                <a:gd name="T6" fmla="*/ 0 w 3639"/>
                <a:gd name="T7" fmla="*/ 92 h 92"/>
                <a:gd name="T8" fmla="*/ 0 w 3639"/>
                <a:gd name="T9" fmla="*/ 0 h 92"/>
                <a:gd name="T10" fmla="*/ 0 w 3639"/>
                <a:gd name="T11" fmla="*/ 0 h 92"/>
              </a:gdLst>
              <a:ahLst/>
              <a:cxnLst>
                <a:cxn ang="0">
                  <a:pos x="T0" y="T1"/>
                </a:cxn>
                <a:cxn ang="0">
                  <a:pos x="T2" y="T3"/>
                </a:cxn>
                <a:cxn ang="0">
                  <a:pos x="T4" y="T5"/>
                </a:cxn>
                <a:cxn ang="0">
                  <a:pos x="T6" y="T7"/>
                </a:cxn>
                <a:cxn ang="0">
                  <a:pos x="T8" y="T9"/>
                </a:cxn>
                <a:cxn ang="0">
                  <a:pos x="T10" y="T11"/>
                </a:cxn>
              </a:cxnLst>
              <a:rect l="0" t="0" r="r" b="b"/>
              <a:pathLst>
                <a:path w="3639" h="92">
                  <a:moveTo>
                    <a:pt x="0" y="0"/>
                  </a:moveTo>
                  <a:lnTo>
                    <a:pt x="3639" y="0"/>
                  </a:lnTo>
                  <a:lnTo>
                    <a:pt x="3639" y="92"/>
                  </a:lnTo>
                  <a:lnTo>
                    <a:pt x="0" y="92"/>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3" name="Freeform 7"/>
            <p:cNvSpPr>
              <a:spLocks/>
            </p:cNvSpPr>
            <p:nvPr/>
          </p:nvSpPr>
          <p:spPr bwMode="auto">
            <a:xfrm>
              <a:off x="3892552" y="3206751"/>
              <a:ext cx="5610906"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4" name="Freeform 10"/>
            <p:cNvSpPr>
              <a:spLocks/>
            </p:cNvSpPr>
            <p:nvPr/>
          </p:nvSpPr>
          <p:spPr bwMode="auto">
            <a:xfrm>
              <a:off x="3867151" y="5441951"/>
              <a:ext cx="5674407" cy="147638"/>
            </a:xfrm>
            <a:custGeom>
              <a:avLst/>
              <a:gdLst>
                <a:gd name="T0" fmla="*/ 0 w 3639"/>
                <a:gd name="T1" fmla="*/ 93 h 93"/>
                <a:gd name="T2" fmla="*/ 3639 w 3639"/>
                <a:gd name="T3" fmla="*/ 93 h 93"/>
                <a:gd name="T4" fmla="*/ 3639 w 3639"/>
                <a:gd name="T5" fmla="*/ 0 h 93"/>
                <a:gd name="T6" fmla="*/ 0 w 3639"/>
                <a:gd name="T7" fmla="*/ 0 h 93"/>
                <a:gd name="T8" fmla="*/ 0 w 3639"/>
                <a:gd name="T9" fmla="*/ 93 h 93"/>
                <a:gd name="T10" fmla="*/ 0 w 3639"/>
                <a:gd name="T11" fmla="*/ 93 h 93"/>
              </a:gdLst>
              <a:ahLst/>
              <a:cxnLst>
                <a:cxn ang="0">
                  <a:pos x="T0" y="T1"/>
                </a:cxn>
                <a:cxn ang="0">
                  <a:pos x="T2" y="T3"/>
                </a:cxn>
                <a:cxn ang="0">
                  <a:pos x="T4" y="T5"/>
                </a:cxn>
                <a:cxn ang="0">
                  <a:pos x="T6" y="T7"/>
                </a:cxn>
                <a:cxn ang="0">
                  <a:pos x="T8" y="T9"/>
                </a:cxn>
                <a:cxn ang="0">
                  <a:pos x="T10" y="T11"/>
                </a:cxn>
              </a:cxnLst>
              <a:rect l="0" t="0" r="r" b="b"/>
              <a:pathLst>
                <a:path w="3639" h="93">
                  <a:moveTo>
                    <a:pt x="0" y="93"/>
                  </a:moveTo>
                  <a:lnTo>
                    <a:pt x="3639" y="93"/>
                  </a:lnTo>
                  <a:lnTo>
                    <a:pt x="3639" y="0"/>
                  </a:lnTo>
                  <a:lnTo>
                    <a:pt x="0" y="0"/>
                  </a:lnTo>
                  <a:lnTo>
                    <a:pt x="0" y="93"/>
                  </a:lnTo>
                  <a:lnTo>
                    <a:pt x="0" y="9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grpSp>
          <p:nvGrpSpPr>
            <p:cNvPr id="275" name="Group 274"/>
            <p:cNvGrpSpPr/>
            <p:nvPr/>
          </p:nvGrpSpPr>
          <p:grpSpPr>
            <a:xfrm>
              <a:off x="2271713" y="3152776"/>
              <a:ext cx="7589839" cy="2486025"/>
              <a:chOff x="2271713" y="3152776"/>
              <a:chExt cx="7589839" cy="2486025"/>
            </a:xfrm>
            <a:gradFill>
              <a:gsLst>
                <a:gs pos="0">
                  <a:schemeClr val="accent1"/>
                </a:gs>
                <a:gs pos="100000">
                  <a:schemeClr val="accent3"/>
                </a:gs>
              </a:gsLst>
              <a:lin ang="10800000" scaled="0"/>
            </a:gradFill>
          </p:grpSpPr>
          <p:sp>
            <p:nvSpPr>
              <p:cNvPr id="278" name="Freeform 8"/>
              <p:cNvSpPr>
                <a:spLocks/>
              </p:cNvSpPr>
              <p:nvPr/>
            </p:nvSpPr>
            <p:spPr bwMode="auto">
              <a:xfrm>
                <a:off x="4074320" y="3301207"/>
                <a:ext cx="5787232" cy="142875"/>
              </a:xfrm>
              <a:custGeom>
                <a:avLst/>
                <a:gdLst>
                  <a:gd name="T0" fmla="*/ 0 w 3639"/>
                  <a:gd name="T1" fmla="*/ 0 h 90"/>
                  <a:gd name="T2" fmla="*/ 3639 w 3639"/>
                  <a:gd name="T3" fmla="*/ 0 h 90"/>
                  <a:gd name="T4" fmla="*/ 3639 w 3639"/>
                  <a:gd name="T5" fmla="*/ 90 h 90"/>
                  <a:gd name="T6" fmla="*/ 0 w 3639"/>
                  <a:gd name="T7" fmla="*/ 90 h 90"/>
                  <a:gd name="T8" fmla="*/ 0 w 3639"/>
                  <a:gd name="T9" fmla="*/ 0 h 90"/>
                  <a:gd name="T10" fmla="*/ 0 w 3639"/>
                  <a:gd name="T11" fmla="*/ 0 h 90"/>
                </a:gdLst>
                <a:ahLst/>
                <a:cxnLst>
                  <a:cxn ang="0">
                    <a:pos x="T0" y="T1"/>
                  </a:cxn>
                  <a:cxn ang="0">
                    <a:pos x="T2" y="T3"/>
                  </a:cxn>
                  <a:cxn ang="0">
                    <a:pos x="T4" y="T5"/>
                  </a:cxn>
                  <a:cxn ang="0">
                    <a:pos x="T6" y="T7"/>
                  </a:cxn>
                  <a:cxn ang="0">
                    <a:pos x="T8" y="T9"/>
                  </a:cxn>
                  <a:cxn ang="0">
                    <a:pos x="T10" y="T11"/>
                  </a:cxn>
                </a:cxnLst>
                <a:rect l="0" t="0" r="r" b="b"/>
                <a:pathLst>
                  <a:path w="3639" h="90">
                    <a:moveTo>
                      <a:pt x="0" y="0"/>
                    </a:moveTo>
                    <a:lnTo>
                      <a:pt x="3639" y="0"/>
                    </a:lnTo>
                    <a:lnTo>
                      <a:pt x="3639" y="90"/>
                    </a:lnTo>
                    <a:lnTo>
                      <a:pt x="0" y="9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9" name="Freeform 11"/>
              <p:cNvSpPr>
                <a:spLocks/>
              </p:cNvSpPr>
              <p:nvPr/>
            </p:nvSpPr>
            <p:spPr bwMode="auto">
              <a:xfrm>
                <a:off x="4067175" y="5354638"/>
                <a:ext cx="5748338" cy="142875"/>
              </a:xfrm>
              <a:custGeom>
                <a:avLst/>
                <a:gdLst>
                  <a:gd name="T0" fmla="*/ 0 w 3641"/>
                  <a:gd name="T1" fmla="*/ 90 h 90"/>
                  <a:gd name="T2" fmla="*/ 3641 w 3641"/>
                  <a:gd name="T3" fmla="*/ 90 h 90"/>
                  <a:gd name="T4" fmla="*/ 3641 w 3641"/>
                  <a:gd name="T5" fmla="*/ 0 h 90"/>
                  <a:gd name="T6" fmla="*/ 0 w 3641"/>
                  <a:gd name="T7" fmla="*/ 0 h 90"/>
                  <a:gd name="T8" fmla="*/ 0 w 3641"/>
                  <a:gd name="T9" fmla="*/ 90 h 90"/>
                  <a:gd name="T10" fmla="*/ 0 w 3641"/>
                  <a:gd name="T11" fmla="*/ 90 h 90"/>
                </a:gdLst>
                <a:ahLst/>
                <a:cxnLst>
                  <a:cxn ang="0">
                    <a:pos x="T0" y="T1"/>
                  </a:cxn>
                  <a:cxn ang="0">
                    <a:pos x="T2" y="T3"/>
                  </a:cxn>
                  <a:cxn ang="0">
                    <a:pos x="T4" y="T5"/>
                  </a:cxn>
                  <a:cxn ang="0">
                    <a:pos x="T6" y="T7"/>
                  </a:cxn>
                  <a:cxn ang="0">
                    <a:pos x="T8" y="T9"/>
                  </a:cxn>
                  <a:cxn ang="0">
                    <a:pos x="T10" y="T11"/>
                  </a:cxn>
                </a:cxnLst>
                <a:rect l="0" t="0" r="r" b="b"/>
                <a:pathLst>
                  <a:path w="3641" h="90">
                    <a:moveTo>
                      <a:pt x="0" y="90"/>
                    </a:moveTo>
                    <a:lnTo>
                      <a:pt x="3641" y="90"/>
                    </a:lnTo>
                    <a:lnTo>
                      <a:pt x="3641" y="0"/>
                    </a:lnTo>
                    <a:lnTo>
                      <a:pt x="0" y="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80" name="Freeform 12"/>
              <p:cNvSpPr>
                <a:spLocks/>
              </p:cNvSpPr>
              <p:nvPr/>
            </p:nvSpPr>
            <p:spPr bwMode="auto">
              <a:xfrm>
                <a:off x="2271713" y="3152776"/>
                <a:ext cx="1876425" cy="2486025"/>
              </a:xfrm>
              <a:custGeom>
                <a:avLst/>
                <a:gdLst>
                  <a:gd name="T0" fmla="*/ 1140 w 1182"/>
                  <a:gd name="T1" fmla="*/ 1485 h 1566"/>
                  <a:gd name="T2" fmla="*/ 1029 w 1182"/>
                  <a:gd name="T3" fmla="*/ 1529 h 1566"/>
                  <a:gd name="T4" fmla="*/ 916 w 1182"/>
                  <a:gd name="T5" fmla="*/ 1556 h 1566"/>
                  <a:gd name="T6" fmla="*/ 802 w 1182"/>
                  <a:gd name="T7" fmla="*/ 1566 h 1566"/>
                  <a:gd name="T8" fmla="*/ 689 w 1182"/>
                  <a:gd name="T9" fmla="*/ 1561 h 1566"/>
                  <a:gd name="T10" fmla="*/ 578 w 1182"/>
                  <a:gd name="T11" fmla="*/ 1537 h 1566"/>
                  <a:gd name="T12" fmla="*/ 472 w 1182"/>
                  <a:gd name="T13" fmla="*/ 1500 h 1566"/>
                  <a:gd name="T14" fmla="*/ 372 w 1182"/>
                  <a:gd name="T15" fmla="*/ 1448 h 1566"/>
                  <a:gd name="T16" fmla="*/ 277 w 1182"/>
                  <a:gd name="T17" fmla="*/ 1379 h 1566"/>
                  <a:gd name="T18" fmla="*/ 195 w 1182"/>
                  <a:gd name="T19" fmla="*/ 1297 h 1566"/>
                  <a:gd name="T20" fmla="*/ 124 w 1182"/>
                  <a:gd name="T21" fmla="*/ 1202 h 1566"/>
                  <a:gd name="T22" fmla="*/ 84 w 1182"/>
                  <a:gd name="T23" fmla="*/ 1134 h 1566"/>
                  <a:gd name="T24" fmla="*/ 37 w 1182"/>
                  <a:gd name="T25" fmla="*/ 1023 h 1566"/>
                  <a:gd name="T26" fmla="*/ 11 w 1182"/>
                  <a:gd name="T27" fmla="*/ 910 h 1566"/>
                  <a:gd name="T28" fmla="*/ 0 w 1182"/>
                  <a:gd name="T29" fmla="*/ 796 h 1566"/>
                  <a:gd name="T30" fmla="*/ 5 w 1182"/>
                  <a:gd name="T31" fmla="*/ 683 h 1566"/>
                  <a:gd name="T32" fmla="*/ 26 w 1182"/>
                  <a:gd name="T33" fmla="*/ 572 h 1566"/>
                  <a:gd name="T34" fmla="*/ 66 w 1182"/>
                  <a:gd name="T35" fmla="*/ 466 h 1566"/>
                  <a:gd name="T36" fmla="*/ 119 w 1182"/>
                  <a:gd name="T37" fmla="*/ 366 h 1566"/>
                  <a:gd name="T38" fmla="*/ 185 w 1182"/>
                  <a:gd name="T39" fmla="*/ 274 h 1566"/>
                  <a:gd name="T40" fmla="*/ 266 w 1182"/>
                  <a:gd name="T41" fmla="*/ 192 h 1566"/>
                  <a:gd name="T42" fmla="*/ 361 w 1182"/>
                  <a:gd name="T43" fmla="*/ 121 h 1566"/>
                  <a:gd name="T44" fmla="*/ 443 w 1182"/>
                  <a:gd name="T45" fmla="*/ 76 h 1566"/>
                  <a:gd name="T46" fmla="*/ 588 w 1182"/>
                  <a:gd name="T47" fmla="*/ 23 h 1566"/>
                  <a:gd name="T48" fmla="*/ 739 w 1182"/>
                  <a:gd name="T49" fmla="*/ 0 h 1566"/>
                  <a:gd name="T50" fmla="*/ 892 w 1182"/>
                  <a:gd name="T51" fmla="*/ 5 h 1566"/>
                  <a:gd name="T52" fmla="*/ 1042 w 1182"/>
                  <a:gd name="T53" fmla="*/ 42 h 1566"/>
                  <a:gd name="T54" fmla="*/ 1182 w 1182"/>
                  <a:gd name="T55" fmla="*/ 108 h 1566"/>
                  <a:gd name="T56" fmla="*/ 1106 w 1182"/>
                  <a:gd name="T57" fmla="*/ 166 h 1566"/>
                  <a:gd name="T58" fmla="*/ 1008 w 1182"/>
                  <a:gd name="T59" fmla="*/ 126 h 1566"/>
                  <a:gd name="T60" fmla="*/ 910 w 1182"/>
                  <a:gd name="T61" fmla="*/ 100 h 1566"/>
                  <a:gd name="T62" fmla="*/ 807 w 1182"/>
                  <a:gd name="T63" fmla="*/ 87 h 1566"/>
                  <a:gd name="T64" fmla="*/ 707 w 1182"/>
                  <a:gd name="T65" fmla="*/ 92 h 1566"/>
                  <a:gd name="T66" fmla="*/ 610 w 1182"/>
                  <a:gd name="T67" fmla="*/ 110 h 1566"/>
                  <a:gd name="T68" fmla="*/ 515 w 1182"/>
                  <a:gd name="T69" fmla="*/ 142 h 1566"/>
                  <a:gd name="T70" fmla="*/ 425 w 1182"/>
                  <a:gd name="T71" fmla="*/ 187 h 1566"/>
                  <a:gd name="T72" fmla="*/ 343 w 1182"/>
                  <a:gd name="T73" fmla="*/ 245 h 1566"/>
                  <a:gd name="T74" fmla="*/ 266 w 1182"/>
                  <a:gd name="T75" fmla="*/ 316 h 1566"/>
                  <a:gd name="T76" fmla="*/ 203 w 1182"/>
                  <a:gd name="T77" fmla="*/ 398 h 1566"/>
                  <a:gd name="T78" fmla="*/ 166 w 1182"/>
                  <a:gd name="T79" fmla="*/ 461 h 1566"/>
                  <a:gd name="T80" fmla="*/ 127 w 1182"/>
                  <a:gd name="T81" fmla="*/ 556 h 1566"/>
                  <a:gd name="T82" fmla="*/ 100 w 1182"/>
                  <a:gd name="T83" fmla="*/ 656 h 1566"/>
                  <a:gd name="T84" fmla="*/ 90 w 1182"/>
                  <a:gd name="T85" fmla="*/ 757 h 1566"/>
                  <a:gd name="T86" fmla="*/ 92 w 1182"/>
                  <a:gd name="T87" fmla="*/ 857 h 1566"/>
                  <a:gd name="T88" fmla="*/ 111 w 1182"/>
                  <a:gd name="T89" fmla="*/ 954 h 1566"/>
                  <a:gd name="T90" fmla="*/ 145 w 1182"/>
                  <a:gd name="T91" fmla="*/ 1049 h 1566"/>
                  <a:gd name="T92" fmla="*/ 190 w 1182"/>
                  <a:gd name="T93" fmla="*/ 1139 h 1566"/>
                  <a:gd name="T94" fmla="*/ 248 w 1182"/>
                  <a:gd name="T95" fmla="*/ 1223 h 1566"/>
                  <a:gd name="T96" fmla="*/ 319 w 1182"/>
                  <a:gd name="T97" fmla="*/ 1297 h 1566"/>
                  <a:gd name="T98" fmla="*/ 404 w 1182"/>
                  <a:gd name="T99" fmla="*/ 1361 h 1566"/>
                  <a:gd name="T100" fmla="*/ 475 w 1182"/>
                  <a:gd name="T101" fmla="*/ 1403 h 1566"/>
                  <a:gd name="T102" fmla="*/ 604 w 1182"/>
                  <a:gd name="T103" fmla="*/ 1453 h 1566"/>
                  <a:gd name="T104" fmla="*/ 736 w 1182"/>
                  <a:gd name="T105" fmla="*/ 1474 h 1566"/>
                  <a:gd name="T106" fmla="*/ 871 w 1182"/>
                  <a:gd name="T107" fmla="*/ 1471 h 1566"/>
                  <a:gd name="T108" fmla="*/ 1005 w 1182"/>
                  <a:gd name="T109" fmla="*/ 1442 h 1566"/>
                  <a:gd name="T110" fmla="*/ 1132 w 1182"/>
                  <a:gd name="T111" fmla="*/ 1387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2" h="1566">
                    <a:moveTo>
                      <a:pt x="1174" y="1463"/>
                    </a:moveTo>
                    <a:lnTo>
                      <a:pt x="1174" y="1463"/>
                    </a:lnTo>
                    <a:lnTo>
                      <a:pt x="1140" y="1485"/>
                    </a:lnTo>
                    <a:lnTo>
                      <a:pt x="1103" y="1500"/>
                    </a:lnTo>
                    <a:lnTo>
                      <a:pt x="1066" y="1516"/>
                    </a:lnTo>
                    <a:lnTo>
                      <a:pt x="1029" y="1529"/>
                    </a:lnTo>
                    <a:lnTo>
                      <a:pt x="992" y="1540"/>
                    </a:lnTo>
                    <a:lnTo>
                      <a:pt x="955" y="1548"/>
                    </a:lnTo>
                    <a:lnTo>
                      <a:pt x="916" y="1556"/>
                    </a:lnTo>
                    <a:lnTo>
                      <a:pt x="879" y="1561"/>
                    </a:lnTo>
                    <a:lnTo>
                      <a:pt x="842" y="1564"/>
                    </a:lnTo>
                    <a:lnTo>
                      <a:pt x="802" y="1566"/>
                    </a:lnTo>
                    <a:lnTo>
                      <a:pt x="765" y="1566"/>
                    </a:lnTo>
                    <a:lnTo>
                      <a:pt x="726" y="1564"/>
                    </a:lnTo>
                    <a:lnTo>
                      <a:pt x="689" y="1561"/>
                    </a:lnTo>
                    <a:lnTo>
                      <a:pt x="652" y="1553"/>
                    </a:lnTo>
                    <a:lnTo>
                      <a:pt x="615" y="1548"/>
                    </a:lnTo>
                    <a:lnTo>
                      <a:pt x="578" y="1537"/>
                    </a:lnTo>
                    <a:lnTo>
                      <a:pt x="541" y="1527"/>
                    </a:lnTo>
                    <a:lnTo>
                      <a:pt x="507" y="1514"/>
                    </a:lnTo>
                    <a:lnTo>
                      <a:pt x="472" y="1500"/>
                    </a:lnTo>
                    <a:lnTo>
                      <a:pt x="438" y="1485"/>
                    </a:lnTo>
                    <a:lnTo>
                      <a:pt x="404" y="1466"/>
                    </a:lnTo>
                    <a:lnTo>
                      <a:pt x="372" y="1448"/>
                    </a:lnTo>
                    <a:lnTo>
                      <a:pt x="338" y="1427"/>
                    </a:lnTo>
                    <a:lnTo>
                      <a:pt x="309" y="1403"/>
                    </a:lnTo>
                    <a:lnTo>
                      <a:pt x="277" y="1379"/>
                    </a:lnTo>
                    <a:lnTo>
                      <a:pt x="248" y="1353"/>
                    </a:lnTo>
                    <a:lnTo>
                      <a:pt x="222" y="1326"/>
                    </a:lnTo>
                    <a:lnTo>
                      <a:pt x="195" y="1297"/>
                    </a:lnTo>
                    <a:lnTo>
                      <a:pt x="169" y="1268"/>
                    </a:lnTo>
                    <a:lnTo>
                      <a:pt x="145" y="1237"/>
                    </a:lnTo>
                    <a:lnTo>
                      <a:pt x="124" y="1202"/>
                    </a:lnTo>
                    <a:lnTo>
                      <a:pt x="103" y="1168"/>
                    </a:lnTo>
                    <a:lnTo>
                      <a:pt x="103" y="1168"/>
                    </a:lnTo>
                    <a:lnTo>
                      <a:pt x="84" y="1134"/>
                    </a:lnTo>
                    <a:lnTo>
                      <a:pt x="66" y="1097"/>
                    </a:lnTo>
                    <a:lnTo>
                      <a:pt x="50" y="1060"/>
                    </a:lnTo>
                    <a:lnTo>
                      <a:pt x="37" y="1023"/>
                    </a:lnTo>
                    <a:lnTo>
                      <a:pt x="26" y="986"/>
                    </a:lnTo>
                    <a:lnTo>
                      <a:pt x="18" y="949"/>
                    </a:lnTo>
                    <a:lnTo>
                      <a:pt x="11" y="910"/>
                    </a:lnTo>
                    <a:lnTo>
                      <a:pt x="5" y="873"/>
                    </a:lnTo>
                    <a:lnTo>
                      <a:pt x="3" y="833"/>
                    </a:lnTo>
                    <a:lnTo>
                      <a:pt x="0" y="796"/>
                    </a:lnTo>
                    <a:lnTo>
                      <a:pt x="0" y="759"/>
                    </a:lnTo>
                    <a:lnTo>
                      <a:pt x="3" y="720"/>
                    </a:lnTo>
                    <a:lnTo>
                      <a:pt x="5" y="683"/>
                    </a:lnTo>
                    <a:lnTo>
                      <a:pt x="11" y="646"/>
                    </a:lnTo>
                    <a:lnTo>
                      <a:pt x="18" y="609"/>
                    </a:lnTo>
                    <a:lnTo>
                      <a:pt x="26" y="572"/>
                    </a:lnTo>
                    <a:lnTo>
                      <a:pt x="40" y="538"/>
                    </a:lnTo>
                    <a:lnTo>
                      <a:pt x="50" y="501"/>
                    </a:lnTo>
                    <a:lnTo>
                      <a:pt x="66" y="466"/>
                    </a:lnTo>
                    <a:lnTo>
                      <a:pt x="82" y="432"/>
                    </a:lnTo>
                    <a:lnTo>
                      <a:pt x="98" y="398"/>
                    </a:lnTo>
                    <a:lnTo>
                      <a:pt x="119" y="366"/>
                    </a:lnTo>
                    <a:lnTo>
                      <a:pt x="140" y="335"/>
                    </a:lnTo>
                    <a:lnTo>
                      <a:pt x="161" y="303"/>
                    </a:lnTo>
                    <a:lnTo>
                      <a:pt x="185" y="274"/>
                    </a:lnTo>
                    <a:lnTo>
                      <a:pt x="211" y="245"/>
                    </a:lnTo>
                    <a:lnTo>
                      <a:pt x="237" y="219"/>
                    </a:lnTo>
                    <a:lnTo>
                      <a:pt x="266" y="192"/>
                    </a:lnTo>
                    <a:lnTo>
                      <a:pt x="296" y="166"/>
                    </a:lnTo>
                    <a:lnTo>
                      <a:pt x="330" y="142"/>
                    </a:lnTo>
                    <a:lnTo>
                      <a:pt x="361" y="121"/>
                    </a:lnTo>
                    <a:lnTo>
                      <a:pt x="396" y="100"/>
                    </a:lnTo>
                    <a:lnTo>
                      <a:pt x="396" y="100"/>
                    </a:lnTo>
                    <a:lnTo>
                      <a:pt x="443" y="76"/>
                    </a:lnTo>
                    <a:lnTo>
                      <a:pt x="491" y="55"/>
                    </a:lnTo>
                    <a:lnTo>
                      <a:pt x="538" y="37"/>
                    </a:lnTo>
                    <a:lnTo>
                      <a:pt x="588" y="23"/>
                    </a:lnTo>
                    <a:lnTo>
                      <a:pt x="639" y="13"/>
                    </a:lnTo>
                    <a:lnTo>
                      <a:pt x="689" y="5"/>
                    </a:lnTo>
                    <a:lnTo>
                      <a:pt x="739" y="0"/>
                    </a:lnTo>
                    <a:lnTo>
                      <a:pt x="789" y="0"/>
                    </a:lnTo>
                    <a:lnTo>
                      <a:pt x="842" y="0"/>
                    </a:lnTo>
                    <a:lnTo>
                      <a:pt x="892" y="5"/>
                    </a:lnTo>
                    <a:lnTo>
                      <a:pt x="942" y="15"/>
                    </a:lnTo>
                    <a:lnTo>
                      <a:pt x="992" y="26"/>
                    </a:lnTo>
                    <a:lnTo>
                      <a:pt x="1042" y="42"/>
                    </a:lnTo>
                    <a:lnTo>
                      <a:pt x="1090" y="60"/>
                    </a:lnTo>
                    <a:lnTo>
                      <a:pt x="1137" y="81"/>
                    </a:lnTo>
                    <a:lnTo>
                      <a:pt x="1182" y="108"/>
                    </a:lnTo>
                    <a:lnTo>
                      <a:pt x="1137" y="184"/>
                    </a:lnTo>
                    <a:lnTo>
                      <a:pt x="1137" y="184"/>
                    </a:lnTo>
                    <a:lnTo>
                      <a:pt x="1106" y="166"/>
                    </a:lnTo>
                    <a:lnTo>
                      <a:pt x="1074" y="150"/>
                    </a:lnTo>
                    <a:lnTo>
                      <a:pt x="1042" y="137"/>
                    </a:lnTo>
                    <a:lnTo>
                      <a:pt x="1008" y="126"/>
                    </a:lnTo>
                    <a:lnTo>
                      <a:pt x="976" y="116"/>
                    </a:lnTo>
                    <a:lnTo>
                      <a:pt x="942" y="105"/>
                    </a:lnTo>
                    <a:lnTo>
                      <a:pt x="910" y="100"/>
                    </a:lnTo>
                    <a:lnTo>
                      <a:pt x="876" y="95"/>
                    </a:lnTo>
                    <a:lnTo>
                      <a:pt x="842" y="89"/>
                    </a:lnTo>
                    <a:lnTo>
                      <a:pt x="807" y="87"/>
                    </a:lnTo>
                    <a:lnTo>
                      <a:pt x="776" y="87"/>
                    </a:lnTo>
                    <a:lnTo>
                      <a:pt x="741" y="89"/>
                    </a:lnTo>
                    <a:lnTo>
                      <a:pt x="707" y="92"/>
                    </a:lnTo>
                    <a:lnTo>
                      <a:pt x="675" y="97"/>
                    </a:lnTo>
                    <a:lnTo>
                      <a:pt x="641" y="103"/>
                    </a:lnTo>
                    <a:lnTo>
                      <a:pt x="610" y="110"/>
                    </a:lnTo>
                    <a:lnTo>
                      <a:pt x="578" y="118"/>
                    </a:lnTo>
                    <a:lnTo>
                      <a:pt x="546" y="129"/>
                    </a:lnTo>
                    <a:lnTo>
                      <a:pt x="515" y="142"/>
                    </a:lnTo>
                    <a:lnTo>
                      <a:pt x="483" y="155"/>
                    </a:lnTo>
                    <a:lnTo>
                      <a:pt x="454" y="171"/>
                    </a:lnTo>
                    <a:lnTo>
                      <a:pt x="425" y="187"/>
                    </a:lnTo>
                    <a:lnTo>
                      <a:pt x="396" y="205"/>
                    </a:lnTo>
                    <a:lnTo>
                      <a:pt x="369" y="224"/>
                    </a:lnTo>
                    <a:lnTo>
                      <a:pt x="343" y="245"/>
                    </a:lnTo>
                    <a:lnTo>
                      <a:pt x="317" y="266"/>
                    </a:lnTo>
                    <a:lnTo>
                      <a:pt x="290" y="290"/>
                    </a:lnTo>
                    <a:lnTo>
                      <a:pt x="266" y="316"/>
                    </a:lnTo>
                    <a:lnTo>
                      <a:pt x="245" y="343"/>
                    </a:lnTo>
                    <a:lnTo>
                      <a:pt x="224" y="369"/>
                    </a:lnTo>
                    <a:lnTo>
                      <a:pt x="203" y="398"/>
                    </a:lnTo>
                    <a:lnTo>
                      <a:pt x="185" y="430"/>
                    </a:lnTo>
                    <a:lnTo>
                      <a:pt x="185" y="430"/>
                    </a:lnTo>
                    <a:lnTo>
                      <a:pt x="166" y="461"/>
                    </a:lnTo>
                    <a:lnTo>
                      <a:pt x="150" y="493"/>
                    </a:lnTo>
                    <a:lnTo>
                      <a:pt x="137" y="525"/>
                    </a:lnTo>
                    <a:lnTo>
                      <a:pt x="127" y="556"/>
                    </a:lnTo>
                    <a:lnTo>
                      <a:pt x="116" y="590"/>
                    </a:lnTo>
                    <a:lnTo>
                      <a:pt x="106" y="622"/>
                    </a:lnTo>
                    <a:lnTo>
                      <a:pt x="100" y="656"/>
                    </a:lnTo>
                    <a:lnTo>
                      <a:pt x="95" y="691"/>
                    </a:lnTo>
                    <a:lnTo>
                      <a:pt x="92" y="722"/>
                    </a:lnTo>
                    <a:lnTo>
                      <a:pt x="90" y="757"/>
                    </a:lnTo>
                    <a:lnTo>
                      <a:pt x="90" y="791"/>
                    </a:lnTo>
                    <a:lnTo>
                      <a:pt x="90" y="823"/>
                    </a:lnTo>
                    <a:lnTo>
                      <a:pt x="92" y="857"/>
                    </a:lnTo>
                    <a:lnTo>
                      <a:pt x="98" y="891"/>
                    </a:lnTo>
                    <a:lnTo>
                      <a:pt x="103" y="923"/>
                    </a:lnTo>
                    <a:lnTo>
                      <a:pt x="111" y="954"/>
                    </a:lnTo>
                    <a:lnTo>
                      <a:pt x="121" y="989"/>
                    </a:lnTo>
                    <a:lnTo>
                      <a:pt x="132" y="1020"/>
                    </a:lnTo>
                    <a:lnTo>
                      <a:pt x="145" y="1049"/>
                    </a:lnTo>
                    <a:lnTo>
                      <a:pt x="158" y="1081"/>
                    </a:lnTo>
                    <a:lnTo>
                      <a:pt x="174" y="1110"/>
                    </a:lnTo>
                    <a:lnTo>
                      <a:pt x="190" y="1139"/>
                    </a:lnTo>
                    <a:lnTo>
                      <a:pt x="208" y="1168"/>
                    </a:lnTo>
                    <a:lnTo>
                      <a:pt x="227" y="1197"/>
                    </a:lnTo>
                    <a:lnTo>
                      <a:pt x="248" y="1223"/>
                    </a:lnTo>
                    <a:lnTo>
                      <a:pt x="272" y="1247"/>
                    </a:lnTo>
                    <a:lnTo>
                      <a:pt x="296" y="1274"/>
                    </a:lnTo>
                    <a:lnTo>
                      <a:pt x="319" y="1297"/>
                    </a:lnTo>
                    <a:lnTo>
                      <a:pt x="346" y="1318"/>
                    </a:lnTo>
                    <a:lnTo>
                      <a:pt x="375" y="1342"/>
                    </a:lnTo>
                    <a:lnTo>
                      <a:pt x="404" y="1361"/>
                    </a:lnTo>
                    <a:lnTo>
                      <a:pt x="433" y="1379"/>
                    </a:lnTo>
                    <a:lnTo>
                      <a:pt x="433" y="1379"/>
                    </a:lnTo>
                    <a:lnTo>
                      <a:pt x="475" y="1403"/>
                    </a:lnTo>
                    <a:lnTo>
                      <a:pt x="517" y="1421"/>
                    </a:lnTo>
                    <a:lnTo>
                      <a:pt x="559" y="1437"/>
                    </a:lnTo>
                    <a:lnTo>
                      <a:pt x="604" y="1453"/>
                    </a:lnTo>
                    <a:lnTo>
                      <a:pt x="646" y="1463"/>
                    </a:lnTo>
                    <a:lnTo>
                      <a:pt x="691" y="1469"/>
                    </a:lnTo>
                    <a:lnTo>
                      <a:pt x="736" y="1474"/>
                    </a:lnTo>
                    <a:lnTo>
                      <a:pt x="781" y="1477"/>
                    </a:lnTo>
                    <a:lnTo>
                      <a:pt x="826" y="1477"/>
                    </a:lnTo>
                    <a:lnTo>
                      <a:pt x="871" y="1471"/>
                    </a:lnTo>
                    <a:lnTo>
                      <a:pt x="916" y="1466"/>
                    </a:lnTo>
                    <a:lnTo>
                      <a:pt x="960" y="1456"/>
                    </a:lnTo>
                    <a:lnTo>
                      <a:pt x="1005" y="1442"/>
                    </a:lnTo>
                    <a:lnTo>
                      <a:pt x="1048" y="1427"/>
                    </a:lnTo>
                    <a:lnTo>
                      <a:pt x="1090" y="1408"/>
                    </a:lnTo>
                    <a:lnTo>
                      <a:pt x="1132" y="1387"/>
                    </a:lnTo>
                    <a:lnTo>
                      <a:pt x="1174" y="14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276" name="Freeform 13"/>
            <p:cNvSpPr>
              <a:spLocks/>
            </p:cNvSpPr>
            <p:nvPr/>
          </p:nvSpPr>
          <p:spPr bwMode="auto">
            <a:xfrm>
              <a:off x="9285920" y="3152776"/>
              <a:ext cx="644525" cy="292100"/>
            </a:xfrm>
            <a:custGeom>
              <a:avLst/>
              <a:gdLst>
                <a:gd name="T0" fmla="*/ 0 w 406"/>
                <a:gd name="T1" fmla="*/ 0 h 184"/>
                <a:gd name="T2" fmla="*/ 0 w 406"/>
                <a:gd name="T3" fmla="*/ 0 h 184"/>
                <a:gd name="T4" fmla="*/ 55 w 406"/>
                <a:gd name="T5" fmla="*/ 0 h 184"/>
                <a:gd name="T6" fmla="*/ 108 w 406"/>
                <a:gd name="T7" fmla="*/ 5 h 184"/>
                <a:gd name="T8" fmla="*/ 158 w 406"/>
                <a:gd name="T9" fmla="*/ 13 h 184"/>
                <a:gd name="T10" fmla="*/ 211 w 406"/>
                <a:gd name="T11" fmla="*/ 26 h 184"/>
                <a:gd name="T12" fmla="*/ 261 w 406"/>
                <a:gd name="T13" fmla="*/ 42 h 184"/>
                <a:gd name="T14" fmla="*/ 311 w 406"/>
                <a:gd name="T15" fmla="*/ 60 h 184"/>
                <a:gd name="T16" fmla="*/ 359 w 406"/>
                <a:gd name="T17" fmla="*/ 81 h 184"/>
                <a:gd name="T18" fmla="*/ 406 w 406"/>
                <a:gd name="T19" fmla="*/ 108 h 184"/>
                <a:gd name="T20" fmla="*/ 361 w 406"/>
                <a:gd name="T21" fmla="*/ 184 h 184"/>
                <a:gd name="T22" fmla="*/ 361 w 406"/>
                <a:gd name="T23" fmla="*/ 184 h 184"/>
                <a:gd name="T24" fmla="*/ 319 w 406"/>
                <a:gd name="T25" fmla="*/ 161 h 184"/>
                <a:gd name="T26" fmla="*/ 277 w 406"/>
                <a:gd name="T27" fmla="*/ 142 h 184"/>
                <a:gd name="T28" fmla="*/ 232 w 406"/>
                <a:gd name="T29" fmla="*/ 126 h 184"/>
                <a:gd name="T30" fmla="*/ 187 w 406"/>
                <a:gd name="T31" fmla="*/ 110 h 184"/>
                <a:gd name="T32" fmla="*/ 142 w 406"/>
                <a:gd name="T33" fmla="*/ 100 h 184"/>
                <a:gd name="T34" fmla="*/ 95 w 406"/>
                <a:gd name="T35" fmla="*/ 95 h 184"/>
                <a:gd name="T36" fmla="*/ 50 w 406"/>
                <a:gd name="T37" fmla="*/ 89 h 184"/>
                <a:gd name="T38" fmla="*/ 2 w 406"/>
                <a:gd name="T39" fmla="*/ 87 h 184"/>
                <a:gd name="T40" fmla="*/ 0 w 406"/>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184">
                  <a:moveTo>
                    <a:pt x="0" y="0"/>
                  </a:moveTo>
                  <a:lnTo>
                    <a:pt x="0" y="0"/>
                  </a:lnTo>
                  <a:lnTo>
                    <a:pt x="55" y="0"/>
                  </a:lnTo>
                  <a:lnTo>
                    <a:pt x="108" y="5"/>
                  </a:lnTo>
                  <a:lnTo>
                    <a:pt x="158" y="13"/>
                  </a:lnTo>
                  <a:lnTo>
                    <a:pt x="211" y="26"/>
                  </a:lnTo>
                  <a:lnTo>
                    <a:pt x="261" y="42"/>
                  </a:lnTo>
                  <a:lnTo>
                    <a:pt x="311" y="60"/>
                  </a:lnTo>
                  <a:lnTo>
                    <a:pt x="359" y="81"/>
                  </a:lnTo>
                  <a:lnTo>
                    <a:pt x="406" y="108"/>
                  </a:lnTo>
                  <a:lnTo>
                    <a:pt x="361" y="184"/>
                  </a:lnTo>
                  <a:lnTo>
                    <a:pt x="361" y="184"/>
                  </a:lnTo>
                  <a:lnTo>
                    <a:pt x="319" y="161"/>
                  </a:lnTo>
                  <a:lnTo>
                    <a:pt x="277" y="142"/>
                  </a:lnTo>
                  <a:lnTo>
                    <a:pt x="232" y="126"/>
                  </a:lnTo>
                  <a:lnTo>
                    <a:pt x="187" y="110"/>
                  </a:lnTo>
                  <a:lnTo>
                    <a:pt x="142" y="100"/>
                  </a:lnTo>
                  <a:lnTo>
                    <a:pt x="95" y="95"/>
                  </a:lnTo>
                  <a:lnTo>
                    <a:pt x="50" y="89"/>
                  </a:lnTo>
                  <a:lnTo>
                    <a:pt x="2" y="87"/>
                  </a:lnTo>
                  <a:lnTo>
                    <a:pt x="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277" name="Freeform 14"/>
            <p:cNvSpPr>
              <a:spLocks/>
            </p:cNvSpPr>
            <p:nvPr/>
          </p:nvSpPr>
          <p:spPr bwMode="auto">
            <a:xfrm>
              <a:off x="9247870" y="5341938"/>
              <a:ext cx="641350" cy="296863"/>
            </a:xfrm>
            <a:custGeom>
              <a:avLst/>
              <a:gdLst>
                <a:gd name="T0" fmla="*/ 0 w 404"/>
                <a:gd name="T1" fmla="*/ 187 h 187"/>
                <a:gd name="T2" fmla="*/ 0 w 404"/>
                <a:gd name="T3" fmla="*/ 187 h 187"/>
                <a:gd name="T4" fmla="*/ 53 w 404"/>
                <a:gd name="T5" fmla="*/ 184 h 187"/>
                <a:gd name="T6" fmla="*/ 105 w 404"/>
                <a:gd name="T7" fmla="*/ 179 h 187"/>
                <a:gd name="T8" fmla="*/ 158 w 404"/>
                <a:gd name="T9" fmla="*/ 171 h 187"/>
                <a:gd name="T10" fmla="*/ 208 w 404"/>
                <a:gd name="T11" fmla="*/ 161 h 187"/>
                <a:gd name="T12" fmla="*/ 261 w 404"/>
                <a:gd name="T13" fmla="*/ 145 h 187"/>
                <a:gd name="T14" fmla="*/ 309 w 404"/>
                <a:gd name="T15" fmla="*/ 126 h 187"/>
                <a:gd name="T16" fmla="*/ 359 w 404"/>
                <a:gd name="T17" fmla="*/ 103 h 187"/>
                <a:gd name="T18" fmla="*/ 404 w 404"/>
                <a:gd name="T19" fmla="*/ 79 h 187"/>
                <a:gd name="T20" fmla="*/ 359 w 404"/>
                <a:gd name="T21" fmla="*/ 0 h 187"/>
                <a:gd name="T22" fmla="*/ 359 w 404"/>
                <a:gd name="T23" fmla="*/ 0 h 187"/>
                <a:gd name="T24" fmla="*/ 316 w 404"/>
                <a:gd name="T25" fmla="*/ 23 h 187"/>
                <a:gd name="T26" fmla="*/ 274 w 404"/>
                <a:gd name="T27" fmla="*/ 42 h 187"/>
                <a:gd name="T28" fmla="*/ 232 w 404"/>
                <a:gd name="T29" fmla="*/ 60 h 187"/>
                <a:gd name="T30" fmla="*/ 187 w 404"/>
                <a:gd name="T31" fmla="*/ 74 h 187"/>
                <a:gd name="T32" fmla="*/ 140 w 404"/>
                <a:gd name="T33" fmla="*/ 84 h 187"/>
                <a:gd name="T34" fmla="*/ 95 w 404"/>
                <a:gd name="T35" fmla="*/ 92 h 187"/>
                <a:gd name="T36" fmla="*/ 47 w 404"/>
                <a:gd name="T37" fmla="*/ 95 h 187"/>
                <a:gd name="T38" fmla="*/ 0 w 404"/>
                <a:gd name="T39" fmla="*/ 97 h 187"/>
                <a:gd name="T40" fmla="*/ 0 w 404"/>
                <a:gd name="T4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4" h="187">
                  <a:moveTo>
                    <a:pt x="0" y="187"/>
                  </a:moveTo>
                  <a:lnTo>
                    <a:pt x="0" y="187"/>
                  </a:lnTo>
                  <a:lnTo>
                    <a:pt x="53" y="184"/>
                  </a:lnTo>
                  <a:lnTo>
                    <a:pt x="105" y="179"/>
                  </a:lnTo>
                  <a:lnTo>
                    <a:pt x="158" y="171"/>
                  </a:lnTo>
                  <a:lnTo>
                    <a:pt x="208" y="161"/>
                  </a:lnTo>
                  <a:lnTo>
                    <a:pt x="261" y="145"/>
                  </a:lnTo>
                  <a:lnTo>
                    <a:pt x="309" y="126"/>
                  </a:lnTo>
                  <a:lnTo>
                    <a:pt x="359" y="103"/>
                  </a:lnTo>
                  <a:lnTo>
                    <a:pt x="404" y="79"/>
                  </a:lnTo>
                  <a:lnTo>
                    <a:pt x="359" y="0"/>
                  </a:lnTo>
                  <a:lnTo>
                    <a:pt x="359" y="0"/>
                  </a:lnTo>
                  <a:lnTo>
                    <a:pt x="316" y="23"/>
                  </a:lnTo>
                  <a:lnTo>
                    <a:pt x="274" y="42"/>
                  </a:lnTo>
                  <a:lnTo>
                    <a:pt x="232" y="60"/>
                  </a:lnTo>
                  <a:lnTo>
                    <a:pt x="187" y="74"/>
                  </a:lnTo>
                  <a:lnTo>
                    <a:pt x="140" y="84"/>
                  </a:lnTo>
                  <a:lnTo>
                    <a:pt x="95" y="92"/>
                  </a:lnTo>
                  <a:lnTo>
                    <a:pt x="47" y="95"/>
                  </a:lnTo>
                  <a:lnTo>
                    <a:pt x="0" y="97"/>
                  </a:lnTo>
                  <a:lnTo>
                    <a:pt x="0" y="18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281" name="Pentagon 280"/>
          <p:cNvSpPr/>
          <p:nvPr/>
        </p:nvSpPr>
        <p:spPr>
          <a:xfrm>
            <a:off x="897664" y="2775324"/>
            <a:ext cx="3569753" cy="590256"/>
          </a:xfrm>
          <a:prstGeom prst="homePlate">
            <a:avLst/>
          </a:prstGeom>
          <a:gradFill flip="none" rotWithShape="1">
            <a:gsLst>
              <a:gs pos="0">
                <a:schemeClr val="bg1"/>
              </a:gs>
              <a:gs pos="100000">
                <a:srgbClr val="81BC1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282" name="Content Placeholder 2"/>
          <p:cNvSpPr txBox="1">
            <a:spLocks/>
          </p:cNvSpPr>
          <p:nvPr/>
        </p:nvSpPr>
        <p:spPr bwMode="auto">
          <a:xfrm>
            <a:off x="1623981" y="2874373"/>
            <a:ext cx="1485984"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400">
                <a:solidFill>
                  <a:schemeClr val="tx1">
                    <a:lumMod val="75000"/>
                    <a:lumOff val="25000"/>
                  </a:schemeClr>
                </a:solidFill>
                <a:latin typeface="Source Sans Pro"/>
              </a:rPr>
              <a:t>New Functionality</a:t>
            </a:r>
            <a:r>
              <a:rPr lang="id-ID" sz="1400">
                <a:solidFill>
                  <a:schemeClr val="tx1">
                    <a:lumMod val="75000"/>
                    <a:lumOff val="25000"/>
                  </a:schemeClr>
                </a:solidFill>
                <a:latin typeface="Source Sans Pro"/>
              </a:rPr>
              <a:t> </a:t>
            </a:r>
          </a:p>
          <a:p>
            <a:pPr marL="0" indent="0" defTabSz="914400">
              <a:spcBef>
                <a:spcPts val="0"/>
              </a:spcBef>
              <a:buNone/>
            </a:pPr>
            <a:r>
              <a:rPr lang="en-US" sz="1400">
                <a:solidFill>
                  <a:schemeClr val="tx1">
                    <a:lumMod val="75000"/>
                    <a:lumOff val="25000"/>
                  </a:schemeClr>
                </a:solidFill>
                <a:latin typeface="Source Sans Pro"/>
              </a:rPr>
              <a:t>(Innovation)</a:t>
            </a:r>
          </a:p>
        </p:txBody>
      </p:sp>
      <p:grpSp>
        <p:nvGrpSpPr>
          <p:cNvPr id="283" name="Group 282"/>
          <p:cNvGrpSpPr/>
          <p:nvPr/>
        </p:nvGrpSpPr>
        <p:grpSpPr>
          <a:xfrm>
            <a:off x="3955151" y="2942808"/>
            <a:ext cx="283864" cy="255286"/>
            <a:chOff x="4854484" y="6477998"/>
            <a:chExt cx="283864" cy="255286"/>
          </a:xfrm>
          <a:solidFill>
            <a:schemeClr val="bg1"/>
          </a:solidFill>
        </p:grpSpPr>
        <p:sp>
          <p:nvSpPr>
            <p:cNvPr id="284"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285"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cxnSp>
        <p:nvCxnSpPr>
          <p:cNvPr id="300" name="Straight Arrow Connector 299"/>
          <p:cNvCxnSpPr/>
          <p:nvPr/>
        </p:nvCxnSpPr>
        <p:spPr>
          <a:xfrm>
            <a:off x="4653474"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568693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673468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a:off x="7763386" y="4398540"/>
            <a:ext cx="483281" cy="0"/>
          </a:xfrm>
          <a:prstGeom prst="straightConnector1">
            <a:avLst/>
          </a:prstGeom>
          <a:ln>
            <a:solidFill>
              <a:schemeClr val="bg1"/>
            </a:solidFill>
            <a:prstDash val="dash"/>
            <a:tailEnd type="triangle" w="sm" len="sm"/>
          </a:ln>
        </p:spPr>
        <p:style>
          <a:lnRef idx="1">
            <a:schemeClr val="accent1"/>
          </a:lnRef>
          <a:fillRef idx="0">
            <a:schemeClr val="accent1"/>
          </a:fillRef>
          <a:effectRef idx="0">
            <a:schemeClr val="accent1"/>
          </a:effectRef>
          <a:fontRef idx="minor">
            <a:schemeClr val="tx1"/>
          </a:fontRef>
        </p:style>
      </p:cxnSp>
      <p:sp>
        <p:nvSpPr>
          <p:cNvPr id="304" name="Content Placeholder 2"/>
          <p:cNvSpPr txBox="1">
            <a:spLocks/>
          </p:cNvSpPr>
          <p:nvPr/>
        </p:nvSpPr>
        <p:spPr bwMode="auto">
          <a:xfrm>
            <a:off x="4137974" y="4886811"/>
            <a:ext cx="46968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PLAN</a:t>
            </a:r>
          </a:p>
        </p:txBody>
      </p:sp>
      <p:cxnSp>
        <p:nvCxnSpPr>
          <p:cNvPr id="305" name="Straight Arrow Connector 304"/>
          <p:cNvCxnSpPr/>
          <p:nvPr/>
        </p:nvCxnSpPr>
        <p:spPr>
          <a:xfrm>
            <a:off x="4372814"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a:off x="5408702"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a:off x="6444590"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a:off x="7480478"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a:off x="8516367" y="4398540"/>
            <a:ext cx="0" cy="365038"/>
          </a:xfrm>
          <a:prstGeom prst="straightConnector1">
            <a:avLst/>
          </a:prstGeom>
          <a:ln>
            <a:solidFill>
              <a:schemeClr val="bg1">
                <a:lumMod val="75000"/>
              </a:schemeClr>
            </a:solidFill>
            <a:prstDash val="solid"/>
            <a:tailEnd type="oval" w="sm" len="sm"/>
          </a:ln>
        </p:spPr>
        <p:style>
          <a:lnRef idx="1">
            <a:schemeClr val="accent1"/>
          </a:lnRef>
          <a:fillRef idx="0">
            <a:schemeClr val="accent1"/>
          </a:fillRef>
          <a:effectRef idx="0">
            <a:schemeClr val="accent1"/>
          </a:effectRef>
          <a:fontRef idx="minor">
            <a:schemeClr val="tx1"/>
          </a:fontRef>
        </p:style>
      </p:cxnSp>
      <p:sp>
        <p:nvSpPr>
          <p:cNvPr id="310" name="Oval 309"/>
          <p:cNvSpPr/>
          <p:nvPr/>
        </p:nvSpPr>
        <p:spPr>
          <a:xfrm>
            <a:off x="4278212"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1" name="Oval 310"/>
          <p:cNvSpPr/>
          <p:nvPr/>
        </p:nvSpPr>
        <p:spPr>
          <a:xfrm>
            <a:off x="5314100"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2" name="Oval 311"/>
          <p:cNvSpPr/>
          <p:nvPr/>
        </p:nvSpPr>
        <p:spPr>
          <a:xfrm>
            <a:off x="6349988"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3" name="Oval 312"/>
          <p:cNvSpPr/>
          <p:nvPr/>
        </p:nvSpPr>
        <p:spPr>
          <a:xfrm>
            <a:off x="7385876"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4" name="Oval 313"/>
          <p:cNvSpPr/>
          <p:nvPr/>
        </p:nvSpPr>
        <p:spPr>
          <a:xfrm>
            <a:off x="8421765" y="4303938"/>
            <a:ext cx="189204" cy="189204"/>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315" name="Content Placeholder 2"/>
          <p:cNvSpPr txBox="1">
            <a:spLocks/>
          </p:cNvSpPr>
          <p:nvPr/>
        </p:nvSpPr>
        <p:spPr bwMode="auto">
          <a:xfrm>
            <a:off x="5151703" y="4884631"/>
            <a:ext cx="514564"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CODE</a:t>
            </a:r>
          </a:p>
        </p:txBody>
      </p:sp>
      <p:sp>
        <p:nvSpPr>
          <p:cNvPr id="316" name="Content Placeholder 2"/>
          <p:cNvSpPr txBox="1">
            <a:spLocks/>
          </p:cNvSpPr>
          <p:nvPr/>
        </p:nvSpPr>
        <p:spPr bwMode="auto">
          <a:xfrm>
            <a:off x="6180094" y="4886811"/>
            <a:ext cx="5289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BUILD</a:t>
            </a:r>
          </a:p>
        </p:txBody>
      </p:sp>
      <p:sp>
        <p:nvSpPr>
          <p:cNvPr id="317" name="Content Placeholder 2"/>
          <p:cNvSpPr txBox="1">
            <a:spLocks/>
          </p:cNvSpPr>
          <p:nvPr/>
        </p:nvSpPr>
        <p:spPr bwMode="auto">
          <a:xfrm>
            <a:off x="7251248" y="4886811"/>
            <a:ext cx="45845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TEST</a:t>
            </a:r>
          </a:p>
        </p:txBody>
      </p:sp>
      <p:sp>
        <p:nvSpPr>
          <p:cNvPr id="318" name="Content Placeholder 2"/>
          <p:cNvSpPr txBox="1">
            <a:spLocks/>
          </p:cNvSpPr>
          <p:nvPr/>
        </p:nvSpPr>
        <p:spPr bwMode="auto">
          <a:xfrm>
            <a:off x="8321602" y="4886811"/>
            <a:ext cx="389530"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accent3"/>
                </a:solidFill>
                <a:latin typeface="Source Sans Pro"/>
              </a:rPr>
              <a:t>RUN</a:t>
            </a:r>
          </a:p>
        </p:txBody>
      </p:sp>
      <p:grpSp>
        <p:nvGrpSpPr>
          <p:cNvPr id="319" name="Group 318"/>
          <p:cNvGrpSpPr/>
          <p:nvPr/>
        </p:nvGrpSpPr>
        <p:grpSpPr>
          <a:xfrm>
            <a:off x="1145326" y="2895884"/>
            <a:ext cx="349138" cy="349136"/>
            <a:chOff x="11045825" y="835025"/>
            <a:chExt cx="258763" cy="258763"/>
          </a:xfrm>
          <a:solidFill>
            <a:srgbClr val="81BC15"/>
          </a:solidFill>
        </p:grpSpPr>
        <p:sp>
          <p:nvSpPr>
            <p:cNvPr id="320" name="Freeform 2131"/>
            <p:cNvSpPr>
              <a:spLocks/>
            </p:cNvSpPr>
            <p:nvPr/>
          </p:nvSpPr>
          <p:spPr bwMode="auto">
            <a:xfrm>
              <a:off x="11156950" y="1065213"/>
              <a:ext cx="38100" cy="9525"/>
            </a:xfrm>
            <a:custGeom>
              <a:avLst/>
              <a:gdLst>
                <a:gd name="T0" fmla="*/ 105 w 120"/>
                <a:gd name="T1" fmla="*/ 0 h 29"/>
                <a:gd name="T2" fmla="*/ 14 w 120"/>
                <a:gd name="T3" fmla="*/ 0 h 29"/>
                <a:gd name="T4" fmla="*/ 8 w 120"/>
                <a:gd name="T5" fmla="*/ 1 h 29"/>
                <a:gd name="T6" fmla="*/ 3 w 120"/>
                <a:gd name="T7" fmla="*/ 4 h 29"/>
                <a:gd name="T8" fmla="*/ 1 w 120"/>
                <a:gd name="T9" fmla="*/ 9 h 29"/>
                <a:gd name="T10" fmla="*/ 0 w 120"/>
                <a:gd name="T11" fmla="*/ 15 h 29"/>
                <a:gd name="T12" fmla="*/ 1 w 120"/>
                <a:gd name="T13" fmla="*/ 21 h 29"/>
                <a:gd name="T14" fmla="*/ 3 w 120"/>
                <a:gd name="T15" fmla="*/ 26 h 29"/>
                <a:gd name="T16" fmla="*/ 8 w 120"/>
                <a:gd name="T17" fmla="*/ 28 h 29"/>
                <a:gd name="T18" fmla="*/ 14 w 120"/>
                <a:gd name="T19" fmla="*/ 29 h 29"/>
                <a:gd name="T20" fmla="*/ 105 w 120"/>
                <a:gd name="T21" fmla="*/ 29 h 29"/>
                <a:gd name="T22" fmla="*/ 111 w 120"/>
                <a:gd name="T23" fmla="*/ 28 h 29"/>
                <a:gd name="T24" fmla="*/ 116 w 120"/>
                <a:gd name="T25" fmla="*/ 26 h 29"/>
                <a:gd name="T26" fmla="*/ 118 w 120"/>
                <a:gd name="T27" fmla="*/ 21 h 29"/>
                <a:gd name="T28" fmla="*/ 120 w 120"/>
                <a:gd name="T29" fmla="*/ 15 h 29"/>
                <a:gd name="T30" fmla="*/ 118 w 120"/>
                <a:gd name="T31" fmla="*/ 9 h 29"/>
                <a:gd name="T32" fmla="*/ 116 w 120"/>
                <a:gd name="T33" fmla="*/ 4 h 29"/>
                <a:gd name="T34" fmla="*/ 111 w 120"/>
                <a:gd name="T35" fmla="*/ 1 h 29"/>
                <a:gd name="T36" fmla="*/ 105 w 1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29">
                  <a:moveTo>
                    <a:pt x="105" y="0"/>
                  </a:moveTo>
                  <a:lnTo>
                    <a:pt x="14" y="0"/>
                  </a:lnTo>
                  <a:lnTo>
                    <a:pt x="8" y="1"/>
                  </a:lnTo>
                  <a:lnTo>
                    <a:pt x="3" y="4"/>
                  </a:lnTo>
                  <a:lnTo>
                    <a:pt x="1" y="9"/>
                  </a:lnTo>
                  <a:lnTo>
                    <a:pt x="0" y="15"/>
                  </a:lnTo>
                  <a:lnTo>
                    <a:pt x="1" y="21"/>
                  </a:lnTo>
                  <a:lnTo>
                    <a:pt x="3" y="26"/>
                  </a:lnTo>
                  <a:lnTo>
                    <a:pt x="8" y="28"/>
                  </a:lnTo>
                  <a:lnTo>
                    <a:pt x="14" y="29"/>
                  </a:lnTo>
                  <a:lnTo>
                    <a:pt x="105" y="29"/>
                  </a:lnTo>
                  <a:lnTo>
                    <a:pt x="111" y="28"/>
                  </a:lnTo>
                  <a:lnTo>
                    <a:pt x="116" y="26"/>
                  </a:lnTo>
                  <a:lnTo>
                    <a:pt x="118" y="21"/>
                  </a:lnTo>
                  <a:lnTo>
                    <a:pt x="120" y="15"/>
                  </a:lnTo>
                  <a:lnTo>
                    <a:pt x="118" y="9"/>
                  </a:lnTo>
                  <a:lnTo>
                    <a:pt x="116" y="4"/>
                  </a:lnTo>
                  <a:lnTo>
                    <a:pt x="111" y="1"/>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1" name="Freeform 2132"/>
            <p:cNvSpPr>
              <a:spLocks/>
            </p:cNvSpPr>
            <p:nvPr/>
          </p:nvSpPr>
          <p:spPr bwMode="auto">
            <a:xfrm>
              <a:off x="11166475" y="1084263"/>
              <a:ext cx="19050" cy="9525"/>
            </a:xfrm>
            <a:custGeom>
              <a:avLst/>
              <a:gdLst>
                <a:gd name="T0" fmla="*/ 45 w 61"/>
                <a:gd name="T1" fmla="*/ 0 h 30"/>
                <a:gd name="T2" fmla="*/ 16 w 61"/>
                <a:gd name="T3" fmla="*/ 0 h 30"/>
                <a:gd name="T4" fmla="*/ 10 w 61"/>
                <a:gd name="T5" fmla="*/ 1 h 30"/>
                <a:gd name="T6" fmla="*/ 5 w 61"/>
                <a:gd name="T7" fmla="*/ 5 h 30"/>
                <a:gd name="T8" fmla="*/ 1 w 61"/>
                <a:gd name="T9" fmla="*/ 8 h 30"/>
                <a:gd name="T10" fmla="*/ 0 w 61"/>
                <a:gd name="T11" fmla="*/ 14 h 30"/>
                <a:gd name="T12" fmla="*/ 1 w 61"/>
                <a:gd name="T13" fmla="*/ 21 h 30"/>
                <a:gd name="T14" fmla="*/ 5 w 61"/>
                <a:gd name="T15" fmla="*/ 25 h 30"/>
                <a:gd name="T16" fmla="*/ 10 w 61"/>
                <a:gd name="T17" fmla="*/ 29 h 30"/>
                <a:gd name="T18" fmla="*/ 16 w 61"/>
                <a:gd name="T19" fmla="*/ 30 h 30"/>
                <a:gd name="T20" fmla="*/ 45 w 61"/>
                <a:gd name="T21" fmla="*/ 30 h 30"/>
                <a:gd name="T22" fmla="*/ 51 w 61"/>
                <a:gd name="T23" fmla="*/ 29 h 30"/>
                <a:gd name="T24" fmla="*/ 56 w 61"/>
                <a:gd name="T25" fmla="*/ 25 h 30"/>
                <a:gd name="T26" fmla="*/ 60 w 61"/>
                <a:gd name="T27" fmla="*/ 21 h 30"/>
                <a:gd name="T28" fmla="*/ 61 w 61"/>
                <a:gd name="T29" fmla="*/ 14 h 30"/>
                <a:gd name="T30" fmla="*/ 60 w 61"/>
                <a:gd name="T31" fmla="*/ 8 h 30"/>
                <a:gd name="T32" fmla="*/ 56 w 61"/>
                <a:gd name="T33" fmla="*/ 5 h 30"/>
                <a:gd name="T34" fmla="*/ 51 w 61"/>
                <a:gd name="T35" fmla="*/ 1 h 30"/>
                <a:gd name="T36" fmla="*/ 45 w 61"/>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30">
                  <a:moveTo>
                    <a:pt x="45" y="0"/>
                  </a:moveTo>
                  <a:lnTo>
                    <a:pt x="16" y="0"/>
                  </a:lnTo>
                  <a:lnTo>
                    <a:pt x="10" y="1"/>
                  </a:lnTo>
                  <a:lnTo>
                    <a:pt x="5" y="5"/>
                  </a:lnTo>
                  <a:lnTo>
                    <a:pt x="1" y="8"/>
                  </a:lnTo>
                  <a:lnTo>
                    <a:pt x="0" y="14"/>
                  </a:lnTo>
                  <a:lnTo>
                    <a:pt x="1" y="21"/>
                  </a:lnTo>
                  <a:lnTo>
                    <a:pt x="5" y="25"/>
                  </a:lnTo>
                  <a:lnTo>
                    <a:pt x="10" y="29"/>
                  </a:lnTo>
                  <a:lnTo>
                    <a:pt x="16" y="30"/>
                  </a:lnTo>
                  <a:lnTo>
                    <a:pt x="45" y="30"/>
                  </a:lnTo>
                  <a:lnTo>
                    <a:pt x="51" y="29"/>
                  </a:lnTo>
                  <a:lnTo>
                    <a:pt x="56" y="25"/>
                  </a:lnTo>
                  <a:lnTo>
                    <a:pt x="60" y="21"/>
                  </a:lnTo>
                  <a:lnTo>
                    <a:pt x="61" y="14"/>
                  </a:lnTo>
                  <a:lnTo>
                    <a:pt x="60" y="8"/>
                  </a:lnTo>
                  <a:lnTo>
                    <a:pt x="56" y="5"/>
                  </a:lnTo>
                  <a:lnTo>
                    <a:pt x="51" y="1"/>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2" name="Freeform 2133"/>
            <p:cNvSpPr>
              <a:spLocks/>
            </p:cNvSpPr>
            <p:nvPr/>
          </p:nvSpPr>
          <p:spPr bwMode="auto">
            <a:xfrm>
              <a:off x="11095038" y="877888"/>
              <a:ext cx="161925" cy="177800"/>
            </a:xfrm>
            <a:custGeom>
              <a:avLst/>
              <a:gdLst>
                <a:gd name="T0" fmla="*/ 242 w 511"/>
                <a:gd name="T1" fmla="*/ 1 h 556"/>
                <a:gd name="T2" fmla="*/ 217 w 511"/>
                <a:gd name="T3" fmla="*/ 3 h 556"/>
                <a:gd name="T4" fmla="*/ 192 w 511"/>
                <a:gd name="T5" fmla="*/ 8 h 556"/>
                <a:gd name="T6" fmla="*/ 168 w 511"/>
                <a:gd name="T7" fmla="*/ 15 h 556"/>
                <a:gd name="T8" fmla="*/ 134 w 511"/>
                <a:gd name="T9" fmla="*/ 31 h 556"/>
                <a:gd name="T10" fmla="*/ 93 w 511"/>
                <a:gd name="T11" fmla="*/ 58 h 556"/>
                <a:gd name="T12" fmla="*/ 59 w 511"/>
                <a:gd name="T13" fmla="*/ 94 h 556"/>
                <a:gd name="T14" fmla="*/ 31 w 511"/>
                <a:gd name="T15" fmla="*/ 134 h 556"/>
                <a:gd name="T16" fmla="*/ 15 w 511"/>
                <a:gd name="T17" fmla="*/ 168 h 556"/>
                <a:gd name="T18" fmla="*/ 8 w 511"/>
                <a:gd name="T19" fmla="*/ 191 h 556"/>
                <a:gd name="T20" fmla="*/ 3 w 511"/>
                <a:gd name="T21" fmla="*/ 217 h 556"/>
                <a:gd name="T22" fmla="*/ 0 w 511"/>
                <a:gd name="T23" fmla="*/ 243 h 556"/>
                <a:gd name="T24" fmla="*/ 0 w 511"/>
                <a:gd name="T25" fmla="*/ 277 h 556"/>
                <a:gd name="T26" fmla="*/ 8 w 511"/>
                <a:gd name="T27" fmla="*/ 317 h 556"/>
                <a:gd name="T28" fmla="*/ 20 w 511"/>
                <a:gd name="T29" fmla="*/ 355 h 556"/>
                <a:gd name="T30" fmla="*/ 39 w 511"/>
                <a:gd name="T31" fmla="*/ 392 h 556"/>
                <a:gd name="T32" fmla="*/ 63 w 511"/>
                <a:gd name="T33" fmla="*/ 423 h 556"/>
                <a:gd name="T34" fmla="*/ 91 w 511"/>
                <a:gd name="T35" fmla="*/ 451 h 556"/>
                <a:gd name="T36" fmla="*/ 124 w 511"/>
                <a:gd name="T37" fmla="*/ 475 h 556"/>
                <a:gd name="T38" fmla="*/ 160 w 511"/>
                <a:gd name="T39" fmla="*/ 493 h 556"/>
                <a:gd name="T40" fmla="*/ 180 w 511"/>
                <a:gd name="T41" fmla="*/ 542 h 556"/>
                <a:gd name="T42" fmla="*/ 185 w 511"/>
                <a:gd name="T43" fmla="*/ 552 h 556"/>
                <a:gd name="T44" fmla="*/ 196 w 511"/>
                <a:gd name="T45" fmla="*/ 556 h 556"/>
                <a:gd name="T46" fmla="*/ 322 w 511"/>
                <a:gd name="T47" fmla="*/ 555 h 556"/>
                <a:gd name="T48" fmla="*/ 330 w 511"/>
                <a:gd name="T49" fmla="*/ 547 h 556"/>
                <a:gd name="T50" fmla="*/ 331 w 511"/>
                <a:gd name="T51" fmla="*/ 500 h 556"/>
                <a:gd name="T52" fmla="*/ 369 w 511"/>
                <a:gd name="T53" fmla="*/ 484 h 556"/>
                <a:gd name="T54" fmla="*/ 405 w 511"/>
                <a:gd name="T55" fmla="*/ 464 h 556"/>
                <a:gd name="T56" fmla="*/ 435 w 511"/>
                <a:gd name="T57" fmla="*/ 438 h 556"/>
                <a:gd name="T58" fmla="*/ 461 w 511"/>
                <a:gd name="T59" fmla="*/ 407 h 556"/>
                <a:gd name="T60" fmla="*/ 483 w 511"/>
                <a:gd name="T61" fmla="*/ 373 h 556"/>
                <a:gd name="T62" fmla="*/ 499 w 511"/>
                <a:gd name="T63" fmla="*/ 337 h 556"/>
                <a:gd name="T64" fmla="*/ 508 w 511"/>
                <a:gd name="T65" fmla="*/ 298 h 556"/>
                <a:gd name="T66" fmla="*/ 511 w 511"/>
                <a:gd name="T67" fmla="*/ 256 h 556"/>
                <a:gd name="T68" fmla="*/ 510 w 511"/>
                <a:gd name="T69" fmla="*/ 229 h 556"/>
                <a:gd name="T70" fmla="*/ 506 w 511"/>
                <a:gd name="T71" fmla="*/ 205 h 556"/>
                <a:gd name="T72" fmla="*/ 500 w 511"/>
                <a:gd name="T73" fmla="*/ 179 h 556"/>
                <a:gd name="T74" fmla="*/ 491 w 511"/>
                <a:gd name="T75" fmla="*/ 156 h 556"/>
                <a:gd name="T76" fmla="*/ 468 w 511"/>
                <a:gd name="T77" fmla="*/ 113 h 556"/>
                <a:gd name="T78" fmla="*/ 436 w 511"/>
                <a:gd name="T79" fmla="*/ 75 h 556"/>
                <a:gd name="T80" fmla="*/ 399 w 511"/>
                <a:gd name="T81" fmla="*/ 44 h 556"/>
                <a:gd name="T82" fmla="*/ 355 w 511"/>
                <a:gd name="T83" fmla="*/ 20 h 556"/>
                <a:gd name="T84" fmla="*/ 331 w 511"/>
                <a:gd name="T85" fmla="*/ 12 h 556"/>
                <a:gd name="T86" fmla="*/ 307 w 511"/>
                <a:gd name="T87" fmla="*/ 6 h 556"/>
                <a:gd name="T88" fmla="*/ 281 w 511"/>
                <a:gd name="T89" fmla="*/ 1 h 556"/>
                <a:gd name="T90" fmla="*/ 256 w 511"/>
                <a:gd name="T9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1" h="556">
                  <a:moveTo>
                    <a:pt x="256" y="0"/>
                  </a:moveTo>
                  <a:lnTo>
                    <a:pt x="242" y="1"/>
                  </a:lnTo>
                  <a:lnTo>
                    <a:pt x="230" y="1"/>
                  </a:lnTo>
                  <a:lnTo>
                    <a:pt x="217" y="3"/>
                  </a:lnTo>
                  <a:lnTo>
                    <a:pt x="204" y="6"/>
                  </a:lnTo>
                  <a:lnTo>
                    <a:pt x="192" y="8"/>
                  </a:lnTo>
                  <a:lnTo>
                    <a:pt x="180" y="12"/>
                  </a:lnTo>
                  <a:lnTo>
                    <a:pt x="168" y="15"/>
                  </a:lnTo>
                  <a:lnTo>
                    <a:pt x="157" y="20"/>
                  </a:lnTo>
                  <a:lnTo>
                    <a:pt x="134" y="31"/>
                  </a:lnTo>
                  <a:lnTo>
                    <a:pt x="113" y="44"/>
                  </a:lnTo>
                  <a:lnTo>
                    <a:pt x="93" y="58"/>
                  </a:lnTo>
                  <a:lnTo>
                    <a:pt x="75" y="75"/>
                  </a:lnTo>
                  <a:lnTo>
                    <a:pt x="59" y="94"/>
                  </a:lnTo>
                  <a:lnTo>
                    <a:pt x="43" y="113"/>
                  </a:lnTo>
                  <a:lnTo>
                    <a:pt x="31" y="134"/>
                  </a:lnTo>
                  <a:lnTo>
                    <a:pt x="20" y="156"/>
                  </a:lnTo>
                  <a:lnTo>
                    <a:pt x="15" y="168"/>
                  </a:lnTo>
                  <a:lnTo>
                    <a:pt x="11" y="179"/>
                  </a:lnTo>
                  <a:lnTo>
                    <a:pt x="8" y="191"/>
                  </a:lnTo>
                  <a:lnTo>
                    <a:pt x="5" y="205"/>
                  </a:lnTo>
                  <a:lnTo>
                    <a:pt x="3" y="217"/>
                  </a:lnTo>
                  <a:lnTo>
                    <a:pt x="2" y="229"/>
                  </a:lnTo>
                  <a:lnTo>
                    <a:pt x="0" y="243"/>
                  </a:lnTo>
                  <a:lnTo>
                    <a:pt x="0" y="256"/>
                  </a:lnTo>
                  <a:lnTo>
                    <a:pt x="0" y="277"/>
                  </a:lnTo>
                  <a:lnTo>
                    <a:pt x="3" y="298"/>
                  </a:lnTo>
                  <a:lnTo>
                    <a:pt x="8" y="317"/>
                  </a:lnTo>
                  <a:lnTo>
                    <a:pt x="13" y="337"/>
                  </a:lnTo>
                  <a:lnTo>
                    <a:pt x="20" y="355"/>
                  </a:lnTo>
                  <a:lnTo>
                    <a:pt x="28" y="373"/>
                  </a:lnTo>
                  <a:lnTo>
                    <a:pt x="39" y="392"/>
                  </a:lnTo>
                  <a:lnTo>
                    <a:pt x="50" y="407"/>
                  </a:lnTo>
                  <a:lnTo>
                    <a:pt x="63" y="423"/>
                  </a:lnTo>
                  <a:lnTo>
                    <a:pt x="76" y="438"/>
                  </a:lnTo>
                  <a:lnTo>
                    <a:pt x="91" y="451"/>
                  </a:lnTo>
                  <a:lnTo>
                    <a:pt x="107" y="464"/>
                  </a:lnTo>
                  <a:lnTo>
                    <a:pt x="124" y="475"/>
                  </a:lnTo>
                  <a:lnTo>
                    <a:pt x="142" y="484"/>
                  </a:lnTo>
                  <a:lnTo>
                    <a:pt x="160" y="493"/>
                  </a:lnTo>
                  <a:lnTo>
                    <a:pt x="180" y="500"/>
                  </a:lnTo>
                  <a:lnTo>
                    <a:pt x="180" y="542"/>
                  </a:lnTo>
                  <a:lnTo>
                    <a:pt x="181" y="547"/>
                  </a:lnTo>
                  <a:lnTo>
                    <a:pt x="185" y="552"/>
                  </a:lnTo>
                  <a:lnTo>
                    <a:pt x="190" y="555"/>
                  </a:lnTo>
                  <a:lnTo>
                    <a:pt x="196" y="556"/>
                  </a:lnTo>
                  <a:lnTo>
                    <a:pt x="316" y="556"/>
                  </a:lnTo>
                  <a:lnTo>
                    <a:pt x="322" y="555"/>
                  </a:lnTo>
                  <a:lnTo>
                    <a:pt x="327" y="552"/>
                  </a:lnTo>
                  <a:lnTo>
                    <a:pt x="330" y="547"/>
                  </a:lnTo>
                  <a:lnTo>
                    <a:pt x="331" y="542"/>
                  </a:lnTo>
                  <a:lnTo>
                    <a:pt x="331" y="500"/>
                  </a:lnTo>
                  <a:lnTo>
                    <a:pt x="351" y="493"/>
                  </a:lnTo>
                  <a:lnTo>
                    <a:pt x="369" y="484"/>
                  </a:lnTo>
                  <a:lnTo>
                    <a:pt x="388" y="475"/>
                  </a:lnTo>
                  <a:lnTo>
                    <a:pt x="405" y="464"/>
                  </a:lnTo>
                  <a:lnTo>
                    <a:pt x="421" y="451"/>
                  </a:lnTo>
                  <a:lnTo>
                    <a:pt x="435" y="438"/>
                  </a:lnTo>
                  <a:lnTo>
                    <a:pt x="449" y="423"/>
                  </a:lnTo>
                  <a:lnTo>
                    <a:pt x="461" y="407"/>
                  </a:lnTo>
                  <a:lnTo>
                    <a:pt x="473" y="392"/>
                  </a:lnTo>
                  <a:lnTo>
                    <a:pt x="483" y="373"/>
                  </a:lnTo>
                  <a:lnTo>
                    <a:pt x="491" y="355"/>
                  </a:lnTo>
                  <a:lnTo>
                    <a:pt x="499" y="337"/>
                  </a:lnTo>
                  <a:lnTo>
                    <a:pt x="504" y="317"/>
                  </a:lnTo>
                  <a:lnTo>
                    <a:pt x="508" y="298"/>
                  </a:lnTo>
                  <a:lnTo>
                    <a:pt x="511" y="277"/>
                  </a:lnTo>
                  <a:lnTo>
                    <a:pt x="511" y="256"/>
                  </a:lnTo>
                  <a:lnTo>
                    <a:pt x="511" y="243"/>
                  </a:lnTo>
                  <a:lnTo>
                    <a:pt x="510" y="229"/>
                  </a:lnTo>
                  <a:lnTo>
                    <a:pt x="508" y="217"/>
                  </a:lnTo>
                  <a:lnTo>
                    <a:pt x="506" y="205"/>
                  </a:lnTo>
                  <a:lnTo>
                    <a:pt x="504" y="191"/>
                  </a:lnTo>
                  <a:lnTo>
                    <a:pt x="500" y="179"/>
                  </a:lnTo>
                  <a:lnTo>
                    <a:pt x="496" y="168"/>
                  </a:lnTo>
                  <a:lnTo>
                    <a:pt x="491" y="156"/>
                  </a:lnTo>
                  <a:lnTo>
                    <a:pt x="480" y="134"/>
                  </a:lnTo>
                  <a:lnTo>
                    <a:pt x="468" y="113"/>
                  </a:lnTo>
                  <a:lnTo>
                    <a:pt x="452" y="94"/>
                  </a:lnTo>
                  <a:lnTo>
                    <a:pt x="436" y="75"/>
                  </a:lnTo>
                  <a:lnTo>
                    <a:pt x="418" y="58"/>
                  </a:lnTo>
                  <a:lnTo>
                    <a:pt x="399" y="44"/>
                  </a:lnTo>
                  <a:lnTo>
                    <a:pt x="378" y="31"/>
                  </a:lnTo>
                  <a:lnTo>
                    <a:pt x="355" y="20"/>
                  </a:lnTo>
                  <a:lnTo>
                    <a:pt x="344" y="15"/>
                  </a:lnTo>
                  <a:lnTo>
                    <a:pt x="331" y="12"/>
                  </a:lnTo>
                  <a:lnTo>
                    <a:pt x="319" y="8"/>
                  </a:lnTo>
                  <a:lnTo>
                    <a:pt x="307" y="6"/>
                  </a:lnTo>
                  <a:lnTo>
                    <a:pt x="295" y="3"/>
                  </a:lnTo>
                  <a:lnTo>
                    <a:pt x="281" y="1"/>
                  </a:lnTo>
                  <a:lnTo>
                    <a:pt x="269" y="1"/>
                  </a:lnTo>
                  <a:lnTo>
                    <a:pt x="2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3" name="Freeform 2134"/>
            <p:cNvSpPr>
              <a:spLocks/>
            </p:cNvSpPr>
            <p:nvPr/>
          </p:nvSpPr>
          <p:spPr bwMode="auto">
            <a:xfrm>
              <a:off x="11045825" y="949325"/>
              <a:ext cx="28575" cy="11113"/>
            </a:xfrm>
            <a:custGeom>
              <a:avLst/>
              <a:gdLst>
                <a:gd name="T0" fmla="*/ 76 w 90"/>
                <a:gd name="T1" fmla="*/ 0 h 31"/>
                <a:gd name="T2" fmla="*/ 16 w 90"/>
                <a:gd name="T3" fmla="*/ 0 h 31"/>
                <a:gd name="T4" fmla="*/ 10 w 90"/>
                <a:gd name="T5" fmla="*/ 2 h 31"/>
                <a:gd name="T6" fmla="*/ 5 w 90"/>
                <a:gd name="T7" fmla="*/ 5 h 31"/>
                <a:gd name="T8" fmla="*/ 1 w 90"/>
                <a:gd name="T9" fmla="*/ 10 h 31"/>
                <a:gd name="T10" fmla="*/ 0 w 90"/>
                <a:gd name="T11" fmla="*/ 15 h 31"/>
                <a:gd name="T12" fmla="*/ 1 w 90"/>
                <a:gd name="T13" fmla="*/ 21 h 31"/>
                <a:gd name="T14" fmla="*/ 5 w 90"/>
                <a:gd name="T15" fmla="*/ 26 h 31"/>
                <a:gd name="T16" fmla="*/ 10 w 90"/>
                <a:gd name="T17" fmla="*/ 30 h 31"/>
                <a:gd name="T18" fmla="*/ 16 w 90"/>
                <a:gd name="T19" fmla="*/ 31 h 31"/>
                <a:gd name="T20" fmla="*/ 76 w 90"/>
                <a:gd name="T21" fmla="*/ 31 h 31"/>
                <a:gd name="T22" fmla="*/ 82 w 90"/>
                <a:gd name="T23" fmla="*/ 30 h 31"/>
                <a:gd name="T24" fmla="*/ 87 w 90"/>
                <a:gd name="T25" fmla="*/ 26 h 31"/>
                <a:gd name="T26" fmla="*/ 89 w 90"/>
                <a:gd name="T27" fmla="*/ 21 h 31"/>
                <a:gd name="T28" fmla="*/ 90 w 90"/>
                <a:gd name="T29" fmla="*/ 15 h 31"/>
                <a:gd name="T30" fmla="*/ 89 w 90"/>
                <a:gd name="T31" fmla="*/ 10 h 31"/>
                <a:gd name="T32" fmla="*/ 87 w 90"/>
                <a:gd name="T33" fmla="*/ 5 h 31"/>
                <a:gd name="T34" fmla="*/ 82 w 90"/>
                <a:gd name="T35" fmla="*/ 2 h 31"/>
                <a:gd name="T36" fmla="*/ 76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6" y="0"/>
                  </a:moveTo>
                  <a:lnTo>
                    <a:pt x="16" y="0"/>
                  </a:lnTo>
                  <a:lnTo>
                    <a:pt x="10" y="2"/>
                  </a:lnTo>
                  <a:lnTo>
                    <a:pt x="5" y="5"/>
                  </a:lnTo>
                  <a:lnTo>
                    <a:pt x="1" y="10"/>
                  </a:lnTo>
                  <a:lnTo>
                    <a:pt x="0" y="15"/>
                  </a:lnTo>
                  <a:lnTo>
                    <a:pt x="1" y="21"/>
                  </a:lnTo>
                  <a:lnTo>
                    <a:pt x="5" y="26"/>
                  </a:lnTo>
                  <a:lnTo>
                    <a:pt x="10" y="30"/>
                  </a:lnTo>
                  <a:lnTo>
                    <a:pt x="16" y="31"/>
                  </a:lnTo>
                  <a:lnTo>
                    <a:pt x="76" y="31"/>
                  </a:lnTo>
                  <a:lnTo>
                    <a:pt x="82" y="30"/>
                  </a:lnTo>
                  <a:lnTo>
                    <a:pt x="87" y="26"/>
                  </a:lnTo>
                  <a:lnTo>
                    <a:pt x="89" y="21"/>
                  </a:lnTo>
                  <a:lnTo>
                    <a:pt x="90" y="15"/>
                  </a:lnTo>
                  <a:lnTo>
                    <a:pt x="89" y="10"/>
                  </a:lnTo>
                  <a:lnTo>
                    <a:pt x="87" y="5"/>
                  </a:lnTo>
                  <a:lnTo>
                    <a:pt x="82" y="2"/>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4" name="Freeform 2135"/>
            <p:cNvSpPr>
              <a:spLocks/>
            </p:cNvSpPr>
            <p:nvPr/>
          </p:nvSpPr>
          <p:spPr bwMode="auto">
            <a:xfrm>
              <a:off x="11074400" y="863600"/>
              <a:ext cx="34925" cy="34925"/>
            </a:xfrm>
            <a:custGeom>
              <a:avLst/>
              <a:gdLst>
                <a:gd name="T0" fmla="*/ 91 w 107"/>
                <a:gd name="T1" fmla="*/ 107 h 107"/>
                <a:gd name="T2" fmla="*/ 97 w 107"/>
                <a:gd name="T3" fmla="*/ 105 h 107"/>
                <a:gd name="T4" fmla="*/ 102 w 107"/>
                <a:gd name="T5" fmla="*/ 102 h 107"/>
                <a:gd name="T6" fmla="*/ 105 w 107"/>
                <a:gd name="T7" fmla="*/ 97 h 107"/>
                <a:gd name="T8" fmla="*/ 107 w 107"/>
                <a:gd name="T9" fmla="*/ 91 h 107"/>
                <a:gd name="T10" fmla="*/ 105 w 107"/>
                <a:gd name="T11" fmla="*/ 86 h 107"/>
                <a:gd name="T12" fmla="*/ 102 w 107"/>
                <a:gd name="T13" fmla="*/ 81 h 107"/>
                <a:gd name="T14" fmla="*/ 26 w 107"/>
                <a:gd name="T15" fmla="*/ 5 h 107"/>
                <a:gd name="T16" fmla="*/ 21 w 107"/>
                <a:gd name="T17" fmla="*/ 2 h 107"/>
                <a:gd name="T18" fmla="*/ 16 w 107"/>
                <a:gd name="T19" fmla="*/ 0 h 107"/>
                <a:gd name="T20" fmla="*/ 10 w 107"/>
                <a:gd name="T21" fmla="*/ 2 h 107"/>
                <a:gd name="T22" fmla="*/ 5 w 107"/>
                <a:gd name="T23" fmla="*/ 5 h 107"/>
                <a:gd name="T24" fmla="*/ 2 w 107"/>
                <a:gd name="T25" fmla="*/ 10 h 107"/>
                <a:gd name="T26" fmla="*/ 0 w 107"/>
                <a:gd name="T27" fmla="*/ 16 h 107"/>
                <a:gd name="T28" fmla="*/ 2 w 107"/>
                <a:gd name="T29" fmla="*/ 21 h 107"/>
                <a:gd name="T30" fmla="*/ 5 w 107"/>
                <a:gd name="T31" fmla="*/ 26 h 107"/>
                <a:gd name="T32" fmla="*/ 81 w 107"/>
                <a:gd name="T33" fmla="*/ 102 h 107"/>
                <a:gd name="T34" fmla="*/ 86 w 107"/>
                <a:gd name="T35" fmla="*/ 105 h 107"/>
                <a:gd name="T36" fmla="*/ 91 w 107"/>
                <a:gd name="T3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107">
                  <a:moveTo>
                    <a:pt x="91" y="107"/>
                  </a:moveTo>
                  <a:lnTo>
                    <a:pt x="97" y="105"/>
                  </a:lnTo>
                  <a:lnTo>
                    <a:pt x="102" y="102"/>
                  </a:lnTo>
                  <a:lnTo>
                    <a:pt x="105" y="97"/>
                  </a:lnTo>
                  <a:lnTo>
                    <a:pt x="107" y="91"/>
                  </a:lnTo>
                  <a:lnTo>
                    <a:pt x="105" y="86"/>
                  </a:lnTo>
                  <a:lnTo>
                    <a:pt x="102" y="81"/>
                  </a:lnTo>
                  <a:lnTo>
                    <a:pt x="26" y="5"/>
                  </a:lnTo>
                  <a:lnTo>
                    <a:pt x="21" y="2"/>
                  </a:lnTo>
                  <a:lnTo>
                    <a:pt x="16" y="0"/>
                  </a:lnTo>
                  <a:lnTo>
                    <a:pt x="10" y="2"/>
                  </a:lnTo>
                  <a:lnTo>
                    <a:pt x="5" y="5"/>
                  </a:lnTo>
                  <a:lnTo>
                    <a:pt x="2" y="10"/>
                  </a:lnTo>
                  <a:lnTo>
                    <a:pt x="0" y="16"/>
                  </a:lnTo>
                  <a:lnTo>
                    <a:pt x="2" y="21"/>
                  </a:lnTo>
                  <a:lnTo>
                    <a:pt x="5" y="26"/>
                  </a:lnTo>
                  <a:lnTo>
                    <a:pt x="81" y="102"/>
                  </a:lnTo>
                  <a:lnTo>
                    <a:pt x="86" y="105"/>
                  </a:lnTo>
                  <a:lnTo>
                    <a:pt x="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5" name="Freeform 2136"/>
            <p:cNvSpPr>
              <a:spLocks/>
            </p:cNvSpPr>
            <p:nvPr/>
          </p:nvSpPr>
          <p:spPr bwMode="auto">
            <a:xfrm>
              <a:off x="11171238" y="835025"/>
              <a:ext cx="9525" cy="28575"/>
            </a:xfrm>
            <a:custGeom>
              <a:avLst/>
              <a:gdLst>
                <a:gd name="T0" fmla="*/ 15 w 29"/>
                <a:gd name="T1" fmla="*/ 90 h 90"/>
                <a:gd name="T2" fmla="*/ 21 w 29"/>
                <a:gd name="T3" fmla="*/ 89 h 90"/>
                <a:gd name="T4" fmla="*/ 26 w 29"/>
                <a:gd name="T5" fmla="*/ 87 h 90"/>
                <a:gd name="T6" fmla="*/ 28 w 29"/>
                <a:gd name="T7" fmla="*/ 82 h 90"/>
                <a:gd name="T8" fmla="*/ 29 w 29"/>
                <a:gd name="T9" fmla="*/ 76 h 90"/>
                <a:gd name="T10" fmla="*/ 29 w 29"/>
                <a:gd name="T11" fmla="*/ 16 h 90"/>
                <a:gd name="T12" fmla="*/ 28 w 29"/>
                <a:gd name="T13" fmla="*/ 10 h 90"/>
                <a:gd name="T14" fmla="*/ 26 w 29"/>
                <a:gd name="T15" fmla="*/ 5 h 90"/>
                <a:gd name="T16" fmla="*/ 21 w 29"/>
                <a:gd name="T17" fmla="*/ 1 h 90"/>
                <a:gd name="T18" fmla="*/ 15 w 29"/>
                <a:gd name="T19" fmla="*/ 0 h 90"/>
                <a:gd name="T20" fmla="*/ 9 w 29"/>
                <a:gd name="T21" fmla="*/ 1 h 90"/>
                <a:gd name="T22" fmla="*/ 4 w 29"/>
                <a:gd name="T23" fmla="*/ 5 h 90"/>
                <a:gd name="T24" fmla="*/ 1 w 29"/>
                <a:gd name="T25" fmla="*/ 10 h 90"/>
                <a:gd name="T26" fmla="*/ 0 w 29"/>
                <a:gd name="T27" fmla="*/ 16 h 90"/>
                <a:gd name="T28" fmla="*/ 0 w 29"/>
                <a:gd name="T29" fmla="*/ 76 h 90"/>
                <a:gd name="T30" fmla="*/ 1 w 29"/>
                <a:gd name="T31" fmla="*/ 82 h 90"/>
                <a:gd name="T32" fmla="*/ 4 w 29"/>
                <a:gd name="T33" fmla="*/ 87 h 90"/>
                <a:gd name="T34" fmla="*/ 9 w 29"/>
                <a:gd name="T35" fmla="*/ 89 h 90"/>
                <a:gd name="T36" fmla="*/ 15 w 29"/>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90">
                  <a:moveTo>
                    <a:pt x="15" y="90"/>
                  </a:moveTo>
                  <a:lnTo>
                    <a:pt x="21" y="89"/>
                  </a:lnTo>
                  <a:lnTo>
                    <a:pt x="26" y="87"/>
                  </a:lnTo>
                  <a:lnTo>
                    <a:pt x="28" y="82"/>
                  </a:lnTo>
                  <a:lnTo>
                    <a:pt x="29" y="76"/>
                  </a:lnTo>
                  <a:lnTo>
                    <a:pt x="29" y="16"/>
                  </a:lnTo>
                  <a:lnTo>
                    <a:pt x="28" y="10"/>
                  </a:lnTo>
                  <a:lnTo>
                    <a:pt x="26" y="5"/>
                  </a:lnTo>
                  <a:lnTo>
                    <a:pt x="21" y="1"/>
                  </a:lnTo>
                  <a:lnTo>
                    <a:pt x="15" y="0"/>
                  </a:lnTo>
                  <a:lnTo>
                    <a:pt x="9" y="1"/>
                  </a:lnTo>
                  <a:lnTo>
                    <a:pt x="4" y="5"/>
                  </a:lnTo>
                  <a:lnTo>
                    <a:pt x="1" y="10"/>
                  </a:lnTo>
                  <a:lnTo>
                    <a:pt x="0" y="16"/>
                  </a:lnTo>
                  <a:lnTo>
                    <a:pt x="0" y="76"/>
                  </a:lnTo>
                  <a:lnTo>
                    <a:pt x="1" y="82"/>
                  </a:lnTo>
                  <a:lnTo>
                    <a:pt x="4" y="87"/>
                  </a:lnTo>
                  <a:lnTo>
                    <a:pt x="9" y="89"/>
                  </a:lnTo>
                  <a:lnTo>
                    <a:pt x="1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6" name="Freeform 2137"/>
            <p:cNvSpPr>
              <a:spLocks/>
            </p:cNvSpPr>
            <p:nvPr/>
          </p:nvSpPr>
          <p:spPr bwMode="auto">
            <a:xfrm>
              <a:off x="11242675" y="863600"/>
              <a:ext cx="33338" cy="34925"/>
            </a:xfrm>
            <a:custGeom>
              <a:avLst/>
              <a:gdLst>
                <a:gd name="T0" fmla="*/ 101 w 106"/>
                <a:gd name="T1" fmla="*/ 5 h 107"/>
                <a:gd name="T2" fmla="*/ 96 w 106"/>
                <a:gd name="T3" fmla="*/ 2 h 107"/>
                <a:gd name="T4" fmla="*/ 90 w 106"/>
                <a:gd name="T5" fmla="*/ 0 h 107"/>
                <a:gd name="T6" fmla="*/ 85 w 106"/>
                <a:gd name="T7" fmla="*/ 2 h 107"/>
                <a:gd name="T8" fmla="*/ 80 w 106"/>
                <a:gd name="T9" fmla="*/ 5 h 107"/>
                <a:gd name="T10" fmla="*/ 5 w 106"/>
                <a:gd name="T11" fmla="*/ 80 h 107"/>
                <a:gd name="T12" fmla="*/ 1 w 106"/>
                <a:gd name="T13" fmla="*/ 86 h 107"/>
                <a:gd name="T14" fmla="*/ 0 w 106"/>
                <a:gd name="T15" fmla="*/ 91 h 107"/>
                <a:gd name="T16" fmla="*/ 1 w 106"/>
                <a:gd name="T17" fmla="*/ 97 h 107"/>
                <a:gd name="T18" fmla="*/ 5 w 106"/>
                <a:gd name="T19" fmla="*/ 102 h 107"/>
                <a:gd name="T20" fmla="*/ 10 w 106"/>
                <a:gd name="T21" fmla="*/ 105 h 107"/>
                <a:gd name="T22" fmla="*/ 16 w 106"/>
                <a:gd name="T23" fmla="*/ 107 h 107"/>
                <a:gd name="T24" fmla="*/ 21 w 106"/>
                <a:gd name="T25" fmla="*/ 105 h 107"/>
                <a:gd name="T26" fmla="*/ 25 w 106"/>
                <a:gd name="T27" fmla="*/ 102 h 107"/>
                <a:gd name="T28" fmla="*/ 101 w 106"/>
                <a:gd name="T29" fmla="*/ 26 h 107"/>
                <a:gd name="T30" fmla="*/ 105 w 106"/>
                <a:gd name="T31" fmla="*/ 21 h 107"/>
                <a:gd name="T32" fmla="*/ 106 w 106"/>
                <a:gd name="T33" fmla="*/ 16 h 107"/>
                <a:gd name="T34" fmla="*/ 105 w 106"/>
                <a:gd name="T35" fmla="*/ 10 h 107"/>
                <a:gd name="T36" fmla="*/ 101 w 106"/>
                <a:gd name="T37"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07">
                  <a:moveTo>
                    <a:pt x="101" y="5"/>
                  </a:moveTo>
                  <a:lnTo>
                    <a:pt x="96" y="2"/>
                  </a:lnTo>
                  <a:lnTo>
                    <a:pt x="90" y="0"/>
                  </a:lnTo>
                  <a:lnTo>
                    <a:pt x="85" y="2"/>
                  </a:lnTo>
                  <a:lnTo>
                    <a:pt x="80" y="5"/>
                  </a:lnTo>
                  <a:lnTo>
                    <a:pt x="5" y="80"/>
                  </a:lnTo>
                  <a:lnTo>
                    <a:pt x="1" y="86"/>
                  </a:lnTo>
                  <a:lnTo>
                    <a:pt x="0" y="91"/>
                  </a:lnTo>
                  <a:lnTo>
                    <a:pt x="1" y="97"/>
                  </a:lnTo>
                  <a:lnTo>
                    <a:pt x="5" y="102"/>
                  </a:lnTo>
                  <a:lnTo>
                    <a:pt x="10" y="105"/>
                  </a:lnTo>
                  <a:lnTo>
                    <a:pt x="16" y="107"/>
                  </a:lnTo>
                  <a:lnTo>
                    <a:pt x="21" y="105"/>
                  </a:lnTo>
                  <a:lnTo>
                    <a:pt x="25" y="102"/>
                  </a:lnTo>
                  <a:lnTo>
                    <a:pt x="101" y="26"/>
                  </a:lnTo>
                  <a:lnTo>
                    <a:pt x="105" y="21"/>
                  </a:lnTo>
                  <a:lnTo>
                    <a:pt x="106" y="16"/>
                  </a:lnTo>
                  <a:lnTo>
                    <a:pt x="105" y="10"/>
                  </a:lnTo>
                  <a:lnTo>
                    <a:pt x="10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27" name="Freeform 2138"/>
            <p:cNvSpPr>
              <a:spLocks/>
            </p:cNvSpPr>
            <p:nvPr/>
          </p:nvSpPr>
          <p:spPr bwMode="auto">
            <a:xfrm>
              <a:off x="11276013" y="949325"/>
              <a:ext cx="28575" cy="11113"/>
            </a:xfrm>
            <a:custGeom>
              <a:avLst/>
              <a:gdLst>
                <a:gd name="T0" fmla="*/ 75 w 90"/>
                <a:gd name="T1" fmla="*/ 0 h 31"/>
                <a:gd name="T2" fmla="*/ 15 w 90"/>
                <a:gd name="T3" fmla="*/ 0 h 31"/>
                <a:gd name="T4" fmla="*/ 9 w 90"/>
                <a:gd name="T5" fmla="*/ 2 h 31"/>
                <a:gd name="T6" fmla="*/ 4 w 90"/>
                <a:gd name="T7" fmla="*/ 5 h 31"/>
                <a:gd name="T8" fmla="*/ 1 w 90"/>
                <a:gd name="T9" fmla="*/ 10 h 31"/>
                <a:gd name="T10" fmla="*/ 0 w 90"/>
                <a:gd name="T11" fmla="*/ 15 h 31"/>
                <a:gd name="T12" fmla="*/ 1 w 90"/>
                <a:gd name="T13" fmla="*/ 21 h 31"/>
                <a:gd name="T14" fmla="*/ 4 w 90"/>
                <a:gd name="T15" fmla="*/ 26 h 31"/>
                <a:gd name="T16" fmla="*/ 9 w 90"/>
                <a:gd name="T17" fmla="*/ 30 h 31"/>
                <a:gd name="T18" fmla="*/ 15 w 90"/>
                <a:gd name="T19" fmla="*/ 31 h 31"/>
                <a:gd name="T20" fmla="*/ 75 w 90"/>
                <a:gd name="T21" fmla="*/ 31 h 31"/>
                <a:gd name="T22" fmla="*/ 81 w 90"/>
                <a:gd name="T23" fmla="*/ 30 h 31"/>
                <a:gd name="T24" fmla="*/ 86 w 90"/>
                <a:gd name="T25" fmla="*/ 26 h 31"/>
                <a:gd name="T26" fmla="*/ 89 w 90"/>
                <a:gd name="T27" fmla="*/ 21 h 31"/>
                <a:gd name="T28" fmla="*/ 90 w 90"/>
                <a:gd name="T29" fmla="*/ 15 h 31"/>
                <a:gd name="T30" fmla="*/ 89 w 90"/>
                <a:gd name="T31" fmla="*/ 10 h 31"/>
                <a:gd name="T32" fmla="*/ 86 w 90"/>
                <a:gd name="T33" fmla="*/ 5 h 31"/>
                <a:gd name="T34" fmla="*/ 81 w 90"/>
                <a:gd name="T35" fmla="*/ 2 h 31"/>
                <a:gd name="T36" fmla="*/ 75 w 9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31">
                  <a:moveTo>
                    <a:pt x="75" y="0"/>
                  </a:moveTo>
                  <a:lnTo>
                    <a:pt x="15" y="0"/>
                  </a:lnTo>
                  <a:lnTo>
                    <a:pt x="9" y="2"/>
                  </a:lnTo>
                  <a:lnTo>
                    <a:pt x="4" y="5"/>
                  </a:lnTo>
                  <a:lnTo>
                    <a:pt x="1" y="10"/>
                  </a:lnTo>
                  <a:lnTo>
                    <a:pt x="0" y="15"/>
                  </a:lnTo>
                  <a:lnTo>
                    <a:pt x="1" y="21"/>
                  </a:lnTo>
                  <a:lnTo>
                    <a:pt x="4" y="26"/>
                  </a:lnTo>
                  <a:lnTo>
                    <a:pt x="9" y="30"/>
                  </a:lnTo>
                  <a:lnTo>
                    <a:pt x="15" y="31"/>
                  </a:lnTo>
                  <a:lnTo>
                    <a:pt x="75" y="31"/>
                  </a:lnTo>
                  <a:lnTo>
                    <a:pt x="81" y="30"/>
                  </a:lnTo>
                  <a:lnTo>
                    <a:pt x="86" y="26"/>
                  </a:lnTo>
                  <a:lnTo>
                    <a:pt x="89" y="21"/>
                  </a:lnTo>
                  <a:lnTo>
                    <a:pt x="90" y="15"/>
                  </a:lnTo>
                  <a:lnTo>
                    <a:pt x="89" y="10"/>
                  </a:lnTo>
                  <a:lnTo>
                    <a:pt x="86" y="5"/>
                  </a:lnTo>
                  <a:lnTo>
                    <a:pt x="81" y="2"/>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grpSp>
        <p:nvGrpSpPr>
          <p:cNvPr id="333" name="Group 332"/>
          <p:cNvGrpSpPr/>
          <p:nvPr/>
        </p:nvGrpSpPr>
        <p:grpSpPr>
          <a:xfrm>
            <a:off x="7661786" y="2788007"/>
            <a:ext cx="760354" cy="590256"/>
            <a:chOff x="5328658" y="3386532"/>
            <a:chExt cx="760354" cy="590256"/>
          </a:xfrm>
        </p:grpSpPr>
        <p:sp>
          <p:nvSpPr>
            <p:cNvPr id="334" name="Pentagon 333"/>
            <p:cNvSpPr/>
            <p:nvPr/>
          </p:nvSpPr>
          <p:spPr>
            <a:xfrm>
              <a:off x="5328658" y="3386532"/>
              <a:ext cx="760354" cy="590256"/>
            </a:xfrm>
            <a:prstGeom prst="homePlate">
              <a:avLst/>
            </a:prstGeom>
            <a:gradFill>
              <a:gsLst>
                <a:gs pos="0">
                  <a:schemeClr val="bg1"/>
                </a:gs>
                <a:gs pos="100000">
                  <a:srgbClr val="81BC1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nvGrpSpPr>
            <p:cNvPr id="335" name="Group 334"/>
            <p:cNvGrpSpPr/>
            <p:nvPr/>
          </p:nvGrpSpPr>
          <p:grpSpPr>
            <a:xfrm>
              <a:off x="5566903" y="3554016"/>
              <a:ext cx="283864" cy="255286"/>
              <a:chOff x="4854484" y="6477998"/>
              <a:chExt cx="283864" cy="255286"/>
            </a:xfrm>
            <a:solidFill>
              <a:schemeClr val="bg1">
                <a:lumMod val="75000"/>
              </a:schemeClr>
            </a:solidFill>
          </p:grpSpPr>
          <p:sp>
            <p:nvSpPr>
              <p:cNvPr id="336"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37"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sp>
        <p:nvSpPr>
          <p:cNvPr id="354" name="Pentagon 353"/>
          <p:cNvSpPr/>
          <p:nvPr/>
        </p:nvSpPr>
        <p:spPr>
          <a:xfrm>
            <a:off x="7766178" y="3623467"/>
            <a:ext cx="599735" cy="509570"/>
          </a:xfrm>
          <a:prstGeom prst="homePlate">
            <a:avLst/>
          </a:prstGeom>
          <a:gradFill flip="none" rotWithShape="1">
            <a:gsLst>
              <a:gs pos="0">
                <a:schemeClr val="bg1"/>
              </a:gs>
              <a:gs pos="100000">
                <a:srgbClr val="DC737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nvGrpSpPr>
          <p:cNvPr id="355" name="Group 354"/>
          <p:cNvGrpSpPr/>
          <p:nvPr/>
        </p:nvGrpSpPr>
        <p:grpSpPr>
          <a:xfrm>
            <a:off x="8131141" y="3942932"/>
            <a:ext cx="127643" cy="114793"/>
            <a:chOff x="4854484" y="6477998"/>
            <a:chExt cx="283864" cy="255286"/>
          </a:xfrm>
          <a:solidFill>
            <a:schemeClr val="bg1"/>
          </a:solidFill>
        </p:grpSpPr>
        <p:sp>
          <p:nvSpPr>
            <p:cNvPr id="356"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57"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nvGrpSpPr>
          <p:cNvPr id="358" name="Group 4"/>
          <p:cNvGrpSpPr>
            <a:grpSpLocks noChangeAspect="1"/>
          </p:cNvGrpSpPr>
          <p:nvPr/>
        </p:nvGrpSpPr>
        <p:grpSpPr bwMode="auto">
          <a:xfrm>
            <a:off x="7778248" y="3759022"/>
            <a:ext cx="268579" cy="281339"/>
            <a:chOff x="2746" y="2821"/>
            <a:chExt cx="463" cy="485"/>
          </a:xfrm>
          <a:solidFill>
            <a:srgbClr val="DC7373"/>
          </a:solidFill>
        </p:grpSpPr>
        <p:sp>
          <p:nvSpPr>
            <p:cNvPr id="359"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0"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1"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2"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3"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4"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5"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66"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sp>
        <p:nvSpPr>
          <p:cNvPr id="367" name="Content Placeholder 2"/>
          <p:cNvSpPr txBox="1">
            <a:spLocks/>
          </p:cNvSpPr>
          <p:nvPr/>
        </p:nvSpPr>
        <p:spPr bwMode="auto">
          <a:xfrm>
            <a:off x="6847650" y="3316112"/>
            <a:ext cx="394339"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spcBef>
                <a:spcPts val="0"/>
              </a:spcBef>
              <a:buNone/>
            </a:pPr>
            <a:r>
              <a:rPr lang="en-US" sz="1400">
                <a:solidFill>
                  <a:schemeClr val="tx1">
                    <a:lumMod val="75000"/>
                    <a:lumOff val="25000"/>
                  </a:schemeClr>
                </a:solidFill>
                <a:latin typeface="Source Sans Pro"/>
              </a:rPr>
              <a:t>bugs</a:t>
            </a:r>
          </a:p>
        </p:txBody>
      </p:sp>
      <p:grpSp>
        <p:nvGrpSpPr>
          <p:cNvPr id="368" name="Group 4"/>
          <p:cNvGrpSpPr>
            <a:grpSpLocks noChangeAspect="1"/>
          </p:cNvGrpSpPr>
          <p:nvPr/>
        </p:nvGrpSpPr>
        <p:grpSpPr bwMode="auto">
          <a:xfrm>
            <a:off x="6561297" y="2886907"/>
            <a:ext cx="300842" cy="315134"/>
            <a:chOff x="2746" y="2821"/>
            <a:chExt cx="463" cy="485"/>
          </a:xfrm>
          <a:solidFill>
            <a:srgbClr val="DC7373"/>
          </a:solidFill>
        </p:grpSpPr>
        <p:sp>
          <p:nvSpPr>
            <p:cNvPr id="369"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0"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1"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2"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3"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4"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5"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6"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377" name="Group 4"/>
          <p:cNvGrpSpPr>
            <a:grpSpLocks noChangeAspect="1"/>
          </p:cNvGrpSpPr>
          <p:nvPr/>
        </p:nvGrpSpPr>
        <p:grpSpPr bwMode="auto">
          <a:xfrm>
            <a:off x="7232246" y="3549510"/>
            <a:ext cx="300842" cy="315134"/>
            <a:chOff x="2746" y="2821"/>
            <a:chExt cx="463" cy="485"/>
          </a:xfrm>
          <a:solidFill>
            <a:srgbClr val="DC7373"/>
          </a:solidFill>
        </p:grpSpPr>
        <p:sp>
          <p:nvSpPr>
            <p:cNvPr id="378"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79"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0"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1"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2"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3"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4"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385"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388" name="Group 387"/>
          <p:cNvGrpSpPr/>
          <p:nvPr/>
        </p:nvGrpSpPr>
        <p:grpSpPr>
          <a:xfrm>
            <a:off x="3955151" y="3633370"/>
            <a:ext cx="283864" cy="255286"/>
            <a:chOff x="4854484" y="6477998"/>
            <a:chExt cx="283864" cy="255286"/>
          </a:xfrm>
          <a:solidFill>
            <a:schemeClr val="bg1"/>
          </a:solidFill>
        </p:grpSpPr>
        <p:sp>
          <p:nvSpPr>
            <p:cNvPr id="389" name="Freeform 296"/>
            <p:cNvSpPr>
              <a:spLocks/>
            </p:cNvSpPr>
            <p:nvPr/>
          </p:nvSpPr>
          <p:spPr bwMode="auto">
            <a:xfrm>
              <a:off x="4991653" y="6477998"/>
              <a:ext cx="146695" cy="255286"/>
            </a:xfrm>
            <a:custGeom>
              <a:avLst/>
              <a:gdLst>
                <a:gd name="T0" fmla="*/ 301 w 308"/>
                <a:gd name="T1" fmla="*/ 254 h 537"/>
                <a:gd name="T2" fmla="*/ 33 w 308"/>
                <a:gd name="T3" fmla="*/ 5 h 537"/>
                <a:gd name="T4" fmla="*/ 30 w 308"/>
                <a:gd name="T5" fmla="*/ 3 h 537"/>
                <a:gd name="T6" fmla="*/ 27 w 308"/>
                <a:gd name="T7" fmla="*/ 1 h 537"/>
                <a:gd name="T8" fmla="*/ 23 w 308"/>
                <a:gd name="T9" fmla="*/ 0 h 537"/>
                <a:gd name="T10" fmla="*/ 19 w 308"/>
                <a:gd name="T11" fmla="*/ 0 h 537"/>
                <a:gd name="T12" fmla="*/ 15 w 308"/>
                <a:gd name="T13" fmla="*/ 1 h 537"/>
                <a:gd name="T14" fmla="*/ 12 w 308"/>
                <a:gd name="T15" fmla="*/ 2 h 537"/>
                <a:gd name="T16" fmla="*/ 8 w 308"/>
                <a:gd name="T17" fmla="*/ 3 h 537"/>
                <a:gd name="T18" fmla="*/ 5 w 308"/>
                <a:gd name="T19" fmla="*/ 6 h 537"/>
                <a:gd name="T20" fmla="*/ 3 w 308"/>
                <a:gd name="T21" fmla="*/ 10 h 537"/>
                <a:gd name="T22" fmla="*/ 1 w 308"/>
                <a:gd name="T23" fmla="*/ 13 h 537"/>
                <a:gd name="T24" fmla="*/ 0 w 308"/>
                <a:gd name="T25" fmla="*/ 17 h 537"/>
                <a:gd name="T26" fmla="*/ 0 w 308"/>
                <a:gd name="T27" fmla="*/ 20 h 537"/>
                <a:gd name="T28" fmla="*/ 1 w 308"/>
                <a:gd name="T29" fmla="*/ 25 h 537"/>
                <a:gd name="T30" fmla="*/ 2 w 308"/>
                <a:gd name="T31" fmla="*/ 28 h 537"/>
                <a:gd name="T32" fmla="*/ 4 w 308"/>
                <a:gd name="T33" fmla="*/ 31 h 537"/>
                <a:gd name="T34" fmla="*/ 6 w 308"/>
                <a:gd name="T35" fmla="*/ 35 h 537"/>
                <a:gd name="T36" fmla="*/ 259 w 308"/>
                <a:gd name="T37" fmla="*/ 268 h 537"/>
                <a:gd name="T38" fmla="*/ 6 w 308"/>
                <a:gd name="T39" fmla="*/ 502 h 537"/>
                <a:gd name="T40" fmla="*/ 4 w 308"/>
                <a:gd name="T41" fmla="*/ 505 h 537"/>
                <a:gd name="T42" fmla="*/ 2 w 308"/>
                <a:gd name="T43" fmla="*/ 509 h 537"/>
                <a:gd name="T44" fmla="*/ 1 w 308"/>
                <a:gd name="T45" fmla="*/ 512 h 537"/>
                <a:gd name="T46" fmla="*/ 0 w 308"/>
                <a:gd name="T47" fmla="*/ 516 h 537"/>
                <a:gd name="T48" fmla="*/ 0 w 308"/>
                <a:gd name="T49" fmla="*/ 519 h 537"/>
                <a:gd name="T50" fmla="*/ 1 w 308"/>
                <a:gd name="T51" fmla="*/ 524 h 537"/>
                <a:gd name="T52" fmla="*/ 3 w 308"/>
                <a:gd name="T53" fmla="*/ 527 h 537"/>
                <a:gd name="T54" fmla="*/ 5 w 308"/>
                <a:gd name="T55" fmla="*/ 530 h 537"/>
                <a:gd name="T56" fmla="*/ 8 w 308"/>
                <a:gd name="T57" fmla="*/ 532 h 537"/>
                <a:gd name="T58" fmla="*/ 12 w 308"/>
                <a:gd name="T59" fmla="*/ 535 h 537"/>
                <a:gd name="T60" fmla="*/ 16 w 308"/>
                <a:gd name="T61" fmla="*/ 536 h 537"/>
                <a:gd name="T62" fmla="*/ 19 w 308"/>
                <a:gd name="T63" fmla="*/ 537 h 537"/>
                <a:gd name="T64" fmla="*/ 24 w 308"/>
                <a:gd name="T65" fmla="*/ 536 h 537"/>
                <a:gd name="T66" fmla="*/ 27 w 308"/>
                <a:gd name="T67" fmla="*/ 535 h 537"/>
                <a:gd name="T68" fmla="*/ 30 w 308"/>
                <a:gd name="T69" fmla="*/ 533 h 537"/>
                <a:gd name="T70" fmla="*/ 33 w 308"/>
                <a:gd name="T71" fmla="*/ 531 h 537"/>
                <a:gd name="T72" fmla="*/ 301 w 308"/>
                <a:gd name="T73" fmla="*/ 283 h 537"/>
                <a:gd name="T74" fmla="*/ 304 w 308"/>
                <a:gd name="T75" fmla="*/ 280 h 537"/>
                <a:gd name="T76" fmla="*/ 307 w 308"/>
                <a:gd name="T77" fmla="*/ 276 h 537"/>
                <a:gd name="T78" fmla="*/ 308 w 308"/>
                <a:gd name="T79" fmla="*/ 272 h 537"/>
                <a:gd name="T80" fmla="*/ 308 w 308"/>
                <a:gd name="T81" fmla="*/ 268 h 537"/>
                <a:gd name="T82" fmla="*/ 308 w 308"/>
                <a:gd name="T83" fmla="*/ 265 h 537"/>
                <a:gd name="T84" fmla="*/ 307 w 308"/>
                <a:gd name="T85" fmla="*/ 260 h 537"/>
                <a:gd name="T86" fmla="*/ 304 w 308"/>
                <a:gd name="T87" fmla="*/ 257 h 537"/>
                <a:gd name="T88" fmla="*/ 301 w 308"/>
                <a:gd name="T89" fmla="*/ 25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1" y="254"/>
                  </a:moveTo>
                  <a:lnTo>
                    <a:pt x="33" y="5"/>
                  </a:lnTo>
                  <a:lnTo>
                    <a:pt x="30" y="3"/>
                  </a:lnTo>
                  <a:lnTo>
                    <a:pt x="27" y="1"/>
                  </a:lnTo>
                  <a:lnTo>
                    <a:pt x="23" y="0"/>
                  </a:lnTo>
                  <a:lnTo>
                    <a:pt x="19" y="0"/>
                  </a:lnTo>
                  <a:lnTo>
                    <a:pt x="15" y="1"/>
                  </a:lnTo>
                  <a:lnTo>
                    <a:pt x="12" y="2"/>
                  </a:lnTo>
                  <a:lnTo>
                    <a:pt x="8" y="3"/>
                  </a:lnTo>
                  <a:lnTo>
                    <a:pt x="5" y="6"/>
                  </a:lnTo>
                  <a:lnTo>
                    <a:pt x="3" y="10"/>
                  </a:lnTo>
                  <a:lnTo>
                    <a:pt x="1" y="13"/>
                  </a:lnTo>
                  <a:lnTo>
                    <a:pt x="0" y="17"/>
                  </a:lnTo>
                  <a:lnTo>
                    <a:pt x="0" y="20"/>
                  </a:lnTo>
                  <a:lnTo>
                    <a:pt x="1" y="25"/>
                  </a:lnTo>
                  <a:lnTo>
                    <a:pt x="2" y="28"/>
                  </a:lnTo>
                  <a:lnTo>
                    <a:pt x="4" y="31"/>
                  </a:lnTo>
                  <a:lnTo>
                    <a:pt x="6" y="35"/>
                  </a:lnTo>
                  <a:lnTo>
                    <a:pt x="259" y="268"/>
                  </a:lnTo>
                  <a:lnTo>
                    <a:pt x="6" y="502"/>
                  </a:lnTo>
                  <a:lnTo>
                    <a:pt x="4" y="505"/>
                  </a:lnTo>
                  <a:lnTo>
                    <a:pt x="2" y="509"/>
                  </a:lnTo>
                  <a:lnTo>
                    <a:pt x="1" y="512"/>
                  </a:lnTo>
                  <a:lnTo>
                    <a:pt x="0" y="516"/>
                  </a:lnTo>
                  <a:lnTo>
                    <a:pt x="0" y="519"/>
                  </a:lnTo>
                  <a:lnTo>
                    <a:pt x="1" y="524"/>
                  </a:lnTo>
                  <a:lnTo>
                    <a:pt x="3" y="527"/>
                  </a:lnTo>
                  <a:lnTo>
                    <a:pt x="5" y="530"/>
                  </a:lnTo>
                  <a:lnTo>
                    <a:pt x="8" y="532"/>
                  </a:lnTo>
                  <a:lnTo>
                    <a:pt x="12" y="535"/>
                  </a:lnTo>
                  <a:lnTo>
                    <a:pt x="16" y="536"/>
                  </a:lnTo>
                  <a:lnTo>
                    <a:pt x="19" y="537"/>
                  </a:lnTo>
                  <a:lnTo>
                    <a:pt x="24" y="536"/>
                  </a:lnTo>
                  <a:lnTo>
                    <a:pt x="27" y="535"/>
                  </a:lnTo>
                  <a:lnTo>
                    <a:pt x="30" y="533"/>
                  </a:lnTo>
                  <a:lnTo>
                    <a:pt x="33" y="531"/>
                  </a:lnTo>
                  <a:lnTo>
                    <a:pt x="301" y="283"/>
                  </a:lnTo>
                  <a:lnTo>
                    <a:pt x="304" y="280"/>
                  </a:lnTo>
                  <a:lnTo>
                    <a:pt x="307" y="276"/>
                  </a:lnTo>
                  <a:lnTo>
                    <a:pt x="308" y="272"/>
                  </a:lnTo>
                  <a:lnTo>
                    <a:pt x="308" y="268"/>
                  </a:lnTo>
                  <a:lnTo>
                    <a:pt x="308" y="265"/>
                  </a:lnTo>
                  <a:lnTo>
                    <a:pt x="307" y="260"/>
                  </a:lnTo>
                  <a:lnTo>
                    <a:pt x="304" y="257"/>
                  </a:lnTo>
                  <a:lnTo>
                    <a:pt x="301"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390" name="Freeform 297"/>
            <p:cNvSpPr>
              <a:spLocks/>
            </p:cNvSpPr>
            <p:nvPr/>
          </p:nvSpPr>
          <p:spPr bwMode="auto">
            <a:xfrm>
              <a:off x="4854484" y="6477998"/>
              <a:ext cx="146695" cy="255286"/>
            </a:xfrm>
            <a:custGeom>
              <a:avLst/>
              <a:gdLst>
                <a:gd name="T0" fmla="*/ 308 w 308"/>
                <a:gd name="T1" fmla="*/ 268 h 537"/>
                <a:gd name="T2" fmla="*/ 308 w 308"/>
                <a:gd name="T3" fmla="*/ 265 h 537"/>
                <a:gd name="T4" fmla="*/ 307 w 308"/>
                <a:gd name="T5" fmla="*/ 260 h 537"/>
                <a:gd name="T6" fmla="*/ 305 w 308"/>
                <a:gd name="T7" fmla="*/ 257 h 537"/>
                <a:gd name="T8" fmla="*/ 303 w 308"/>
                <a:gd name="T9" fmla="*/ 254 h 537"/>
                <a:gd name="T10" fmla="*/ 34 w 308"/>
                <a:gd name="T11" fmla="*/ 5 h 537"/>
                <a:gd name="T12" fmla="*/ 31 w 308"/>
                <a:gd name="T13" fmla="*/ 3 h 537"/>
                <a:gd name="T14" fmla="*/ 27 w 308"/>
                <a:gd name="T15" fmla="*/ 1 h 537"/>
                <a:gd name="T16" fmla="*/ 24 w 308"/>
                <a:gd name="T17" fmla="*/ 0 h 537"/>
                <a:gd name="T18" fmla="*/ 20 w 308"/>
                <a:gd name="T19" fmla="*/ 0 h 537"/>
                <a:gd name="T20" fmla="*/ 17 w 308"/>
                <a:gd name="T21" fmla="*/ 1 h 537"/>
                <a:gd name="T22" fmla="*/ 12 w 308"/>
                <a:gd name="T23" fmla="*/ 2 h 537"/>
                <a:gd name="T24" fmla="*/ 9 w 308"/>
                <a:gd name="T25" fmla="*/ 3 h 537"/>
                <a:gd name="T26" fmla="*/ 6 w 308"/>
                <a:gd name="T27" fmla="*/ 6 h 537"/>
                <a:gd name="T28" fmla="*/ 4 w 308"/>
                <a:gd name="T29" fmla="*/ 10 h 537"/>
                <a:gd name="T30" fmla="*/ 3 w 308"/>
                <a:gd name="T31" fmla="*/ 13 h 537"/>
                <a:gd name="T32" fmla="*/ 2 w 308"/>
                <a:gd name="T33" fmla="*/ 17 h 537"/>
                <a:gd name="T34" fmla="*/ 0 w 308"/>
                <a:gd name="T35" fmla="*/ 20 h 537"/>
                <a:gd name="T36" fmla="*/ 2 w 308"/>
                <a:gd name="T37" fmla="*/ 25 h 537"/>
                <a:gd name="T38" fmla="*/ 3 w 308"/>
                <a:gd name="T39" fmla="*/ 28 h 537"/>
                <a:gd name="T40" fmla="*/ 5 w 308"/>
                <a:gd name="T41" fmla="*/ 31 h 537"/>
                <a:gd name="T42" fmla="*/ 7 w 308"/>
                <a:gd name="T43" fmla="*/ 35 h 537"/>
                <a:gd name="T44" fmla="*/ 260 w 308"/>
                <a:gd name="T45" fmla="*/ 268 h 537"/>
                <a:gd name="T46" fmla="*/ 7 w 308"/>
                <a:gd name="T47" fmla="*/ 502 h 537"/>
                <a:gd name="T48" fmla="*/ 5 w 308"/>
                <a:gd name="T49" fmla="*/ 505 h 537"/>
                <a:gd name="T50" fmla="*/ 3 w 308"/>
                <a:gd name="T51" fmla="*/ 509 h 537"/>
                <a:gd name="T52" fmla="*/ 2 w 308"/>
                <a:gd name="T53" fmla="*/ 512 h 537"/>
                <a:gd name="T54" fmla="*/ 0 w 308"/>
                <a:gd name="T55" fmla="*/ 516 h 537"/>
                <a:gd name="T56" fmla="*/ 2 w 308"/>
                <a:gd name="T57" fmla="*/ 519 h 537"/>
                <a:gd name="T58" fmla="*/ 3 w 308"/>
                <a:gd name="T59" fmla="*/ 524 h 537"/>
                <a:gd name="T60" fmla="*/ 4 w 308"/>
                <a:gd name="T61" fmla="*/ 527 h 537"/>
                <a:gd name="T62" fmla="*/ 6 w 308"/>
                <a:gd name="T63" fmla="*/ 530 h 537"/>
                <a:gd name="T64" fmla="*/ 9 w 308"/>
                <a:gd name="T65" fmla="*/ 532 h 537"/>
                <a:gd name="T66" fmla="*/ 13 w 308"/>
                <a:gd name="T67" fmla="*/ 535 h 537"/>
                <a:gd name="T68" fmla="*/ 17 w 308"/>
                <a:gd name="T69" fmla="*/ 536 h 537"/>
                <a:gd name="T70" fmla="*/ 21 w 308"/>
                <a:gd name="T71" fmla="*/ 537 h 537"/>
                <a:gd name="T72" fmla="*/ 24 w 308"/>
                <a:gd name="T73" fmla="*/ 536 h 537"/>
                <a:gd name="T74" fmla="*/ 27 w 308"/>
                <a:gd name="T75" fmla="*/ 535 h 537"/>
                <a:gd name="T76" fmla="*/ 31 w 308"/>
                <a:gd name="T77" fmla="*/ 533 h 537"/>
                <a:gd name="T78" fmla="*/ 34 w 308"/>
                <a:gd name="T79" fmla="*/ 531 h 537"/>
                <a:gd name="T80" fmla="*/ 303 w 308"/>
                <a:gd name="T81" fmla="*/ 283 h 537"/>
                <a:gd name="T82" fmla="*/ 305 w 308"/>
                <a:gd name="T83" fmla="*/ 280 h 537"/>
                <a:gd name="T84" fmla="*/ 307 w 308"/>
                <a:gd name="T85" fmla="*/ 276 h 537"/>
                <a:gd name="T86" fmla="*/ 308 w 308"/>
                <a:gd name="T87" fmla="*/ 272 h 537"/>
                <a:gd name="T88" fmla="*/ 308 w 308"/>
                <a:gd name="T89" fmla="*/ 26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537">
                  <a:moveTo>
                    <a:pt x="308" y="268"/>
                  </a:moveTo>
                  <a:lnTo>
                    <a:pt x="308" y="265"/>
                  </a:lnTo>
                  <a:lnTo>
                    <a:pt x="307" y="260"/>
                  </a:lnTo>
                  <a:lnTo>
                    <a:pt x="305" y="257"/>
                  </a:lnTo>
                  <a:lnTo>
                    <a:pt x="303" y="254"/>
                  </a:lnTo>
                  <a:lnTo>
                    <a:pt x="34" y="5"/>
                  </a:lnTo>
                  <a:lnTo>
                    <a:pt x="31" y="3"/>
                  </a:lnTo>
                  <a:lnTo>
                    <a:pt x="27" y="1"/>
                  </a:lnTo>
                  <a:lnTo>
                    <a:pt x="24" y="0"/>
                  </a:lnTo>
                  <a:lnTo>
                    <a:pt x="20" y="0"/>
                  </a:lnTo>
                  <a:lnTo>
                    <a:pt x="17" y="1"/>
                  </a:lnTo>
                  <a:lnTo>
                    <a:pt x="12" y="2"/>
                  </a:lnTo>
                  <a:lnTo>
                    <a:pt x="9" y="3"/>
                  </a:lnTo>
                  <a:lnTo>
                    <a:pt x="6" y="6"/>
                  </a:lnTo>
                  <a:lnTo>
                    <a:pt x="4" y="10"/>
                  </a:lnTo>
                  <a:lnTo>
                    <a:pt x="3" y="13"/>
                  </a:lnTo>
                  <a:lnTo>
                    <a:pt x="2" y="17"/>
                  </a:lnTo>
                  <a:lnTo>
                    <a:pt x="0" y="20"/>
                  </a:lnTo>
                  <a:lnTo>
                    <a:pt x="2" y="25"/>
                  </a:lnTo>
                  <a:lnTo>
                    <a:pt x="3" y="28"/>
                  </a:lnTo>
                  <a:lnTo>
                    <a:pt x="5" y="31"/>
                  </a:lnTo>
                  <a:lnTo>
                    <a:pt x="7" y="35"/>
                  </a:lnTo>
                  <a:lnTo>
                    <a:pt x="260" y="268"/>
                  </a:lnTo>
                  <a:lnTo>
                    <a:pt x="7" y="502"/>
                  </a:lnTo>
                  <a:lnTo>
                    <a:pt x="5" y="505"/>
                  </a:lnTo>
                  <a:lnTo>
                    <a:pt x="3" y="509"/>
                  </a:lnTo>
                  <a:lnTo>
                    <a:pt x="2" y="512"/>
                  </a:lnTo>
                  <a:lnTo>
                    <a:pt x="0" y="516"/>
                  </a:lnTo>
                  <a:lnTo>
                    <a:pt x="2" y="519"/>
                  </a:lnTo>
                  <a:lnTo>
                    <a:pt x="3" y="524"/>
                  </a:lnTo>
                  <a:lnTo>
                    <a:pt x="4" y="527"/>
                  </a:lnTo>
                  <a:lnTo>
                    <a:pt x="6" y="530"/>
                  </a:lnTo>
                  <a:lnTo>
                    <a:pt x="9" y="532"/>
                  </a:lnTo>
                  <a:lnTo>
                    <a:pt x="13" y="535"/>
                  </a:lnTo>
                  <a:lnTo>
                    <a:pt x="17" y="536"/>
                  </a:lnTo>
                  <a:lnTo>
                    <a:pt x="21" y="537"/>
                  </a:lnTo>
                  <a:lnTo>
                    <a:pt x="24" y="536"/>
                  </a:lnTo>
                  <a:lnTo>
                    <a:pt x="27" y="535"/>
                  </a:lnTo>
                  <a:lnTo>
                    <a:pt x="31" y="533"/>
                  </a:lnTo>
                  <a:lnTo>
                    <a:pt x="34" y="531"/>
                  </a:lnTo>
                  <a:lnTo>
                    <a:pt x="303" y="283"/>
                  </a:lnTo>
                  <a:lnTo>
                    <a:pt x="305" y="280"/>
                  </a:lnTo>
                  <a:lnTo>
                    <a:pt x="307" y="276"/>
                  </a:lnTo>
                  <a:lnTo>
                    <a:pt x="308" y="272"/>
                  </a:lnTo>
                  <a:lnTo>
                    <a:pt x="30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grpSp>
      <p:grpSp>
        <p:nvGrpSpPr>
          <p:cNvPr id="215" name="Group 214"/>
          <p:cNvGrpSpPr/>
          <p:nvPr/>
        </p:nvGrpSpPr>
        <p:grpSpPr>
          <a:xfrm>
            <a:off x="2136243" y="4206115"/>
            <a:ext cx="7552902" cy="1001944"/>
            <a:chOff x="2129357" y="4807384"/>
            <a:chExt cx="6937370" cy="888565"/>
          </a:xfrm>
        </p:grpSpPr>
        <p:cxnSp>
          <p:nvCxnSpPr>
            <p:cNvPr id="216" name="Straight Arrow Connector 215"/>
            <p:cNvCxnSpPr/>
            <p:nvPr/>
          </p:nvCxnSpPr>
          <p:spPr>
            <a:xfrm rot="16200000">
              <a:off x="1685076" y="5251666"/>
              <a:ext cx="888563" cy="0"/>
            </a:xfrm>
            <a:prstGeom prst="straightConnector1">
              <a:avLst/>
            </a:prstGeom>
            <a:ln w="57150" cap="rnd">
              <a:solidFill>
                <a:srgbClr val="FF0000"/>
              </a:solidFill>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V="1">
              <a:off x="9066727" y="5197566"/>
              <a:ext cx="0" cy="498383"/>
            </a:xfrm>
            <a:prstGeom prst="straightConnector1">
              <a:avLst/>
            </a:prstGeom>
            <a:ln w="57150" cap="rnd">
              <a:solidFill>
                <a:srgbClr val="FF0000"/>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V="1">
              <a:off x="5598042" y="2227263"/>
              <a:ext cx="0" cy="6937369"/>
            </a:xfrm>
            <a:prstGeom prst="line">
              <a:avLst/>
            </a:prstGeom>
            <a:ln w="57150" cap="rnd">
              <a:solidFill>
                <a:srgbClr val="FF0000"/>
              </a:solidFill>
              <a:round/>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p:nvGrpSpPr>
        <p:grpSpPr>
          <a:xfrm>
            <a:off x="8854773" y="2752358"/>
            <a:ext cx="916728" cy="916728"/>
            <a:chOff x="10456863" y="5349875"/>
            <a:chExt cx="285749" cy="285750"/>
          </a:xfrm>
          <a:gradFill flip="none" rotWithShape="1">
            <a:gsLst>
              <a:gs pos="0">
                <a:schemeClr val="accent3"/>
              </a:gs>
              <a:gs pos="100000">
                <a:schemeClr val="accent1"/>
              </a:gs>
            </a:gsLst>
            <a:lin ang="18900000" scaled="1"/>
            <a:tileRect/>
          </a:gradFill>
        </p:grpSpPr>
        <p:sp>
          <p:nvSpPr>
            <p:cNvPr id="220" name="Freeform 3396"/>
            <p:cNvSpPr>
              <a:spLocks/>
            </p:cNvSpPr>
            <p:nvPr/>
          </p:nvSpPr>
          <p:spPr bwMode="auto">
            <a:xfrm>
              <a:off x="10666413" y="5445125"/>
              <a:ext cx="57150" cy="57150"/>
            </a:xfrm>
            <a:custGeom>
              <a:avLst/>
              <a:gdLst>
                <a:gd name="T0" fmla="*/ 80 w 145"/>
                <a:gd name="T1" fmla="*/ 143 h 143"/>
                <a:gd name="T2" fmla="*/ 94 w 145"/>
                <a:gd name="T3" fmla="*/ 141 h 143"/>
                <a:gd name="T4" fmla="*/ 107 w 145"/>
                <a:gd name="T5" fmla="*/ 134 h 143"/>
                <a:gd name="T6" fmla="*/ 118 w 145"/>
                <a:gd name="T7" fmla="*/ 127 h 143"/>
                <a:gd name="T8" fmla="*/ 128 w 145"/>
                <a:gd name="T9" fmla="*/ 118 h 143"/>
                <a:gd name="T10" fmla="*/ 136 w 145"/>
                <a:gd name="T11" fmla="*/ 106 h 143"/>
                <a:gd name="T12" fmla="*/ 141 w 145"/>
                <a:gd name="T13" fmla="*/ 93 h 143"/>
                <a:gd name="T14" fmla="*/ 144 w 145"/>
                <a:gd name="T15" fmla="*/ 79 h 143"/>
                <a:gd name="T16" fmla="*/ 144 w 145"/>
                <a:gd name="T17" fmla="*/ 64 h 143"/>
                <a:gd name="T18" fmla="*/ 141 w 145"/>
                <a:gd name="T19" fmla="*/ 50 h 143"/>
                <a:gd name="T20" fmla="*/ 136 w 145"/>
                <a:gd name="T21" fmla="*/ 37 h 143"/>
                <a:gd name="T22" fmla="*/ 128 w 145"/>
                <a:gd name="T23" fmla="*/ 25 h 143"/>
                <a:gd name="T24" fmla="*/ 118 w 145"/>
                <a:gd name="T25" fmla="*/ 16 h 143"/>
                <a:gd name="T26" fmla="*/ 107 w 145"/>
                <a:gd name="T27" fmla="*/ 9 h 143"/>
                <a:gd name="T28" fmla="*/ 94 w 145"/>
                <a:gd name="T29" fmla="*/ 2 h 143"/>
                <a:gd name="T30" fmla="*/ 80 w 145"/>
                <a:gd name="T31" fmla="*/ 0 h 143"/>
                <a:gd name="T32" fmla="*/ 65 w 145"/>
                <a:gd name="T33" fmla="*/ 0 h 143"/>
                <a:gd name="T34" fmla="*/ 51 w 145"/>
                <a:gd name="T35" fmla="*/ 2 h 143"/>
                <a:gd name="T36" fmla="*/ 38 w 145"/>
                <a:gd name="T37" fmla="*/ 9 h 143"/>
                <a:gd name="T38" fmla="*/ 27 w 145"/>
                <a:gd name="T39" fmla="*/ 16 h 143"/>
                <a:gd name="T40" fmla="*/ 17 w 145"/>
                <a:gd name="T41" fmla="*/ 25 h 143"/>
                <a:gd name="T42" fmla="*/ 9 w 145"/>
                <a:gd name="T43" fmla="*/ 37 h 143"/>
                <a:gd name="T44" fmla="*/ 4 w 145"/>
                <a:gd name="T45" fmla="*/ 50 h 143"/>
                <a:gd name="T46" fmla="*/ 1 w 145"/>
                <a:gd name="T47" fmla="*/ 64 h 143"/>
                <a:gd name="T48" fmla="*/ 1 w 145"/>
                <a:gd name="T49" fmla="*/ 79 h 143"/>
                <a:gd name="T50" fmla="*/ 4 w 145"/>
                <a:gd name="T51" fmla="*/ 93 h 143"/>
                <a:gd name="T52" fmla="*/ 9 w 145"/>
                <a:gd name="T53" fmla="*/ 106 h 143"/>
                <a:gd name="T54" fmla="*/ 17 w 145"/>
                <a:gd name="T55" fmla="*/ 118 h 143"/>
                <a:gd name="T56" fmla="*/ 27 w 145"/>
                <a:gd name="T57" fmla="*/ 127 h 143"/>
                <a:gd name="T58" fmla="*/ 38 w 145"/>
                <a:gd name="T59" fmla="*/ 134 h 143"/>
                <a:gd name="T60" fmla="*/ 51 w 145"/>
                <a:gd name="T61" fmla="*/ 141 h 143"/>
                <a:gd name="T62" fmla="*/ 65 w 145"/>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3">
                  <a:moveTo>
                    <a:pt x="73" y="143"/>
                  </a:moveTo>
                  <a:lnTo>
                    <a:pt x="80" y="143"/>
                  </a:lnTo>
                  <a:lnTo>
                    <a:pt x="87" y="142"/>
                  </a:lnTo>
                  <a:lnTo>
                    <a:pt x="94" y="141"/>
                  </a:lnTo>
                  <a:lnTo>
                    <a:pt x="100" y="138"/>
                  </a:lnTo>
                  <a:lnTo>
                    <a:pt x="107" y="134"/>
                  </a:lnTo>
                  <a:lnTo>
                    <a:pt x="113" y="132"/>
                  </a:lnTo>
                  <a:lnTo>
                    <a:pt x="118" y="127"/>
                  </a:lnTo>
                  <a:lnTo>
                    <a:pt x="123" y="123"/>
                  </a:lnTo>
                  <a:lnTo>
                    <a:pt x="128" y="118"/>
                  </a:lnTo>
                  <a:lnTo>
                    <a:pt x="132" y="111"/>
                  </a:lnTo>
                  <a:lnTo>
                    <a:pt x="136" y="106"/>
                  </a:lnTo>
                  <a:lnTo>
                    <a:pt x="139" y="100"/>
                  </a:lnTo>
                  <a:lnTo>
                    <a:pt x="141" y="93"/>
                  </a:lnTo>
                  <a:lnTo>
                    <a:pt x="144" y="86"/>
                  </a:lnTo>
                  <a:lnTo>
                    <a:pt x="144" y="79"/>
                  </a:lnTo>
                  <a:lnTo>
                    <a:pt x="145" y="72"/>
                  </a:lnTo>
                  <a:lnTo>
                    <a:pt x="144" y="64"/>
                  </a:lnTo>
                  <a:lnTo>
                    <a:pt x="144" y="57"/>
                  </a:lnTo>
                  <a:lnTo>
                    <a:pt x="141" y="50"/>
                  </a:lnTo>
                  <a:lnTo>
                    <a:pt x="139" y="43"/>
                  </a:lnTo>
                  <a:lnTo>
                    <a:pt x="136" y="37"/>
                  </a:lnTo>
                  <a:lnTo>
                    <a:pt x="132" y="32"/>
                  </a:lnTo>
                  <a:lnTo>
                    <a:pt x="128" y="25"/>
                  </a:lnTo>
                  <a:lnTo>
                    <a:pt x="123" y="20"/>
                  </a:lnTo>
                  <a:lnTo>
                    <a:pt x="118" y="16"/>
                  </a:lnTo>
                  <a:lnTo>
                    <a:pt x="113" y="11"/>
                  </a:lnTo>
                  <a:lnTo>
                    <a:pt x="107" y="9"/>
                  </a:lnTo>
                  <a:lnTo>
                    <a:pt x="100" y="5"/>
                  </a:lnTo>
                  <a:lnTo>
                    <a:pt x="94" y="2"/>
                  </a:lnTo>
                  <a:lnTo>
                    <a:pt x="87" y="1"/>
                  </a:lnTo>
                  <a:lnTo>
                    <a:pt x="80" y="0"/>
                  </a:lnTo>
                  <a:lnTo>
                    <a:pt x="73" y="0"/>
                  </a:lnTo>
                  <a:lnTo>
                    <a:pt x="65" y="0"/>
                  </a:lnTo>
                  <a:lnTo>
                    <a:pt x="58" y="1"/>
                  </a:lnTo>
                  <a:lnTo>
                    <a:pt x="51" y="2"/>
                  </a:lnTo>
                  <a:lnTo>
                    <a:pt x="45" y="5"/>
                  </a:lnTo>
                  <a:lnTo>
                    <a:pt x="38" y="9"/>
                  </a:lnTo>
                  <a:lnTo>
                    <a:pt x="32" y="11"/>
                  </a:lnTo>
                  <a:lnTo>
                    <a:pt x="27" y="16"/>
                  </a:lnTo>
                  <a:lnTo>
                    <a:pt x="22" y="20"/>
                  </a:lnTo>
                  <a:lnTo>
                    <a:pt x="17" y="25"/>
                  </a:lnTo>
                  <a:lnTo>
                    <a:pt x="13" y="32"/>
                  </a:lnTo>
                  <a:lnTo>
                    <a:pt x="9" y="37"/>
                  </a:lnTo>
                  <a:lnTo>
                    <a:pt x="6" y="43"/>
                  </a:lnTo>
                  <a:lnTo>
                    <a:pt x="4" y="50"/>
                  </a:lnTo>
                  <a:lnTo>
                    <a:pt x="3" y="57"/>
                  </a:lnTo>
                  <a:lnTo>
                    <a:pt x="1" y="64"/>
                  </a:lnTo>
                  <a:lnTo>
                    <a:pt x="0" y="72"/>
                  </a:lnTo>
                  <a:lnTo>
                    <a:pt x="1" y="79"/>
                  </a:lnTo>
                  <a:lnTo>
                    <a:pt x="3" y="86"/>
                  </a:lnTo>
                  <a:lnTo>
                    <a:pt x="4" y="93"/>
                  </a:lnTo>
                  <a:lnTo>
                    <a:pt x="6" y="100"/>
                  </a:lnTo>
                  <a:lnTo>
                    <a:pt x="9" y="106"/>
                  </a:lnTo>
                  <a:lnTo>
                    <a:pt x="13" y="111"/>
                  </a:lnTo>
                  <a:lnTo>
                    <a:pt x="17" y="118"/>
                  </a:lnTo>
                  <a:lnTo>
                    <a:pt x="22" y="123"/>
                  </a:lnTo>
                  <a:lnTo>
                    <a:pt x="27" y="127"/>
                  </a:lnTo>
                  <a:lnTo>
                    <a:pt x="32" y="132"/>
                  </a:lnTo>
                  <a:lnTo>
                    <a:pt x="38" y="134"/>
                  </a:lnTo>
                  <a:lnTo>
                    <a:pt x="45" y="138"/>
                  </a:lnTo>
                  <a:lnTo>
                    <a:pt x="51" y="141"/>
                  </a:lnTo>
                  <a:lnTo>
                    <a:pt x="58" y="142"/>
                  </a:lnTo>
                  <a:lnTo>
                    <a:pt x="65" y="143"/>
                  </a:lnTo>
                  <a:lnTo>
                    <a:pt x="73"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1" name="Freeform 3397"/>
            <p:cNvSpPr>
              <a:spLocks/>
            </p:cNvSpPr>
            <p:nvPr/>
          </p:nvSpPr>
          <p:spPr bwMode="auto">
            <a:xfrm>
              <a:off x="10648950" y="5511800"/>
              <a:ext cx="93662" cy="123825"/>
            </a:xfrm>
            <a:custGeom>
              <a:avLst/>
              <a:gdLst>
                <a:gd name="T0" fmla="*/ 0 w 237"/>
                <a:gd name="T1" fmla="*/ 0 h 312"/>
                <a:gd name="T2" fmla="*/ 0 w 237"/>
                <a:gd name="T3" fmla="*/ 11 h 312"/>
                <a:gd name="T4" fmla="*/ 0 w 237"/>
                <a:gd name="T5" fmla="*/ 40 h 312"/>
                <a:gd name="T6" fmla="*/ 3 w 237"/>
                <a:gd name="T7" fmla="*/ 67 h 312"/>
                <a:gd name="T8" fmla="*/ 4 w 237"/>
                <a:gd name="T9" fmla="*/ 81 h 312"/>
                <a:gd name="T10" fmla="*/ 5 w 237"/>
                <a:gd name="T11" fmla="*/ 94 h 312"/>
                <a:gd name="T12" fmla="*/ 8 w 237"/>
                <a:gd name="T13" fmla="*/ 106 h 312"/>
                <a:gd name="T14" fmla="*/ 11 w 237"/>
                <a:gd name="T15" fmla="*/ 119 h 312"/>
                <a:gd name="T16" fmla="*/ 14 w 237"/>
                <a:gd name="T17" fmla="*/ 131 h 312"/>
                <a:gd name="T18" fmla="*/ 20 w 237"/>
                <a:gd name="T19" fmla="*/ 141 h 312"/>
                <a:gd name="T20" fmla="*/ 25 w 237"/>
                <a:gd name="T21" fmla="*/ 151 h 312"/>
                <a:gd name="T22" fmla="*/ 31 w 237"/>
                <a:gd name="T23" fmla="*/ 160 h 312"/>
                <a:gd name="T24" fmla="*/ 39 w 237"/>
                <a:gd name="T25" fmla="*/ 169 h 312"/>
                <a:gd name="T26" fmla="*/ 48 w 237"/>
                <a:gd name="T27" fmla="*/ 176 h 312"/>
                <a:gd name="T28" fmla="*/ 57 w 237"/>
                <a:gd name="T29" fmla="*/ 182 h 312"/>
                <a:gd name="T30" fmla="*/ 68 w 237"/>
                <a:gd name="T31" fmla="*/ 186 h 312"/>
                <a:gd name="T32" fmla="*/ 68 w 237"/>
                <a:gd name="T33" fmla="*/ 312 h 312"/>
                <a:gd name="T34" fmla="*/ 165 w 237"/>
                <a:gd name="T35" fmla="*/ 312 h 312"/>
                <a:gd name="T36" fmla="*/ 165 w 237"/>
                <a:gd name="T37" fmla="*/ 186 h 312"/>
                <a:gd name="T38" fmla="*/ 176 w 237"/>
                <a:gd name="T39" fmla="*/ 182 h 312"/>
                <a:gd name="T40" fmla="*/ 187 w 237"/>
                <a:gd name="T41" fmla="*/ 176 h 312"/>
                <a:gd name="T42" fmla="*/ 195 w 237"/>
                <a:gd name="T43" fmla="*/ 169 h 312"/>
                <a:gd name="T44" fmla="*/ 204 w 237"/>
                <a:gd name="T45" fmla="*/ 160 h 312"/>
                <a:gd name="T46" fmla="*/ 211 w 237"/>
                <a:gd name="T47" fmla="*/ 151 h 312"/>
                <a:gd name="T48" fmla="*/ 216 w 237"/>
                <a:gd name="T49" fmla="*/ 141 h 312"/>
                <a:gd name="T50" fmla="*/ 221 w 237"/>
                <a:gd name="T51" fmla="*/ 131 h 312"/>
                <a:gd name="T52" fmla="*/ 225 w 237"/>
                <a:gd name="T53" fmla="*/ 119 h 312"/>
                <a:gd name="T54" fmla="*/ 229 w 237"/>
                <a:gd name="T55" fmla="*/ 106 h 312"/>
                <a:gd name="T56" fmla="*/ 231 w 237"/>
                <a:gd name="T57" fmla="*/ 94 h 312"/>
                <a:gd name="T58" fmla="*/ 233 w 237"/>
                <a:gd name="T59" fmla="*/ 81 h 312"/>
                <a:gd name="T60" fmla="*/ 235 w 237"/>
                <a:gd name="T61" fmla="*/ 68 h 312"/>
                <a:gd name="T62" fmla="*/ 237 w 237"/>
                <a:gd name="T63" fmla="*/ 40 h 312"/>
                <a:gd name="T64" fmla="*/ 237 w 237"/>
                <a:gd name="T65" fmla="*/ 11 h 312"/>
                <a:gd name="T66" fmla="*/ 237 w 237"/>
                <a:gd name="T67" fmla="*/ 0 h 312"/>
                <a:gd name="T68" fmla="*/ 0 w 237"/>
                <a:gd name="T6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312">
                  <a:moveTo>
                    <a:pt x="0" y="0"/>
                  </a:moveTo>
                  <a:lnTo>
                    <a:pt x="0" y="11"/>
                  </a:lnTo>
                  <a:lnTo>
                    <a:pt x="0" y="40"/>
                  </a:lnTo>
                  <a:lnTo>
                    <a:pt x="3" y="67"/>
                  </a:lnTo>
                  <a:lnTo>
                    <a:pt x="4" y="81"/>
                  </a:lnTo>
                  <a:lnTo>
                    <a:pt x="5" y="94"/>
                  </a:lnTo>
                  <a:lnTo>
                    <a:pt x="8" y="106"/>
                  </a:lnTo>
                  <a:lnTo>
                    <a:pt x="11" y="119"/>
                  </a:lnTo>
                  <a:lnTo>
                    <a:pt x="14" y="131"/>
                  </a:lnTo>
                  <a:lnTo>
                    <a:pt x="20" y="141"/>
                  </a:lnTo>
                  <a:lnTo>
                    <a:pt x="25" y="151"/>
                  </a:lnTo>
                  <a:lnTo>
                    <a:pt x="31" y="160"/>
                  </a:lnTo>
                  <a:lnTo>
                    <a:pt x="39" y="169"/>
                  </a:lnTo>
                  <a:lnTo>
                    <a:pt x="48" y="176"/>
                  </a:lnTo>
                  <a:lnTo>
                    <a:pt x="57" y="182"/>
                  </a:lnTo>
                  <a:lnTo>
                    <a:pt x="68" y="186"/>
                  </a:lnTo>
                  <a:lnTo>
                    <a:pt x="68" y="312"/>
                  </a:lnTo>
                  <a:lnTo>
                    <a:pt x="165" y="312"/>
                  </a:lnTo>
                  <a:lnTo>
                    <a:pt x="165" y="186"/>
                  </a:lnTo>
                  <a:lnTo>
                    <a:pt x="176" y="182"/>
                  </a:lnTo>
                  <a:lnTo>
                    <a:pt x="187" y="176"/>
                  </a:lnTo>
                  <a:lnTo>
                    <a:pt x="195" y="169"/>
                  </a:lnTo>
                  <a:lnTo>
                    <a:pt x="204" y="160"/>
                  </a:lnTo>
                  <a:lnTo>
                    <a:pt x="211" y="151"/>
                  </a:lnTo>
                  <a:lnTo>
                    <a:pt x="216" y="141"/>
                  </a:lnTo>
                  <a:lnTo>
                    <a:pt x="221" y="131"/>
                  </a:lnTo>
                  <a:lnTo>
                    <a:pt x="225" y="119"/>
                  </a:lnTo>
                  <a:lnTo>
                    <a:pt x="229" y="106"/>
                  </a:lnTo>
                  <a:lnTo>
                    <a:pt x="231" y="94"/>
                  </a:lnTo>
                  <a:lnTo>
                    <a:pt x="233" y="81"/>
                  </a:lnTo>
                  <a:lnTo>
                    <a:pt x="235" y="68"/>
                  </a:lnTo>
                  <a:lnTo>
                    <a:pt x="237" y="40"/>
                  </a:lnTo>
                  <a:lnTo>
                    <a:pt x="237" y="11"/>
                  </a:lnTo>
                  <a:lnTo>
                    <a:pt x="23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2" name="Freeform 3398"/>
            <p:cNvSpPr>
              <a:spLocks/>
            </p:cNvSpPr>
            <p:nvPr/>
          </p:nvSpPr>
          <p:spPr bwMode="auto">
            <a:xfrm>
              <a:off x="10571163" y="5349875"/>
              <a:ext cx="57150" cy="57150"/>
            </a:xfrm>
            <a:custGeom>
              <a:avLst/>
              <a:gdLst>
                <a:gd name="T0" fmla="*/ 79 w 144"/>
                <a:gd name="T1" fmla="*/ 144 h 144"/>
                <a:gd name="T2" fmla="*/ 94 w 144"/>
                <a:gd name="T3" fmla="*/ 140 h 144"/>
                <a:gd name="T4" fmla="*/ 106 w 144"/>
                <a:gd name="T5" fmla="*/ 135 h 144"/>
                <a:gd name="T6" fmla="*/ 118 w 144"/>
                <a:gd name="T7" fmla="*/ 128 h 144"/>
                <a:gd name="T8" fmla="*/ 128 w 144"/>
                <a:gd name="T9" fmla="*/ 119 h 144"/>
                <a:gd name="T10" fmla="*/ 136 w 144"/>
                <a:gd name="T11" fmla="*/ 107 h 144"/>
                <a:gd name="T12" fmla="*/ 141 w 144"/>
                <a:gd name="T13" fmla="*/ 94 h 144"/>
                <a:gd name="T14" fmla="*/ 144 w 144"/>
                <a:gd name="T15" fmla="*/ 80 h 144"/>
                <a:gd name="T16" fmla="*/ 144 w 144"/>
                <a:gd name="T17" fmla="*/ 65 h 144"/>
                <a:gd name="T18" fmla="*/ 141 w 144"/>
                <a:gd name="T19" fmla="*/ 51 h 144"/>
                <a:gd name="T20" fmla="*/ 136 w 144"/>
                <a:gd name="T21" fmla="*/ 38 h 144"/>
                <a:gd name="T22" fmla="*/ 128 w 144"/>
                <a:gd name="T23" fmla="*/ 26 h 144"/>
                <a:gd name="T24" fmla="*/ 118 w 144"/>
                <a:gd name="T25" fmla="*/ 17 h 144"/>
                <a:gd name="T26" fmla="*/ 106 w 144"/>
                <a:gd name="T27" fmla="*/ 8 h 144"/>
                <a:gd name="T28" fmla="*/ 94 w 144"/>
                <a:gd name="T29" fmla="*/ 3 h 144"/>
                <a:gd name="T30" fmla="*/ 79 w 144"/>
                <a:gd name="T31" fmla="*/ 0 h 144"/>
                <a:gd name="T32" fmla="*/ 65 w 144"/>
                <a:gd name="T33" fmla="*/ 0 h 144"/>
                <a:gd name="T34" fmla="*/ 51 w 144"/>
                <a:gd name="T35" fmla="*/ 3 h 144"/>
                <a:gd name="T36" fmla="*/ 38 w 144"/>
                <a:gd name="T37" fmla="*/ 8 h 144"/>
                <a:gd name="T38" fmla="*/ 27 w 144"/>
                <a:gd name="T39" fmla="*/ 17 h 144"/>
                <a:gd name="T40" fmla="*/ 16 w 144"/>
                <a:gd name="T41" fmla="*/ 26 h 144"/>
                <a:gd name="T42" fmla="*/ 9 w 144"/>
                <a:gd name="T43" fmla="*/ 38 h 144"/>
                <a:gd name="T44" fmla="*/ 4 w 144"/>
                <a:gd name="T45" fmla="*/ 51 h 144"/>
                <a:gd name="T46" fmla="*/ 0 w 144"/>
                <a:gd name="T47" fmla="*/ 65 h 144"/>
                <a:gd name="T48" fmla="*/ 0 w 144"/>
                <a:gd name="T49" fmla="*/ 80 h 144"/>
                <a:gd name="T50" fmla="*/ 4 w 144"/>
                <a:gd name="T51" fmla="*/ 94 h 144"/>
                <a:gd name="T52" fmla="*/ 9 w 144"/>
                <a:gd name="T53" fmla="*/ 107 h 144"/>
                <a:gd name="T54" fmla="*/ 16 w 144"/>
                <a:gd name="T55" fmla="*/ 119 h 144"/>
                <a:gd name="T56" fmla="*/ 27 w 144"/>
                <a:gd name="T57" fmla="*/ 128 h 144"/>
                <a:gd name="T58" fmla="*/ 38 w 144"/>
                <a:gd name="T59" fmla="*/ 135 h 144"/>
                <a:gd name="T60" fmla="*/ 51 w 144"/>
                <a:gd name="T61" fmla="*/ 140 h 144"/>
                <a:gd name="T62" fmla="*/ 65 w 144"/>
                <a:gd name="T6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4">
                  <a:moveTo>
                    <a:pt x="72" y="144"/>
                  </a:moveTo>
                  <a:lnTo>
                    <a:pt x="79" y="144"/>
                  </a:lnTo>
                  <a:lnTo>
                    <a:pt x="87" y="143"/>
                  </a:lnTo>
                  <a:lnTo>
                    <a:pt x="94" y="140"/>
                  </a:lnTo>
                  <a:lnTo>
                    <a:pt x="100" y="139"/>
                  </a:lnTo>
                  <a:lnTo>
                    <a:pt x="106" y="135"/>
                  </a:lnTo>
                  <a:lnTo>
                    <a:pt x="113" y="131"/>
                  </a:lnTo>
                  <a:lnTo>
                    <a:pt x="118" y="128"/>
                  </a:lnTo>
                  <a:lnTo>
                    <a:pt x="123" y="124"/>
                  </a:lnTo>
                  <a:lnTo>
                    <a:pt x="128" y="119"/>
                  </a:lnTo>
                  <a:lnTo>
                    <a:pt x="132" y="112"/>
                  </a:lnTo>
                  <a:lnTo>
                    <a:pt x="136" y="107"/>
                  </a:lnTo>
                  <a:lnTo>
                    <a:pt x="139" y="101"/>
                  </a:lnTo>
                  <a:lnTo>
                    <a:pt x="141" y="94"/>
                  </a:lnTo>
                  <a:lnTo>
                    <a:pt x="142" y="87"/>
                  </a:lnTo>
                  <a:lnTo>
                    <a:pt x="144" y="80"/>
                  </a:lnTo>
                  <a:lnTo>
                    <a:pt x="144" y="72"/>
                  </a:lnTo>
                  <a:lnTo>
                    <a:pt x="144" y="65"/>
                  </a:lnTo>
                  <a:lnTo>
                    <a:pt x="142" y="58"/>
                  </a:lnTo>
                  <a:lnTo>
                    <a:pt x="141" y="51"/>
                  </a:lnTo>
                  <a:lnTo>
                    <a:pt x="139" y="44"/>
                  </a:lnTo>
                  <a:lnTo>
                    <a:pt x="136" y="38"/>
                  </a:lnTo>
                  <a:lnTo>
                    <a:pt x="132" y="31"/>
                  </a:lnTo>
                  <a:lnTo>
                    <a:pt x="128" y="26"/>
                  </a:lnTo>
                  <a:lnTo>
                    <a:pt x="123" y="21"/>
                  </a:lnTo>
                  <a:lnTo>
                    <a:pt x="118" y="17"/>
                  </a:lnTo>
                  <a:lnTo>
                    <a:pt x="113" y="12"/>
                  </a:lnTo>
                  <a:lnTo>
                    <a:pt x="106" y="8"/>
                  </a:lnTo>
                  <a:lnTo>
                    <a:pt x="100" y="6"/>
                  </a:lnTo>
                  <a:lnTo>
                    <a:pt x="94" y="3"/>
                  </a:lnTo>
                  <a:lnTo>
                    <a:pt x="87" y="2"/>
                  </a:lnTo>
                  <a:lnTo>
                    <a:pt x="79" y="0"/>
                  </a:lnTo>
                  <a:lnTo>
                    <a:pt x="72" y="0"/>
                  </a:lnTo>
                  <a:lnTo>
                    <a:pt x="65" y="0"/>
                  </a:lnTo>
                  <a:lnTo>
                    <a:pt x="58" y="2"/>
                  </a:lnTo>
                  <a:lnTo>
                    <a:pt x="51" y="3"/>
                  </a:lnTo>
                  <a:lnTo>
                    <a:pt x="45" y="6"/>
                  </a:lnTo>
                  <a:lnTo>
                    <a:pt x="38" y="8"/>
                  </a:lnTo>
                  <a:lnTo>
                    <a:pt x="32" y="12"/>
                  </a:lnTo>
                  <a:lnTo>
                    <a:pt x="27" y="17"/>
                  </a:lnTo>
                  <a:lnTo>
                    <a:pt x="22" y="21"/>
                  </a:lnTo>
                  <a:lnTo>
                    <a:pt x="16" y="26"/>
                  </a:lnTo>
                  <a:lnTo>
                    <a:pt x="13" y="31"/>
                  </a:lnTo>
                  <a:lnTo>
                    <a:pt x="9" y="38"/>
                  </a:lnTo>
                  <a:lnTo>
                    <a:pt x="6" y="44"/>
                  </a:lnTo>
                  <a:lnTo>
                    <a:pt x="4" y="51"/>
                  </a:lnTo>
                  <a:lnTo>
                    <a:pt x="1" y="58"/>
                  </a:lnTo>
                  <a:lnTo>
                    <a:pt x="0" y="65"/>
                  </a:lnTo>
                  <a:lnTo>
                    <a:pt x="0" y="72"/>
                  </a:lnTo>
                  <a:lnTo>
                    <a:pt x="0" y="80"/>
                  </a:lnTo>
                  <a:lnTo>
                    <a:pt x="1" y="87"/>
                  </a:lnTo>
                  <a:lnTo>
                    <a:pt x="4" y="94"/>
                  </a:lnTo>
                  <a:lnTo>
                    <a:pt x="6" y="101"/>
                  </a:lnTo>
                  <a:lnTo>
                    <a:pt x="9" y="107"/>
                  </a:lnTo>
                  <a:lnTo>
                    <a:pt x="13" y="112"/>
                  </a:lnTo>
                  <a:lnTo>
                    <a:pt x="16" y="119"/>
                  </a:lnTo>
                  <a:lnTo>
                    <a:pt x="22" y="124"/>
                  </a:lnTo>
                  <a:lnTo>
                    <a:pt x="27" y="128"/>
                  </a:lnTo>
                  <a:lnTo>
                    <a:pt x="32" y="131"/>
                  </a:lnTo>
                  <a:lnTo>
                    <a:pt x="38" y="135"/>
                  </a:lnTo>
                  <a:lnTo>
                    <a:pt x="45" y="139"/>
                  </a:lnTo>
                  <a:lnTo>
                    <a:pt x="51" y="140"/>
                  </a:lnTo>
                  <a:lnTo>
                    <a:pt x="58" y="143"/>
                  </a:lnTo>
                  <a:lnTo>
                    <a:pt x="65" y="144"/>
                  </a:lnTo>
                  <a:lnTo>
                    <a:pt x="7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3" name="Freeform 3399"/>
            <p:cNvSpPr>
              <a:spLocks/>
            </p:cNvSpPr>
            <p:nvPr/>
          </p:nvSpPr>
          <p:spPr bwMode="auto">
            <a:xfrm>
              <a:off x="10553700" y="5416550"/>
              <a:ext cx="93662" cy="123825"/>
            </a:xfrm>
            <a:custGeom>
              <a:avLst/>
              <a:gdLst>
                <a:gd name="T0" fmla="*/ 0 w 236"/>
                <a:gd name="T1" fmla="*/ 11 h 312"/>
                <a:gd name="T2" fmla="*/ 0 w 236"/>
                <a:gd name="T3" fmla="*/ 40 h 312"/>
                <a:gd name="T4" fmla="*/ 1 w 236"/>
                <a:gd name="T5" fmla="*/ 68 h 312"/>
                <a:gd name="T6" fmla="*/ 3 w 236"/>
                <a:gd name="T7" fmla="*/ 82 h 312"/>
                <a:gd name="T8" fmla="*/ 5 w 236"/>
                <a:gd name="T9" fmla="*/ 95 h 312"/>
                <a:gd name="T10" fmla="*/ 8 w 236"/>
                <a:gd name="T11" fmla="*/ 108 h 312"/>
                <a:gd name="T12" fmla="*/ 10 w 236"/>
                <a:gd name="T13" fmla="*/ 120 h 312"/>
                <a:gd name="T14" fmla="*/ 14 w 236"/>
                <a:gd name="T15" fmla="*/ 132 h 312"/>
                <a:gd name="T16" fmla="*/ 19 w 236"/>
                <a:gd name="T17" fmla="*/ 144 h 312"/>
                <a:gd name="T18" fmla="*/ 25 w 236"/>
                <a:gd name="T19" fmla="*/ 154 h 312"/>
                <a:gd name="T20" fmla="*/ 31 w 236"/>
                <a:gd name="T21" fmla="*/ 163 h 312"/>
                <a:gd name="T22" fmla="*/ 39 w 236"/>
                <a:gd name="T23" fmla="*/ 171 h 312"/>
                <a:gd name="T24" fmla="*/ 48 w 236"/>
                <a:gd name="T25" fmla="*/ 178 h 312"/>
                <a:gd name="T26" fmla="*/ 57 w 236"/>
                <a:gd name="T27" fmla="*/ 183 h 312"/>
                <a:gd name="T28" fmla="*/ 68 w 236"/>
                <a:gd name="T29" fmla="*/ 188 h 312"/>
                <a:gd name="T30" fmla="*/ 68 w 236"/>
                <a:gd name="T31" fmla="*/ 312 h 312"/>
                <a:gd name="T32" fmla="*/ 165 w 236"/>
                <a:gd name="T33" fmla="*/ 312 h 312"/>
                <a:gd name="T34" fmla="*/ 165 w 236"/>
                <a:gd name="T35" fmla="*/ 188 h 312"/>
                <a:gd name="T36" fmla="*/ 176 w 236"/>
                <a:gd name="T37" fmla="*/ 185 h 312"/>
                <a:gd name="T38" fmla="*/ 186 w 236"/>
                <a:gd name="T39" fmla="*/ 178 h 312"/>
                <a:gd name="T40" fmla="*/ 195 w 236"/>
                <a:gd name="T41" fmla="*/ 172 h 312"/>
                <a:gd name="T42" fmla="*/ 203 w 236"/>
                <a:gd name="T43" fmla="*/ 163 h 312"/>
                <a:gd name="T44" fmla="*/ 211 w 236"/>
                <a:gd name="T45" fmla="*/ 154 h 312"/>
                <a:gd name="T46" fmla="*/ 216 w 236"/>
                <a:gd name="T47" fmla="*/ 144 h 312"/>
                <a:gd name="T48" fmla="*/ 221 w 236"/>
                <a:gd name="T49" fmla="*/ 132 h 312"/>
                <a:gd name="T50" fmla="*/ 225 w 236"/>
                <a:gd name="T51" fmla="*/ 120 h 312"/>
                <a:gd name="T52" fmla="*/ 229 w 236"/>
                <a:gd name="T53" fmla="*/ 108 h 312"/>
                <a:gd name="T54" fmla="*/ 231 w 236"/>
                <a:gd name="T55" fmla="*/ 95 h 312"/>
                <a:gd name="T56" fmla="*/ 233 w 236"/>
                <a:gd name="T57" fmla="*/ 82 h 312"/>
                <a:gd name="T58" fmla="*/ 234 w 236"/>
                <a:gd name="T59" fmla="*/ 68 h 312"/>
                <a:gd name="T60" fmla="*/ 236 w 236"/>
                <a:gd name="T61" fmla="*/ 40 h 312"/>
                <a:gd name="T62" fmla="*/ 236 w 236"/>
                <a:gd name="T63" fmla="*/ 11 h 312"/>
                <a:gd name="T64" fmla="*/ 236 w 236"/>
                <a:gd name="T65" fmla="*/ 0 h 312"/>
                <a:gd name="T66" fmla="*/ 0 w 236"/>
                <a:gd name="T67" fmla="*/ 0 h 312"/>
                <a:gd name="T68" fmla="*/ 0 w 236"/>
                <a:gd name="T69"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312">
                  <a:moveTo>
                    <a:pt x="0" y="11"/>
                  </a:moveTo>
                  <a:lnTo>
                    <a:pt x="0" y="40"/>
                  </a:lnTo>
                  <a:lnTo>
                    <a:pt x="1" y="68"/>
                  </a:lnTo>
                  <a:lnTo>
                    <a:pt x="3" y="82"/>
                  </a:lnTo>
                  <a:lnTo>
                    <a:pt x="5" y="95"/>
                  </a:lnTo>
                  <a:lnTo>
                    <a:pt x="8" y="108"/>
                  </a:lnTo>
                  <a:lnTo>
                    <a:pt x="10" y="120"/>
                  </a:lnTo>
                  <a:lnTo>
                    <a:pt x="14" y="132"/>
                  </a:lnTo>
                  <a:lnTo>
                    <a:pt x="19" y="144"/>
                  </a:lnTo>
                  <a:lnTo>
                    <a:pt x="25" y="154"/>
                  </a:lnTo>
                  <a:lnTo>
                    <a:pt x="31" y="163"/>
                  </a:lnTo>
                  <a:lnTo>
                    <a:pt x="39" y="171"/>
                  </a:lnTo>
                  <a:lnTo>
                    <a:pt x="48" y="178"/>
                  </a:lnTo>
                  <a:lnTo>
                    <a:pt x="57" y="183"/>
                  </a:lnTo>
                  <a:lnTo>
                    <a:pt x="68" y="188"/>
                  </a:lnTo>
                  <a:lnTo>
                    <a:pt x="68" y="312"/>
                  </a:lnTo>
                  <a:lnTo>
                    <a:pt x="165" y="312"/>
                  </a:lnTo>
                  <a:lnTo>
                    <a:pt x="165" y="188"/>
                  </a:lnTo>
                  <a:lnTo>
                    <a:pt x="176" y="185"/>
                  </a:lnTo>
                  <a:lnTo>
                    <a:pt x="186" y="178"/>
                  </a:lnTo>
                  <a:lnTo>
                    <a:pt x="195" y="172"/>
                  </a:lnTo>
                  <a:lnTo>
                    <a:pt x="203" y="163"/>
                  </a:lnTo>
                  <a:lnTo>
                    <a:pt x="211" y="154"/>
                  </a:lnTo>
                  <a:lnTo>
                    <a:pt x="216" y="144"/>
                  </a:lnTo>
                  <a:lnTo>
                    <a:pt x="221" y="132"/>
                  </a:lnTo>
                  <a:lnTo>
                    <a:pt x="225" y="120"/>
                  </a:lnTo>
                  <a:lnTo>
                    <a:pt x="229" y="108"/>
                  </a:lnTo>
                  <a:lnTo>
                    <a:pt x="231" y="95"/>
                  </a:lnTo>
                  <a:lnTo>
                    <a:pt x="233" y="82"/>
                  </a:lnTo>
                  <a:lnTo>
                    <a:pt x="234" y="68"/>
                  </a:lnTo>
                  <a:lnTo>
                    <a:pt x="236" y="40"/>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24" name="Freeform 3400"/>
            <p:cNvSpPr>
              <a:spLocks/>
            </p:cNvSpPr>
            <p:nvPr/>
          </p:nvSpPr>
          <p:spPr bwMode="auto">
            <a:xfrm>
              <a:off x="10475913" y="5445125"/>
              <a:ext cx="57150" cy="57150"/>
            </a:xfrm>
            <a:custGeom>
              <a:avLst/>
              <a:gdLst>
                <a:gd name="T0" fmla="*/ 79 w 143"/>
                <a:gd name="T1" fmla="*/ 143 h 143"/>
                <a:gd name="T2" fmla="*/ 93 w 143"/>
                <a:gd name="T3" fmla="*/ 141 h 143"/>
                <a:gd name="T4" fmla="*/ 106 w 143"/>
                <a:gd name="T5" fmla="*/ 134 h 143"/>
                <a:gd name="T6" fmla="*/ 118 w 143"/>
                <a:gd name="T7" fmla="*/ 127 h 143"/>
                <a:gd name="T8" fmla="*/ 128 w 143"/>
                <a:gd name="T9" fmla="*/ 118 h 143"/>
                <a:gd name="T10" fmla="*/ 136 w 143"/>
                <a:gd name="T11" fmla="*/ 106 h 143"/>
                <a:gd name="T12" fmla="*/ 141 w 143"/>
                <a:gd name="T13" fmla="*/ 93 h 143"/>
                <a:gd name="T14" fmla="*/ 143 w 143"/>
                <a:gd name="T15" fmla="*/ 79 h 143"/>
                <a:gd name="T16" fmla="*/ 143 w 143"/>
                <a:gd name="T17" fmla="*/ 64 h 143"/>
                <a:gd name="T18" fmla="*/ 141 w 143"/>
                <a:gd name="T19" fmla="*/ 50 h 143"/>
                <a:gd name="T20" fmla="*/ 136 w 143"/>
                <a:gd name="T21" fmla="*/ 37 h 143"/>
                <a:gd name="T22" fmla="*/ 128 w 143"/>
                <a:gd name="T23" fmla="*/ 25 h 143"/>
                <a:gd name="T24" fmla="*/ 118 w 143"/>
                <a:gd name="T25" fmla="*/ 16 h 143"/>
                <a:gd name="T26" fmla="*/ 106 w 143"/>
                <a:gd name="T27" fmla="*/ 9 h 143"/>
                <a:gd name="T28" fmla="*/ 93 w 143"/>
                <a:gd name="T29" fmla="*/ 2 h 143"/>
                <a:gd name="T30" fmla="*/ 79 w 143"/>
                <a:gd name="T31" fmla="*/ 0 h 143"/>
                <a:gd name="T32" fmla="*/ 64 w 143"/>
                <a:gd name="T33" fmla="*/ 0 h 143"/>
                <a:gd name="T34" fmla="*/ 51 w 143"/>
                <a:gd name="T35" fmla="*/ 2 h 143"/>
                <a:gd name="T36" fmla="*/ 37 w 143"/>
                <a:gd name="T37" fmla="*/ 9 h 143"/>
                <a:gd name="T38" fmla="*/ 27 w 143"/>
                <a:gd name="T39" fmla="*/ 16 h 143"/>
                <a:gd name="T40" fmla="*/ 16 w 143"/>
                <a:gd name="T41" fmla="*/ 25 h 143"/>
                <a:gd name="T42" fmla="*/ 9 w 143"/>
                <a:gd name="T43" fmla="*/ 37 h 143"/>
                <a:gd name="T44" fmla="*/ 4 w 143"/>
                <a:gd name="T45" fmla="*/ 50 h 143"/>
                <a:gd name="T46" fmla="*/ 0 w 143"/>
                <a:gd name="T47" fmla="*/ 64 h 143"/>
                <a:gd name="T48" fmla="*/ 0 w 143"/>
                <a:gd name="T49" fmla="*/ 79 h 143"/>
                <a:gd name="T50" fmla="*/ 4 w 143"/>
                <a:gd name="T51" fmla="*/ 93 h 143"/>
                <a:gd name="T52" fmla="*/ 9 w 143"/>
                <a:gd name="T53" fmla="*/ 106 h 143"/>
                <a:gd name="T54" fmla="*/ 16 w 143"/>
                <a:gd name="T55" fmla="*/ 118 h 143"/>
                <a:gd name="T56" fmla="*/ 27 w 143"/>
                <a:gd name="T57" fmla="*/ 127 h 143"/>
                <a:gd name="T58" fmla="*/ 37 w 143"/>
                <a:gd name="T59" fmla="*/ 134 h 143"/>
                <a:gd name="T60" fmla="*/ 51 w 143"/>
                <a:gd name="T61" fmla="*/ 141 h 143"/>
                <a:gd name="T62" fmla="*/ 64 w 143"/>
                <a:gd name="T6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43">
                  <a:moveTo>
                    <a:pt x="72" y="143"/>
                  </a:moveTo>
                  <a:lnTo>
                    <a:pt x="79" y="143"/>
                  </a:lnTo>
                  <a:lnTo>
                    <a:pt x="87" y="142"/>
                  </a:lnTo>
                  <a:lnTo>
                    <a:pt x="93" y="141"/>
                  </a:lnTo>
                  <a:lnTo>
                    <a:pt x="100" y="138"/>
                  </a:lnTo>
                  <a:lnTo>
                    <a:pt x="106" y="134"/>
                  </a:lnTo>
                  <a:lnTo>
                    <a:pt x="113" y="132"/>
                  </a:lnTo>
                  <a:lnTo>
                    <a:pt x="118" y="127"/>
                  </a:lnTo>
                  <a:lnTo>
                    <a:pt x="123" y="123"/>
                  </a:lnTo>
                  <a:lnTo>
                    <a:pt x="128" y="118"/>
                  </a:lnTo>
                  <a:lnTo>
                    <a:pt x="132" y="111"/>
                  </a:lnTo>
                  <a:lnTo>
                    <a:pt x="136" y="106"/>
                  </a:lnTo>
                  <a:lnTo>
                    <a:pt x="138" y="100"/>
                  </a:lnTo>
                  <a:lnTo>
                    <a:pt x="141" y="93"/>
                  </a:lnTo>
                  <a:lnTo>
                    <a:pt x="142" y="86"/>
                  </a:lnTo>
                  <a:lnTo>
                    <a:pt x="143" y="79"/>
                  </a:lnTo>
                  <a:lnTo>
                    <a:pt x="143" y="72"/>
                  </a:lnTo>
                  <a:lnTo>
                    <a:pt x="143" y="64"/>
                  </a:lnTo>
                  <a:lnTo>
                    <a:pt x="142" y="57"/>
                  </a:lnTo>
                  <a:lnTo>
                    <a:pt x="141" y="50"/>
                  </a:lnTo>
                  <a:lnTo>
                    <a:pt x="138" y="43"/>
                  </a:lnTo>
                  <a:lnTo>
                    <a:pt x="136" y="37"/>
                  </a:lnTo>
                  <a:lnTo>
                    <a:pt x="132" y="32"/>
                  </a:lnTo>
                  <a:lnTo>
                    <a:pt x="128" y="25"/>
                  </a:lnTo>
                  <a:lnTo>
                    <a:pt x="123" y="20"/>
                  </a:lnTo>
                  <a:lnTo>
                    <a:pt x="118" y="16"/>
                  </a:lnTo>
                  <a:lnTo>
                    <a:pt x="113" y="11"/>
                  </a:lnTo>
                  <a:lnTo>
                    <a:pt x="106" y="9"/>
                  </a:lnTo>
                  <a:lnTo>
                    <a:pt x="100" y="5"/>
                  </a:lnTo>
                  <a:lnTo>
                    <a:pt x="93" y="2"/>
                  </a:lnTo>
                  <a:lnTo>
                    <a:pt x="86" y="1"/>
                  </a:lnTo>
                  <a:lnTo>
                    <a:pt x="79" y="0"/>
                  </a:lnTo>
                  <a:lnTo>
                    <a:pt x="72" y="0"/>
                  </a:lnTo>
                  <a:lnTo>
                    <a:pt x="64" y="0"/>
                  </a:lnTo>
                  <a:lnTo>
                    <a:pt x="57" y="1"/>
                  </a:lnTo>
                  <a:lnTo>
                    <a:pt x="51" y="2"/>
                  </a:lnTo>
                  <a:lnTo>
                    <a:pt x="43" y="5"/>
                  </a:lnTo>
                  <a:lnTo>
                    <a:pt x="37" y="9"/>
                  </a:lnTo>
                  <a:lnTo>
                    <a:pt x="32" y="11"/>
                  </a:lnTo>
                  <a:lnTo>
                    <a:pt x="27" y="16"/>
                  </a:lnTo>
                  <a:lnTo>
                    <a:pt x="21" y="20"/>
                  </a:lnTo>
                  <a:lnTo>
                    <a:pt x="16" y="25"/>
                  </a:lnTo>
                  <a:lnTo>
                    <a:pt x="12" y="32"/>
                  </a:lnTo>
                  <a:lnTo>
                    <a:pt x="9" y="37"/>
                  </a:lnTo>
                  <a:lnTo>
                    <a:pt x="5" y="43"/>
                  </a:lnTo>
                  <a:lnTo>
                    <a:pt x="4" y="50"/>
                  </a:lnTo>
                  <a:lnTo>
                    <a:pt x="1" y="57"/>
                  </a:lnTo>
                  <a:lnTo>
                    <a:pt x="0" y="64"/>
                  </a:lnTo>
                  <a:lnTo>
                    <a:pt x="0" y="72"/>
                  </a:lnTo>
                  <a:lnTo>
                    <a:pt x="0" y="79"/>
                  </a:lnTo>
                  <a:lnTo>
                    <a:pt x="1" y="86"/>
                  </a:lnTo>
                  <a:lnTo>
                    <a:pt x="4" y="93"/>
                  </a:lnTo>
                  <a:lnTo>
                    <a:pt x="5" y="100"/>
                  </a:lnTo>
                  <a:lnTo>
                    <a:pt x="9" y="106"/>
                  </a:lnTo>
                  <a:lnTo>
                    <a:pt x="12" y="111"/>
                  </a:lnTo>
                  <a:lnTo>
                    <a:pt x="16" y="118"/>
                  </a:lnTo>
                  <a:lnTo>
                    <a:pt x="21" y="123"/>
                  </a:lnTo>
                  <a:lnTo>
                    <a:pt x="27" y="127"/>
                  </a:lnTo>
                  <a:lnTo>
                    <a:pt x="32" y="132"/>
                  </a:lnTo>
                  <a:lnTo>
                    <a:pt x="37" y="134"/>
                  </a:lnTo>
                  <a:lnTo>
                    <a:pt x="43" y="138"/>
                  </a:lnTo>
                  <a:lnTo>
                    <a:pt x="51" y="141"/>
                  </a:lnTo>
                  <a:lnTo>
                    <a:pt x="57" y="142"/>
                  </a:lnTo>
                  <a:lnTo>
                    <a:pt x="64" y="143"/>
                  </a:lnTo>
                  <a:lnTo>
                    <a:pt x="72"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31" name="Freeform 3401"/>
            <p:cNvSpPr>
              <a:spLocks/>
            </p:cNvSpPr>
            <p:nvPr/>
          </p:nvSpPr>
          <p:spPr bwMode="auto">
            <a:xfrm>
              <a:off x="10456863" y="5511800"/>
              <a:ext cx="93662" cy="123825"/>
            </a:xfrm>
            <a:custGeom>
              <a:avLst/>
              <a:gdLst>
                <a:gd name="T0" fmla="*/ 0 w 236"/>
                <a:gd name="T1" fmla="*/ 11 h 312"/>
                <a:gd name="T2" fmla="*/ 0 w 236"/>
                <a:gd name="T3" fmla="*/ 40 h 312"/>
                <a:gd name="T4" fmla="*/ 1 w 236"/>
                <a:gd name="T5" fmla="*/ 67 h 312"/>
                <a:gd name="T6" fmla="*/ 4 w 236"/>
                <a:gd name="T7" fmla="*/ 81 h 312"/>
                <a:gd name="T8" fmla="*/ 5 w 236"/>
                <a:gd name="T9" fmla="*/ 94 h 312"/>
                <a:gd name="T10" fmla="*/ 8 w 236"/>
                <a:gd name="T11" fmla="*/ 106 h 312"/>
                <a:gd name="T12" fmla="*/ 12 w 236"/>
                <a:gd name="T13" fmla="*/ 119 h 312"/>
                <a:gd name="T14" fmla="*/ 16 w 236"/>
                <a:gd name="T15" fmla="*/ 131 h 312"/>
                <a:gd name="T16" fmla="*/ 21 w 236"/>
                <a:gd name="T17" fmla="*/ 142 h 312"/>
                <a:gd name="T18" fmla="*/ 27 w 236"/>
                <a:gd name="T19" fmla="*/ 153 h 312"/>
                <a:gd name="T20" fmla="*/ 34 w 236"/>
                <a:gd name="T21" fmla="*/ 163 h 312"/>
                <a:gd name="T22" fmla="*/ 41 w 236"/>
                <a:gd name="T23" fmla="*/ 171 h 312"/>
                <a:gd name="T24" fmla="*/ 50 w 236"/>
                <a:gd name="T25" fmla="*/ 178 h 312"/>
                <a:gd name="T26" fmla="*/ 60 w 236"/>
                <a:gd name="T27" fmla="*/ 185 h 312"/>
                <a:gd name="T28" fmla="*/ 72 w 236"/>
                <a:gd name="T29" fmla="*/ 189 h 312"/>
                <a:gd name="T30" fmla="*/ 72 w 236"/>
                <a:gd name="T31" fmla="*/ 312 h 312"/>
                <a:gd name="T32" fmla="*/ 168 w 236"/>
                <a:gd name="T33" fmla="*/ 312 h 312"/>
                <a:gd name="T34" fmla="*/ 168 w 236"/>
                <a:gd name="T35" fmla="*/ 189 h 312"/>
                <a:gd name="T36" fmla="*/ 180 w 236"/>
                <a:gd name="T37" fmla="*/ 185 h 312"/>
                <a:gd name="T38" fmla="*/ 190 w 236"/>
                <a:gd name="T39" fmla="*/ 178 h 312"/>
                <a:gd name="T40" fmla="*/ 199 w 236"/>
                <a:gd name="T41" fmla="*/ 171 h 312"/>
                <a:gd name="T42" fmla="*/ 207 w 236"/>
                <a:gd name="T43" fmla="*/ 162 h 312"/>
                <a:gd name="T44" fmla="*/ 213 w 236"/>
                <a:gd name="T45" fmla="*/ 153 h 312"/>
                <a:gd name="T46" fmla="*/ 220 w 236"/>
                <a:gd name="T47" fmla="*/ 142 h 312"/>
                <a:gd name="T48" fmla="*/ 224 w 236"/>
                <a:gd name="T49" fmla="*/ 131 h 312"/>
                <a:gd name="T50" fmla="*/ 227 w 236"/>
                <a:gd name="T51" fmla="*/ 118 h 312"/>
                <a:gd name="T52" fmla="*/ 233 w 236"/>
                <a:gd name="T53" fmla="*/ 92 h 312"/>
                <a:gd name="T54" fmla="*/ 235 w 236"/>
                <a:gd name="T55" fmla="*/ 65 h 312"/>
                <a:gd name="T56" fmla="*/ 235 w 236"/>
                <a:gd name="T57" fmla="*/ 38 h 312"/>
                <a:gd name="T58" fmla="*/ 236 w 236"/>
                <a:gd name="T59" fmla="*/ 11 h 312"/>
                <a:gd name="T60" fmla="*/ 236 w 236"/>
                <a:gd name="T61" fmla="*/ 0 h 312"/>
                <a:gd name="T62" fmla="*/ 0 w 236"/>
                <a:gd name="T63" fmla="*/ 0 h 312"/>
                <a:gd name="T64" fmla="*/ 0 w 236"/>
                <a:gd name="T65"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6" h="312">
                  <a:moveTo>
                    <a:pt x="0" y="11"/>
                  </a:moveTo>
                  <a:lnTo>
                    <a:pt x="0" y="40"/>
                  </a:lnTo>
                  <a:lnTo>
                    <a:pt x="1" y="67"/>
                  </a:lnTo>
                  <a:lnTo>
                    <a:pt x="4" y="81"/>
                  </a:lnTo>
                  <a:lnTo>
                    <a:pt x="5" y="94"/>
                  </a:lnTo>
                  <a:lnTo>
                    <a:pt x="8" y="106"/>
                  </a:lnTo>
                  <a:lnTo>
                    <a:pt x="12" y="119"/>
                  </a:lnTo>
                  <a:lnTo>
                    <a:pt x="16" y="131"/>
                  </a:lnTo>
                  <a:lnTo>
                    <a:pt x="21" y="142"/>
                  </a:lnTo>
                  <a:lnTo>
                    <a:pt x="27" y="153"/>
                  </a:lnTo>
                  <a:lnTo>
                    <a:pt x="34" y="163"/>
                  </a:lnTo>
                  <a:lnTo>
                    <a:pt x="41" y="171"/>
                  </a:lnTo>
                  <a:lnTo>
                    <a:pt x="50" y="178"/>
                  </a:lnTo>
                  <a:lnTo>
                    <a:pt x="60" y="185"/>
                  </a:lnTo>
                  <a:lnTo>
                    <a:pt x="72" y="189"/>
                  </a:lnTo>
                  <a:lnTo>
                    <a:pt x="72" y="312"/>
                  </a:lnTo>
                  <a:lnTo>
                    <a:pt x="168" y="312"/>
                  </a:lnTo>
                  <a:lnTo>
                    <a:pt x="168" y="189"/>
                  </a:lnTo>
                  <a:lnTo>
                    <a:pt x="180" y="185"/>
                  </a:lnTo>
                  <a:lnTo>
                    <a:pt x="190" y="178"/>
                  </a:lnTo>
                  <a:lnTo>
                    <a:pt x="199" y="171"/>
                  </a:lnTo>
                  <a:lnTo>
                    <a:pt x="207" y="162"/>
                  </a:lnTo>
                  <a:lnTo>
                    <a:pt x="213" y="153"/>
                  </a:lnTo>
                  <a:lnTo>
                    <a:pt x="220" y="142"/>
                  </a:lnTo>
                  <a:lnTo>
                    <a:pt x="224" y="131"/>
                  </a:lnTo>
                  <a:lnTo>
                    <a:pt x="227" y="118"/>
                  </a:lnTo>
                  <a:lnTo>
                    <a:pt x="233" y="92"/>
                  </a:lnTo>
                  <a:lnTo>
                    <a:pt x="235" y="65"/>
                  </a:lnTo>
                  <a:lnTo>
                    <a:pt x="235" y="38"/>
                  </a:lnTo>
                  <a:lnTo>
                    <a:pt x="236" y="11"/>
                  </a:lnTo>
                  <a:lnTo>
                    <a:pt x="236" y="0"/>
                  </a:lnTo>
                  <a:lnTo>
                    <a:pt x="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sp>
        <p:nvSpPr>
          <p:cNvPr id="233" name="Content Placeholder 2"/>
          <p:cNvSpPr txBox="1">
            <a:spLocks/>
          </p:cNvSpPr>
          <p:nvPr/>
        </p:nvSpPr>
        <p:spPr bwMode="auto">
          <a:xfrm>
            <a:off x="9079099" y="3824527"/>
            <a:ext cx="468078"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tx1">
                    <a:lumMod val="75000"/>
                    <a:lumOff val="25000"/>
                  </a:schemeClr>
                </a:solidFill>
                <a:latin typeface="Source Sans Pro"/>
              </a:rPr>
              <a:t>Users</a:t>
            </a:r>
          </a:p>
        </p:txBody>
      </p:sp>
      <p:sp>
        <p:nvSpPr>
          <p:cNvPr id="249" name="Content Placeholder 2"/>
          <p:cNvSpPr txBox="1">
            <a:spLocks/>
          </p:cNvSpPr>
          <p:nvPr/>
        </p:nvSpPr>
        <p:spPr bwMode="auto">
          <a:xfrm>
            <a:off x="10084861" y="3489678"/>
            <a:ext cx="130324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a:solidFill>
                  <a:schemeClr val="tx1">
                    <a:lumMod val="75000"/>
                    <a:lumOff val="25000"/>
                  </a:schemeClr>
                </a:solidFill>
                <a:latin typeface="Source Sans Pro"/>
              </a:rPr>
              <a:t>User experience</a:t>
            </a:r>
          </a:p>
        </p:txBody>
      </p:sp>
      <p:sp>
        <p:nvSpPr>
          <p:cNvPr id="250" name="Freeform 3037"/>
          <p:cNvSpPr>
            <a:spLocks/>
          </p:cNvSpPr>
          <p:nvPr/>
        </p:nvSpPr>
        <p:spPr bwMode="auto">
          <a:xfrm>
            <a:off x="1006657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1" name="Freeform 3037"/>
          <p:cNvSpPr>
            <a:spLocks/>
          </p:cNvSpPr>
          <p:nvPr/>
        </p:nvSpPr>
        <p:spPr bwMode="auto">
          <a:xfrm>
            <a:off x="1035821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2" name="Freeform 341"/>
          <p:cNvSpPr>
            <a:spLocks/>
          </p:cNvSpPr>
          <p:nvPr/>
        </p:nvSpPr>
        <p:spPr bwMode="auto">
          <a:xfrm>
            <a:off x="10757926" y="3127655"/>
            <a:ext cx="105055" cy="213957"/>
          </a:xfrm>
          <a:custGeom>
            <a:avLst/>
            <a:gdLst>
              <a:gd name="connsiteX0" fmla="*/ 0 w 105055"/>
              <a:gd name="connsiteY0" fmla="*/ 0 h 213957"/>
              <a:gd name="connsiteX1" fmla="*/ 716 w 105055"/>
              <a:gd name="connsiteY1" fmla="*/ 240 h 213957"/>
              <a:gd name="connsiteX2" fmla="*/ 1605 w 105055"/>
              <a:gd name="connsiteY2" fmla="*/ 837 h 213957"/>
              <a:gd name="connsiteX3" fmla="*/ 2198 w 105055"/>
              <a:gd name="connsiteY3" fmla="*/ 2031 h 213957"/>
              <a:gd name="connsiteX4" fmla="*/ 25912 w 105055"/>
              <a:gd name="connsiteY4" fmla="*/ 78444 h 213957"/>
              <a:gd name="connsiteX5" fmla="*/ 101498 w 105055"/>
              <a:gd name="connsiteY5" fmla="*/ 78444 h 213957"/>
              <a:gd name="connsiteX6" fmla="*/ 102980 w 105055"/>
              <a:gd name="connsiteY6" fmla="*/ 78444 h 213957"/>
              <a:gd name="connsiteX7" fmla="*/ 103573 w 105055"/>
              <a:gd name="connsiteY7" fmla="*/ 79041 h 213957"/>
              <a:gd name="connsiteX8" fmla="*/ 104759 w 105055"/>
              <a:gd name="connsiteY8" fmla="*/ 79936 h 213957"/>
              <a:gd name="connsiteX9" fmla="*/ 105055 w 105055"/>
              <a:gd name="connsiteY9" fmla="*/ 80832 h 213957"/>
              <a:gd name="connsiteX10" fmla="*/ 105055 w 105055"/>
              <a:gd name="connsiteY10" fmla="*/ 82026 h 213957"/>
              <a:gd name="connsiteX11" fmla="*/ 105055 w 105055"/>
              <a:gd name="connsiteY11" fmla="*/ 82921 h 213957"/>
              <a:gd name="connsiteX12" fmla="*/ 104759 w 105055"/>
              <a:gd name="connsiteY12" fmla="*/ 84115 h 213957"/>
              <a:gd name="connsiteX13" fmla="*/ 103573 w 105055"/>
              <a:gd name="connsiteY13" fmla="*/ 84712 h 213957"/>
              <a:gd name="connsiteX14" fmla="*/ 43400 w 105055"/>
              <a:gd name="connsiteY14" fmla="*/ 128590 h 213957"/>
              <a:gd name="connsiteX15" fmla="*/ 69485 w 105055"/>
              <a:gd name="connsiteY15" fmla="*/ 209480 h 213957"/>
              <a:gd name="connsiteX16" fmla="*/ 69781 w 105055"/>
              <a:gd name="connsiteY16" fmla="*/ 210375 h 213957"/>
              <a:gd name="connsiteX17" fmla="*/ 69485 w 105055"/>
              <a:gd name="connsiteY17" fmla="*/ 211569 h 213957"/>
              <a:gd name="connsiteX18" fmla="*/ 69189 w 105055"/>
              <a:gd name="connsiteY18" fmla="*/ 212465 h 213957"/>
              <a:gd name="connsiteX19" fmla="*/ 68299 w 105055"/>
              <a:gd name="connsiteY19" fmla="*/ 213360 h 213957"/>
              <a:gd name="connsiteX20" fmla="*/ 67410 w 105055"/>
              <a:gd name="connsiteY20" fmla="*/ 213957 h 213957"/>
              <a:gd name="connsiteX21" fmla="*/ 66224 w 105055"/>
              <a:gd name="connsiteY21" fmla="*/ 213957 h 213957"/>
              <a:gd name="connsiteX22" fmla="*/ 65039 w 105055"/>
              <a:gd name="connsiteY22" fmla="*/ 213957 h 213957"/>
              <a:gd name="connsiteX23" fmla="*/ 64149 w 105055"/>
              <a:gd name="connsiteY23" fmla="*/ 213360 h 213957"/>
              <a:gd name="connsiteX24" fmla="*/ 0 w 105055"/>
              <a:gd name="connsiteY24" fmla="*/ 166008 h 2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055" h="213957">
                <a:moveTo>
                  <a:pt x="0" y="0"/>
                </a:moveTo>
                <a:lnTo>
                  <a:pt x="716" y="240"/>
                </a:lnTo>
                <a:lnTo>
                  <a:pt x="1605" y="837"/>
                </a:lnTo>
                <a:lnTo>
                  <a:pt x="2198" y="2031"/>
                </a:lnTo>
                <a:lnTo>
                  <a:pt x="25912" y="78444"/>
                </a:lnTo>
                <a:lnTo>
                  <a:pt x="101498" y="78444"/>
                </a:lnTo>
                <a:lnTo>
                  <a:pt x="102980" y="78444"/>
                </a:lnTo>
                <a:lnTo>
                  <a:pt x="103573" y="79041"/>
                </a:lnTo>
                <a:lnTo>
                  <a:pt x="104759" y="79936"/>
                </a:lnTo>
                <a:lnTo>
                  <a:pt x="105055" y="80832"/>
                </a:lnTo>
                <a:lnTo>
                  <a:pt x="105055" y="82026"/>
                </a:lnTo>
                <a:lnTo>
                  <a:pt x="105055" y="82921"/>
                </a:lnTo>
                <a:lnTo>
                  <a:pt x="104759" y="84115"/>
                </a:lnTo>
                <a:lnTo>
                  <a:pt x="103573" y="84712"/>
                </a:lnTo>
                <a:lnTo>
                  <a:pt x="43400" y="128590"/>
                </a:lnTo>
                <a:lnTo>
                  <a:pt x="69485" y="209480"/>
                </a:lnTo>
                <a:lnTo>
                  <a:pt x="69781" y="210375"/>
                </a:lnTo>
                <a:lnTo>
                  <a:pt x="69485" y="211569"/>
                </a:lnTo>
                <a:lnTo>
                  <a:pt x="69189" y="212465"/>
                </a:lnTo>
                <a:lnTo>
                  <a:pt x="68299" y="213360"/>
                </a:lnTo>
                <a:lnTo>
                  <a:pt x="67410" y="213957"/>
                </a:lnTo>
                <a:lnTo>
                  <a:pt x="66224" y="213957"/>
                </a:lnTo>
                <a:lnTo>
                  <a:pt x="65039" y="213957"/>
                </a:lnTo>
                <a:lnTo>
                  <a:pt x="64149" y="213360"/>
                </a:lnTo>
                <a:lnTo>
                  <a:pt x="0" y="166008"/>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noAutofit/>
          </a:bodyPr>
          <a:lstStyle/>
          <a:p>
            <a:endParaRPr lang="en-US">
              <a:latin typeface="Source Sans Pro"/>
            </a:endParaRPr>
          </a:p>
        </p:txBody>
      </p:sp>
      <p:sp>
        <p:nvSpPr>
          <p:cNvPr id="344" name="Freeform 3037"/>
          <p:cNvSpPr>
            <a:spLocks/>
          </p:cNvSpPr>
          <p:nvPr/>
        </p:nvSpPr>
        <p:spPr bwMode="auto">
          <a:xfrm>
            <a:off x="10941496"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5" name="Freeform 3037"/>
          <p:cNvSpPr>
            <a:spLocks/>
          </p:cNvSpPr>
          <p:nvPr/>
        </p:nvSpPr>
        <p:spPr bwMode="auto">
          <a:xfrm>
            <a:off x="11233137" y="3127297"/>
            <a:ext cx="213124" cy="214314"/>
          </a:xfrm>
          <a:custGeom>
            <a:avLst/>
            <a:gdLst>
              <a:gd name="T0" fmla="*/ 719 w 719"/>
              <a:gd name="T1" fmla="*/ 272 h 718"/>
              <a:gd name="T2" fmla="*/ 718 w 719"/>
              <a:gd name="T3" fmla="*/ 269 h 718"/>
              <a:gd name="T4" fmla="*/ 714 w 719"/>
              <a:gd name="T5" fmla="*/ 266 h 718"/>
              <a:gd name="T6" fmla="*/ 712 w 719"/>
              <a:gd name="T7" fmla="*/ 264 h 718"/>
              <a:gd name="T8" fmla="*/ 707 w 719"/>
              <a:gd name="T9" fmla="*/ 264 h 718"/>
              <a:gd name="T10" fmla="*/ 452 w 719"/>
              <a:gd name="T11" fmla="*/ 264 h 718"/>
              <a:gd name="T12" fmla="*/ 372 w 719"/>
              <a:gd name="T13" fmla="*/ 8 h 718"/>
              <a:gd name="T14" fmla="*/ 370 w 719"/>
              <a:gd name="T15" fmla="*/ 4 h 718"/>
              <a:gd name="T16" fmla="*/ 367 w 719"/>
              <a:gd name="T17" fmla="*/ 2 h 718"/>
              <a:gd name="T18" fmla="*/ 364 w 719"/>
              <a:gd name="T19" fmla="*/ 1 h 718"/>
              <a:gd name="T20" fmla="*/ 360 w 719"/>
              <a:gd name="T21" fmla="*/ 0 h 718"/>
              <a:gd name="T22" fmla="*/ 356 w 719"/>
              <a:gd name="T23" fmla="*/ 1 h 718"/>
              <a:gd name="T24" fmla="*/ 353 w 719"/>
              <a:gd name="T25" fmla="*/ 2 h 718"/>
              <a:gd name="T26" fmla="*/ 350 w 719"/>
              <a:gd name="T27" fmla="*/ 4 h 718"/>
              <a:gd name="T28" fmla="*/ 349 w 719"/>
              <a:gd name="T29" fmla="*/ 8 h 718"/>
              <a:gd name="T30" fmla="*/ 268 w 719"/>
              <a:gd name="T31" fmla="*/ 264 h 718"/>
              <a:gd name="T32" fmla="*/ 12 w 719"/>
              <a:gd name="T33" fmla="*/ 264 h 718"/>
              <a:gd name="T34" fmla="*/ 9 w 719"/>
              <a:gd name="T35" fmla="*/ 264 h 718"/>
              <a:gd name="T36" fmla="*/ 6 w 719"/>
              <a:gd name="T37" fmla="*/ 265 h 718"/>
              <a:gd name="T38" fmla="*/ 3 w 719"/>
              <a:gd name="T39" fmla="*/ 269 h 718"/>
              <a:gd name="T40" fmla="*/ 2 w 719"/>
              <a:gd name="T41" fmla="*/ 271 h 718"/>
              <a:gd name="T42" fmla="*/ 0 w 719"/>
              <a:gd name="T43" fmla="*/ 276 h 718"/>
              <a:gd name="T44" fmla="*/ 2 w 719"/>
              <a:gd name="T45" fmla="*/ 279 h 718"/>
              <a:gd name="T46" fmla="*/ 3 w 719"/>
              <a:gd name="T47" fmla="*/ 282 h 718"/>
              <a:gd name="T48" fmla="*/ 5 w 719"/>
              <a:gd name="T49" fmla="*/ 285 h 718"/>
              <a:gd name="T50" fmla="*/ 210 w 719"/>
              <a:gd name="T51" fmla="*/ 439 h 718"/>
              <a:gd name="T52" fmla="*/ 122 w 719"/>
              <a:gd name="T53" fmla="*/ 703 h 718"/>
              <a:gd name="T54" fmla="*/ 121 w 719"/>
              <a:gd name="T55" fmla="*/ 706 h 718"/>
              <a:gd name="T56" fmla="*/ 121 w 719"/>
              <a:gd name="T57" fmla="*/ 710 h 718"/>
              <a:gd name="T58" fmla="*/ 123 w 719"/>
              <a:gd name="T59" fmla="*/ 713 h 718"/>
              <a:gd name="T60" fmla="*/ 125 w 719"/>
              <a:gd name="T61" fmla="*/ 716 h 718"/>
              <a:gd name="T62" fmla="*/ 129 w 719"/>
              <a:gd name="T63" fmla="*/ 718 h 718"/>
              <a:gd name="T64" fmla="*/ 132 w 719"/>
              <a:gd name="T65" fmla="*/ 718 h 718"/>
              <a:gd name="T66" fmla="*/ 136 w 719"/>
              <a:gd name="T67" fmla="*/ 718 h 718"/>
              <a:gd name="T68" fmla="*/ 140 w 719"/>
              <a:gd name="T69" fmla="*/ 716 h 718"/>
              <a:gd name="T70" fmla="*/ 360 w 719"/>
              <a:gd name="T71" fmla="*/ 554 h 718"/>
              <a:gd name="T72" fmla="*/ 581 w 719"/>
              <a:gd name="T73" fmla="*/ 716 h 718"/>
              <a:gd name="T74" fmla="*/ 584 w 719"/>
              <a:gd name="T75" fmla="*/ 718 h 718"/>
              <a:gd name="T76" fmla="*/ 588 w 719"/>
              <a:gd name="T77" fmla="*/ 718 h 718"/>
              <a:gd name="T78" fmla="*/ 592 w 719"/>
              <a:gd name="T79" fmla="*/ 718 h 718"/>
              <a:gd name="T80" fmla="*/ 595 w 719"/>
              <a:gd name="T81" fmla="*/ 716 h 718"/>
              <a:gd name="T82" fmla="*/ 598 w 719"/>
              <a:gd name="T83" fmla="*/ 713 h 718"/>
              <a:gd name="T84" fmla="*/ 599 w 719"/>
              <a:gd name="T85" fmla="*/ 710 h 718"/>
              <a:gd name="T86" fmla="*/ 600 w 719"/>
              <a:gd name="T87" fmla="*/ 706 h 718"/>
              <a:gd name="T88" fmla="*/ 599 w 719"/>
              <a:gd name="T89" fmla="*/ 703 h 718"/>
              <a:gd name="T90" fmla="*/ 511 w 719"/>
              <a:gd name="T91" fmla="*/ 432 h 718"/>
              <a:gd name="T92" fmla="*/ 714 w 719"/>
              <a:gd name="T93" fmla="*/ 285 h 718"/>
              <a:gd name="T94" fmla="*/ 718 w 719"/>
              <a:gd name="T95" fmla="*/ 283 h 718"/>
              <a:gd name="T96" fmla="*/ 719 w 719"/>
              <a:gd name="T97" fmla="*/ 279 h 718"/>
              <a:gd name="T98" fmla="*/ 719 w 719"/>
              <a:gd name="T99" fmla="*/ 276 h 718"/>
              <a:gd name="T100" fmla="*/ 719 w 719"/>
              <a:gd name="T101" fmla="*/ 27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9" h="718">
                <a:moveTo>
                  <a:pt x="719" y="272"/>
                </a:moveTo>
                <a:lnTo>
                  <a:pt x="718" y="269"/>
                </a:lnTo>
                <a:lnTo>
                  <a:pt x="714" y="266"/>
                </a:lnTo>
                <a:lnTo>
                  <a:pt x="712" y="264"/>
                </a:lnTo>
                <a:lnTo>
                  <a:pt x="707" y="264"/>
                </a:lnTo>
                <a:lnTo>
                  <a:pt x="452" y="264"/>
                </a:lnTo>
                <a:lnTo>
                  <a:pt x="372" y="8"/>
                </a:lnTo>
                <a:lnTo>
                  <a:pt x="370" y="4"/>
                </a:lnTo>
                <a:lnTo>
                  <a:pt x="367" y="2"/>
                </a:lnTo>
                <a:lnTo>
                  <a:pt x="364" y="1"/>
                </a:lnTo>
                <a:lnTo>
                  <a:pt x="360" y="0"/>
                </a:lnTo>
                <a:lnTo>
                  <a:pt x="356" y="1"/>
                </a:lnTo>
                <a:lnTo>
                  <a:pt x="353" y="2"/>
                </a:lnTo>
                <a:lnTo>
                  <a:pt x="350" y="4"/>
                </a:lnTo>
                <a:lnTo>
                  <a:pt x="349" y="8"/>
                </a:lnTo>
                <a:lnTo>
                  <a:pt x="268" y="264"/>
                </a:lnTo>
                <a:lnTo>
                  <a:pt x="12" y="264"/>
                </a:lnTo>
                <a:lnTo>
                  <a:pt x="9" y="264"/>
                </a:lnTo>
                <a:lnTo>
                  <a:pt x="6" y="265"/>
                </a:lnTo>
                <a:lnTo>
                  <a:pt x="3" y="269"/>
                </a:lnTo>
                <a:lnTo>
                  <a:pt x="2" y="271"/>
                </a:lnTo>
                <a:lnTo>
                  <a:pt x="0" y="276"/>
                </a:lnTo>
                <a:lnTo>
                  <a:pt x="2" y="279"/>
                </a:lnTo>
                <a:lnTo>
                  <a:pt x="3" y="282"/>
                </a:lnTo>
                <a:lnTo>
                  <a:pt x="5" y="285"/>
                </a:lnTo>
                <a:lnTo>
                  <a:pt x="210" y="439"/>
                </a:lnTo>
                <a:lnTo>
                  <a:pt x="122" y="703"/>
                </a:lnTo>
                <a:lnTo>
                  <a:pt x="121" y="706"/>
                </a:lnTo>
                <a:lnTo>
                  <a:pt x="121" y="710"/>
                </a:lnTo>
                <a:lnTo>
                  <a:pt x="123" y="713"/>
                </a:lnTo>
                <a:lnTo>
                  <a:pt x="125" y="716"/>
                </a:lnTo>
                <a:lnTo>
                  <a:pt x="129" y="718"/>
                </a:lnTo>
                <a:lnTo>
                  <a:pt x="132" y="718"/>
                </a:lnTo>
                <a:lnTo>
                  <a:pt x="136" y="718"/>
                </a:lnTo>
                <a:lnTo>
                  <a:pt x="140" y="716"/>
                </a:lnTo>
                <a:lnTo>
                  <a:pt x="360" y="554"/>
                </a:lnTo>
                <a:lnTo>
                  <a:pt x="581" y="716"/>
                </a:lnTo>
                <a:lnTo>
                  <a:pt x="584" y="718"/>
                </a:lnTo>
                <a:lnTo>
                  <a:pt x="588" y="718"/>
                </a:lnTo>
                <a:lnTo>
                  <a:pt x="592" y="718"/>
                </a:lnTo>
                <a:lnTo>
                  <a:pt x="595" y="716"/>
                </a:lnTo>
                <a:lnTo>
                  <a:pt x="598" y="713"/>
                </a:lnTo>
                <a:lnTo>
                  <a:pt x="599" y="710"/>
                </a:lnTo>
                <a:lnTo>
                  <a:pt x="600" y="706"/>
                </a:lnTo>
                <a:lnTo>
                  <a:pt x="599" y="703"/>
                </a:lnTo>
                <a:lnTo>
                  <a:pt x="511" y="432"/>
                </a:lnTo>
                <a:lnTo>
                  <a:pt x="714" y="285"/>
                </a:lnTo>
                <a:lnTo>
                  <a:pt x="718" y="283"/>
                </a:lnTo>
                <a:lnTo>
                  <a:pt x="719" y="279"/>
                </a:lnTo>
                <a:lnTo>
                  <a:pt x="719" y="276"/>
                </a:lnTo>
                <a:lnTo>
                  <a:pt x="719" y="272"/>
                </a:lnTo>
                <a:close/>
              </a:path>
            </a:pathLst>
          </a:custGeom>
          <a:solidFill>
            <a:schemeClr val="bg1"/>
          </a:solidFill>
          <a:ln w="12700">
            <a:solidFill>
              <a:srgbClr val="7EBA65"/>
            </a:solidFill>
            <a:round/>
            <a:headEnd/>
            <a:tailEnd/>
          </a:ln>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346" name="Freeform 345"/>
          <p:cNvSpPr>
            <a:spLocks/>
          </p:cNvSpPr>
          <p:nvPr/>
        </p:nvSpPr>
        <p:spPr bwMode="auto">
          <a:xfrm flipH="1">
            <a:off x="10648847" y="3127655"/>
            <a:ext cx="105055" cy="213957"/>
          </a:xfrm>
          <a:custGeom>
            <a:avLst/>
            <a:gdLst>
              <a:gd name="connsiteX0" fmla="*/ 0 w 105055"/>
              <a:gd name="connsiteY0" fmla="*/ 0 h 213957"/>
              <a:gd name="connsiteX1" fmla="*/ 716 w 105055"/>
              <a:gd name="connsiteY1" fmla="*/ 240 h 213957"/>
              <a:gd name="connsiteX2" fmla="*/ 1605 w 105055"/>
              <a:gd name="connsiteY2" fmla="*/ 837 h 213957"/>
              <a:gd name="connsiteX3" fmla="*/ 2198 w 105055"/>
              <a:gd name="connsiteY3" fmla="*/ 2031 h 213957"/>
              <a:gd name="connsiteX4" fmla="*/ 25912 w 105055"/>
              <a:gd name="connsiteY4" fmla="*/ 78444 h 213957"/>
              <a:gd name="connsiteX5" fmla="*/ 101498 w 105055"/>
              <a:gd name="connsiteY5" fmla="*/ 78444 h 213957"/>
              <a:gd name="connsiteX6" fmla="*/ 102980 w 105055"/>
              <a:gd name="connsiteY6" fmla="*/ 78444 h 213957"/>
              <a:gd name="connsiteX7" fmla="*/ 103573 w 105055"/>
              <a:gd name="connsiteY7" fmla="*/ 79041 h 213957"/>
              <a:gd name="connsiteX8" fmla="*/ 104759 w 105055"/>
              <a:gd name="connsiteY8" fmla="*/ 79936 h 213957"/>
              <a:gd name="connsiteX9" fmla="*/ 105055 w 105055"/>
              <a:gd name="connsiteY9" fmla="*/ 80832 h 213957"/>
              <a:gd name="connsiteX10" fmla="*/ 105055 w 105055"/>
              <a:gd name="connsiteY10" fmla="*/ 82026 h 213957"/>
              <a:gd name="connsiteX11" fmla="*/ 105055 w 105055"/>
              <a:gd name="connsiteY11" fmla="*/ 82921 h 213957"/>
              <a:gd name="connsiteX12" fmla="*/ 104759 w 105055"/>
              <a:gd name="connsiteY12" fmla="*/ 84115 h 213957"/>
              <a:gd name="connsiteX13" fmla="*/ 103573 w 105055"/>
              <a:gd name="connsiteY13" fmla="*/ 84712 h 213957"/>
              <a:gd name="connsiteX14" fmla="*/ 43400 w 105055"/>
              <a:gd name="connsiteY14" fmla="*/ 128590 h 213957"/>
              <a:gd name="connsiteX15" fmla="*/ 69485 w 105055"/>
              <a:gd name="connsiteY15" fmla="*/ 209480 h 213957"/>
              <a:gd name="connsiteX16" fmla="*/ 69781 w 105055"/>
              <a:gd name="connsiteY16" fmla="*/ 210375 h 213957"/>
              <a:gd name="connsiteX17" fmla="*/ 69485 w 105055"/>
              <a:gd name="connsiteY17" fmla="*/ 211569 h 213957"/>
              <a:gd name="connsiteX18" fmla="*/ 69189 w 105055"/>
              <a:gd name="connsiteY18" fmla="*/ 212465 h 213957"/>
              <a:gd name="connsiteX19" fmla="*/ 68299 w 105055"/>
              <a:gd name="connsiteY19" fmla="*/ 213360 h 213957"/>
              <a:gd name="connsiteX20" fmla="*/ 67410 w 105055"/>
              <a:gd name="connsiteY20" fmla="*/ 213957 h 213957"/>
              <a:gd name="connsiteX21" fmla="*/ 66224 w 105055"/>
              <a:gd name="connsiteY21" fmla="*/ 213957 h 213957"/>
              <a:gd name="connsiteX22" fmla="*/ 65039 w 105055"/>
              <a:gd name="connsiteY22" fmla="*/ 213957 h 213957"/>
              <a:gd name="connsiteX23" fmla="*/ 64149 w 105055"/>
              <a:gd name="connsiteY23" fmla="*/ 213360 h 213957"/>
              <a:gd name="connsiteX24" fmla="*/ 0 w 105055"/>
              <a:gd name="connsiteY24" fmla="*/ 166008 h 2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055" h="213957">
                <a:moveTo>
                  <a:pt x="0" y="0"/>
                </a:moveTo>
                <a:lnTo>
                  <a:pt x="716" y="240"/>
                </a:lnTo>
                <a:lnTo>
                  <a:pt x="1605" y="837"/>
                </a:lnTo>
                <a:lnTo>
                  <a:pt x="2198" y="2031"/>
                </a:lnTo>
                <a:lnTo>
                  <a:pt x="25912" y="78444"/>
                </a:lnTo>
                <a:lnTo>
                  <a:pt x="101498" y="78444"/>
                </a:lnTo>
                <a:lnTo>
                  <a:pt x="102980" y="78444"/>
                </a:lnTo>
                <a:lnTo>
                  <a:pt x="103573" y="79041"/>
                </a:lnTo>
                <a:lnTo>
                  <a:pt x="104759" y="79936"/>
                </a:lnTo>
                <a:lnTo>
                  <a:pt x="105055" y="80832"/>
                </a:lnTo>
                <a:lnTo>
                  <a:pt x="105055" y="82026"/>
                </a:lnTo>
                <a:lnTo>
                  <a:pt x="105055" y="82921"/>
                </a:lnTo>
                <a:lnTo>
                  <a:pt x="104759" y="84115"/>
                </a:lnTo>
                <a:lnTo>
                  <a:pt x="103573" y="84712"/>
                </a:lnTo>
                <a:lnTo>
                  <a:pt x="43400" y="128590"/>
                </a:lnTo>
                <a:lnTo>
                  <a:pt x="69485" y="209480"/>
                </a:lnTo>
                <a:lnTo>
                  <a:pt x="69781" y="210375"/>
                </a:lnTo>
                <a:lnTo>
                  <a:pt x="69485" y="211569"/>
                </a:lnTo>
                <a:lnTo>
                  <a:pt x="69189" y="212465"/>
                </a:lnTo>
                <a:lnTo>
                  <a:pt x="68299" y="213360"/>
                </a:lnTo>
                <a:lnTo>
                  <a:pt x="67410" y="213957"/>
                </a:lnTo>
                <a:lnTo>
                  <a:pt x="66224" y="213957"/>
                </a:lnTo>
                <a:lnTo>
                  <a:pt x="65039" y="213957"/>
                </a:lnTo>
                <a:lnTo>
                  <a:pt x="64149" y="213360"/>
                </a:lnTo>
                <a:lnTo>
                  <a:pt x="0" y="166008"/>
                </a:lnTo>
                <a:close/>
              </a:path>
            </a:pathLst>
          </a:custGeom>
          <a:solidFill>
            <a:srgbClr val="FF0000"/>
          </a:solidFill>
          <a:ln w="12700">
            <a:solidFill>
              <a:srgbClr val="7EBA65"/>
            </a:solidFill>
            <a:round/>
            <a:headEnd/>
            <a:tailEnd/>
          </a:ln>
          <a:extLst/>
        </p:spPr>
        <p:txBody>
          <a:bodyPr vert="horz" wrap="square" lIns="91440" tIns="45720" rIns="91440" bIns="45720" numCol="1" anchor="t" anchorCtr="0" compatLnSpc="1">
            <a:prstTxWarp prst="textNoShape">
              <a:avLst/>
            </a:prstTxWarp>
            <a:noAutofit/>
          </a:bodyPr>
          <a:lstStyle/>
          <a:p>
            <a:endParaRPr lang="en-US">
              <a:latin typeface="Source Sans Pro"/>
            </a:endParaRPr>
          </a:p>
        </p:txBody>
      </p:sp>
      <p:sp>
        <p:nvSpPr>
          <p:cNvPr id="129" name="Pentagon 128"/>
          <p:cNvSpPr/>
          <p:nvPr/>
        </p:nvSpPr>
        <p:spPr>
          <a:xfrm>
            <a:off x="890615" y="3510703"/>
            <a:ext cx="3569753" cy="590256"/>
          </a:xfrm>
          <a:prstGeom prst="homePlate">
            <a:avLst/>
          </a:prstGeom>
          <a:gradFill flip="none" rotWithShape="1">
            <a:gsLst>
              <a:gs pos="0">
                <a:schemeClr val="bg1"/>
              </a:gs>
              <a:gs pos="100000">
                <a:srgbClr val="DC737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30" name="Content Placeholder 2"/>
          <p:cNvSpPr txBox="1">
            <a:spLocks/>
          </p:cNvSpPr>
          <p:nvPr/>
        </p:nvSpPr>
        <p:spPr bwMode="auto">
          <a:xfrm>
            <a:off x="1616932" y="3609752"/>
            <a:ext cx="2208938"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400">
                <a:solidFill>
                  <a:schemeClr val="tx1">
                    <a:lumMod val="75000"/>
                    <a:lumOff val="25000"/>
                  </a:schemeClr>
                </a:solidFill>
                <a:latin typeface="Source Sans Pro"/>
              </a:rPr>
              <a:t>Bug fixes – unplanned work</a:t>
            </a:r>
            <a:br>
              <a:rPr lang="en-US" sz="1400">
                <a:solidFill>
                  <a:schemeClr val="tx1">
                    <a:lumMod val="75000"/>
                    <a:lumOff val="25000"/>
                  </a:schemeClr>
                </a:solidFill>
                <a:latin typeface="Source Sans Pro"/>
              </a:rPr>
            </a:br>
            <a:r>
              <a:rPr lang="en-US" sz="1400">
                <a:solidFill>
                  <a:schemeClr val="tx1">
                    <a:lumMod val="75000"/>
                    <a:lumOff val="25000"/>
                  </a:schemeClr>
                </a:solidFill>
                <a:latin typeface="Source Sans Pro"/>
              </a:rPr>
              <a:t>(found in QA or Production)</a:t>
            </a:r>
          </a:p>
        </p:txBody>
      </p:sp>
      <p:grpSp>
        <p:nvGrpSpPr>
          <p:cNvPr id="131" name="Group 4"/>
          <p:cNvGrpSpPr>
            <a:grpSpLocks noChangeAspect="1"/>
          </p:cNvGrpSpPr>
          <p:nvPr/>
        </p:nvGrpSpPr>
        <p:grpSpPr bwMode="auto">
          <a:xfrm>
            <a:off x="1164003" y="3648264"/>
            <a:ext cx="300842" cy="315134"/>
            <a:chOff x="2746" y="2821"/>
            <a:chExt cx="463" cy="485"/>
          </a:xfrm>
          <a:solidFill>
            <a:srgbClr val="DC7373"/>
          </a:solidFill>
        </p:grpSpPr>
        <p:sp>
          <p:nvSpPr>
            <p:cNvPr id="132"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3"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4"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5"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6"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7"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8"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sp>
          <p:nvSpPr>
            <p:cNvPr id="139"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Source Sans Pro"/>
              </a:endParaRPr>
            </a:p>
          </p:txBody>
        </p:sp>
      </p:grpSp>
      <p:grpSp>
        <p:nvGrpSpPr>
          <p:cNvPr id="142" name="Group 141"/>
          <p:cNvGrpSpPr/>
          <p:nvPr/>
        </p:nvGrpSpPr>
        <p:grpSpPr>
          <a:xfrm>
            <a:off x="4716080" y="2687614"/>
            <a:ext cx="219511" cy="349823"/>
            <a:chOff x="4594758" y="3071462"/>
            <a:chExt cx="164567" cy="431941"/>
          </a:xfrm>
        </p:grpSpPr>
        <p:cxnSp>
          <p:nvCxnSpPr>
            <p:cNvPr id="143" name="Straight Connector 142"/>
            <p:cNvCxnSpPr/>
            <p:nvPr/>
          </p:nvCxnSpPr>
          <p:spPr>
            <a:xfrm flipV="1">
              <a:off x="4594758" y="3071462"/>
              <a:ext cx="0" cy="431941"/>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4594758" y="3071462"/>
              <a:ext cx="164567" cy="0"/>
            </a:xfrm>
            <a:prstGeom prst="straightConnector1">
              <a:avLst/>
            </a:prstGeom>
            <a:ln w="12700">
              <a:solidFill>
                <a:srgbClr val="76717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flipV="1">
            <a:off x="4716080" y="3694015"/>
            <a:ext cx="219511" cy="349823"/>
            <a:chOff x="4594758" y="3071462"/>
            <a:chExt cx="164567" cy="431941"/>
          </a:xfrm>
        </p:grpSpPr>
        <p:cxnSp>
          <p:nvCxnSpPr>
            <p:cNvPr id="146" name="Straight Connector 145"/>
            <p:cNvCxnSpPr/>
            <p:nvPr/>
          </p:nvCxnSpPr>
          <p:spPr>
            <a:xfrm flipV="1">
              <a:off x="4594758" y="3071462"/>
              <a:ext cx="0" cy="431941"/>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4594758" y="3071462"/>
              <a:ext cx="164567" cy="0"/>
            </a:xfrm>
            <a:prstGeom prst="straightConnector1">
              <a:avLst/>
            </a:prstGeom>
            <a:ln w="12700">
              <a:solidFill>
                <a:srgbClr val="76717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48" name="Content Placeholder 2"/>
          <p:cNvSpPr txBox="1">
            <a:spLocks/>
          </p:cNvSpPr>
          <p:nvPr/>
        </p:nvSpPr>
        <p:spPr bwMode="auto">
          <a:xfrm>
            <a:off x="4576216" y="3266598"/>
            <a:ext cx="924933" cy="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spcBef>
                <a:spcPts val="0"/>
              </a:spcBef>
              <a:buNone/>
            </a:pPr>
            <a:r>
              <a:rPr lang="en-US" sz="1400">
                <a:solidFill>
                  <a:schemeClr val="accent3"/>
                </a:solidFill>
                <a:latin typeface="Source Sans Pro"/>
              </a:rPr>
              <a:t>bottlenecks</a:t>
            </a:r>
          </a:p>
        </p:txBody>
      </p:sp>
      <p:grpSp>
        <p:nvGrpSpPr>
          <p:cNvPr id="150" name="Group 149"/>
          <p:cNvGrpSpPr/>
          <p:nvPr/>
        </p:nvGrpSpPr>
        <p:grpSpPr>
          <a:xfrm>
            <a:off x="5199202" y="856440"/>
            <a:ext cx="3520350" cy="1234787"/>
            <a:chOff x="5199202" y="856440"/>
            <a:chExt cx="3520350" cy="1234787"/>
          </a:xfrm>
        </p:grpSpPr>
        <p:sp>
          <p:nvSpPr>
            <p:cNvPr id="151" name="Oval 9"/>
            <p:cNvSpPr/>
            <p:nvPr/>
          </p:nvSpPr>
          <p:spPr>
            <a:xfrm rot="16200000">
              <a:off x="6579795" y="-306268"/>
              <a:ext cx="759163" cy="3520350"/>
            </a:xfrm>
            <a:custGeom>
              <a:avLst/>
              <a:gdLst>
                <a:gd name="connsiteX0" fmla="*/ 0 w 2029692"/>
                <a:gd name="connsiteY0" fmla="*/ 1072357 h 2144713"/>
                <a:gd name="connsiteX1" fmla="*/ 1014846 w 2029692"/>
                <a:gd name="connsiteY1" fmla="*/ 0 h 2144713"/>
                <a:gd name="connsiteX2" fmla="*/ 2029692 w 2029692"/>
                <a:gd name="connsiteY2" fmla="*/ 1072357 h 2144713"/>
                <a:gd name="connsiteX3" fmla="*/ 1014846 w 2029692"/>
                <a:gd name="connsiteY3" fmla="*/ 2144714 h 2144713"/>
                <a:gd name="connsiteX4" fmla="*/ 0 w 2029692"/>
                <a:gd name="connsiteY4" fmla="*/ 1072357 h 2144713"/>
                <a:gd name="connsiteX0" fmla="*/ 126856 w 1141702"/>
                <a:gd name="connsiteY0" fmla="*/ 2174523 h 2204332"/>
                <a:gd name="connsiteX1" fmla="*/ 126856 w 1141702"/>
                <a:gd name="connsiteY1" fmla="*/ 29809 h 2204332"/>
                <a:gd name="connsiteX2" fmla="*/ 1141702 w 1141702"/>
                <a:gd name="connsiteY2" fmla="*/ 1102166 h 2204332"/>
                <a:gd name="connsiteX3" fmla="*/ 126856 w 1141702"/>
                <a:gd name="connsiteY3" fmla="*/ 2174523 h 2204332"/>
                <a:gd name="connsiteX0" fmla="*/ 0 w 1014846"/>
                <a:gd name="connsiteY0" fmla="*/ 29809 h 2273792"/>
                <a:gd name="connsiteX1" fmla="*/ 1014846 w 1014846"/>
                <a:gd name="connsiteY1" fmla="*/ 1102166 h 2273792"/>
                <a:gd name="connsiteX2" fmla="*/ 91440 w 1014846"/>
                <a:gd name="connsiteY2" fmla="*/ 2265963 h 2273792"/>
              </a:gdLst>
              <a:ahLst/>
              <a:cxnLst>
                <a:cxn ang="0">
                  <a:pos x="connsiteX0" y="connsiteY0"/>
                </a:cxn>
                <a:cxn ang="0">
                  <a:pos x="connsiteX1" y="connsiteY1"/>
                </a:cxn>
                <a:cxn ang="0">
                  <a:pos x="connsiteX2" y="connsiteY2"/>
                </a:cxn>
              </a:cxnLst>
              <a:rect l="l" t="t" r="r" b="b"/>
              <a:pathLst>
                <a:path w="1014846" h="2273792">
                  <a:moveTo>
                    <a:pt x="0" y="29809"/>
                  </a:moveTo>
                  <a:cubicBezTo>
                    <a:pt x="169141" y="-148917"/>
                    <a:pt x="1014846" y="509920"/>
                    <a:pt x="1014846" y="1102166"/>
                  </a:cubicBezTo>
                  <a:cubicBezTo>
                    <a:pt x="1014846" y="1694412"/>
                    <a:pt x="169141" y="2353249"/>
                    <a:pt x="91440" y="2265963"/>
                  </a:cubicBezTo>
                </a:path>
              </a:pathLst>
            </a:custGeom>
            <a:noFill/>
            <a:ln w="57150">
              <a:gradFill>
                <a:gsLst>
                  <a:gs pos="0">
                    <a:srgbClr val="2B98B9"/>
                  </a:gs>
                  <a:gs pos="40000">
                    <a:srgbClr val="71B584"/>
                  </a:gs>
                  <a:gs pos="83000">
                    <a:srgbClr val="D6E9B4"/>
                  </a:gs>
                  <a:gs pos="100000">
                    <a:srgbClr val="BEDC86"/>
                  </a:gs>
                </a:gsLst>
                <a:lin ang="5400000" scaled="1"/>
              </a:gra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p:cNvSpPr txBox="1"/>
            <p:nvPr/>
          </p:nvSpPr>
          <p:spPr>
            <a:xfrm>
              <a:off x="6580195" y="856440"/>
              <a:ext cx="582211" cy="307777"/>
            </a:xfrm>
            <a:prstGeom prst="rect">
              <a:avLst/>
            </a:prstGeom>
            <a:solidFill>
              <a:schemeClr val="bg1"/>
            </a:solidFill>
          </p:spPr>
          <p:txBody>
            <a:bodyPr wrap="none" rtlCol="0">
              <a:spAutoFit/>
            </a:bodyPr>
            <a:lstStyle/>
            <a:p>
              <a:r>
                <a:rPr lang="en-US" sz="1400">
                  <a:solidFill>
                    <a:schemeClr val="bg1">
                      <a:lumMod val="65000"/>
                    </a:schemeClr>
                  </a:solidFill>
                  <a:latin typeface="Source Sans Pro"/>
                </a:rPr>
                <a:t>$$$$</a:t>
              </a:r>
            </a:p>
          </p:txBody>
        </p:sp>
        <p:sp>
          <p:nvSpPr>
            <p:cNvPr id="153" name="Oval 9"/>
            <p:cNvSpPr/>
            <p:nvPr/>
          </p:nvSpPr>
          <p:spPr>
            <a:xfrm rot="16200000">
              <a:off x="6180790" y="639137"/>
              <a:ext cx="462086" cy="2137296"/>
            </a:xfrm>
            <a:custGeom>
              <a:avLst/>
              <a:gdLst>
                <a:gd name="connsiteX0" fmla="*/ 0 w 2029692"/>
                <a:gd name="connsiteY0" fmla="*/ 1072357 h 2144713"/>
                <a:gd name="connsiteX1" fmla="*/ 1014846 w 2029692"/>
                <a:gd name="connsiteY1" fmla="*/ 0 h 2144713"/>
                <a:gd name="connsiteX2" fmla="*/ 2029692 w 2029692"/>
                <a:gd name="connsiteY2" fmla="*/ 1072357 h 2144713"/>
                <a:gd name="connsiteX3" fmla="*/ 1014846 w 2029692"/>
                <a:gd name="connsiteY3" fmla="*/ 2144714 h 2144713"/>
                <a:gd name="connsiteX4" fmla="*/ 0 w 2029692"/>
                <a:gd name="connsiteY4" fmla="*/ 1072357 h 2144713"/>
                <a:gd name="connsiteX0" fmla="*/ 126856 w 1141702"/>
                <a:gd name="connsiteY0" fmla="*/ 2174523 h 2204332"/>
                <a:gd name="connsiteX1" fmla="*/ 126856 w 1141702"/>
                <a:gd name="connsiteY1" fmla="*/ 29809 h 2204332"/>
                <a:gd name="connsiteX2" fmla="*/ 1141702 w 1141702"/>
                <a:gd name="connsiteY2" fmla="*/ 1102166 h 2204332"/>
                <a:gd name="connsiteX3" fmla="*/ 126856 w 1141702"/>
                <a:gd name="connsiteY3" fmla="*/ 2174523 h 2204332"/>
                <a:gd name="connsiteX0" fmla="*/ 0 w 1014846"/>
                <a:gd name="connsiteY0" fmla="*/ 29809 h 2273792"/>
                <a:gd name="connsiteX1" fmla="*/ 1014846 w 1014846"/>
                <a:gd name="connsiteY1" fmla="*/ 1102166 h 2273792"/>
                <a:gd name="connsiteX2" fmla="*/ 91440 w 1014846"/>
                <a:gd name="connsiteY2" fmla="*/ 2265963 h 2273792"/>
              </a:gdLst>
              <a:ahLst/>
              <a:cxnLst>
                <a:cxn ang="0">
                  <a:pos x="connsiteX0" y="connsiteY0"/>
                </a:cxn>
                <a:cxn ang="0">
                  <a:pos x="connsiteX1" y="connsiteY1"/>
                </a:cxn>
                <a:cxn ang="0">
                  <a:pos x="connsiteX2" y="connsiteY2"/>
                </a:cxn>
              </a:cxnLst>
              <a:rect l="l" t="t" r="r" b="b"/>
              <a:pathLst>
                <a:path w="1014846" h="2273792">
                  <a:moveTo>
                    <a:pt x="0" y="29809"/>
                  </a:moveTo>
                  <a:cubicBezTo>
                    <a:pt x="169141" y="-148917"/>
                    <a:pt x="1014846" y="509920"/>
                    <a:pt x="1014846" y="1102166"/>
                  </a:cubicBezTo>
                  <a:cubicBezTo>
                    <a:pt x="1014846" y="1694412"/>
                    <a:pt x="169141" y="2353249"/>
                    <a:pt x="91440" y="2265963"/>
                  </a:cubicBezTo>
                </a:path>
              </a:pathLst>
            </a:custGeom>
            <a:noFill/>
            <a:ln w="57150">
              <a:gradFill>
                <a:gsLst>
                  <a:gs pos="0">
                    <a:srgbClr val="2B98B9"/>
                  </a:gs>
                  <a:gs pos="40000">
                    <a:srgbClr val="71B584"/>
                  </a:gs>
                  <a:gs pos="83000">
                    <a:srgbClr val="D6E9B4"/>
                  </a:gs>
                  <a:gs pos="100000">
                    <a:srgbClr val="BEDC86"/>
                  </a:gs>
                </a:gsLst>
                <a:lin ang="5400000" scaled="1"/>
              </a:gra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6085619" y="1268876"/>
              <a:ext cx="482824" cy="307777"/>
            </a:xfrm>
            <a:prstGeom prst="rect">
              <a:avLst/>
            </a:prstGeom>
            <a:solidFill>
              <a:schemeClr val="bg1"/>
            </a:solidFill>
          </p:spPr>
          <p:txBody>
            <a:bodyPr wrap="none" rtlCol="0">
              <a:spAutoFit/>
            </a:bodyPr>
            <a:lstStyle/>
            <a:p>
              <a:r>
                <a:rPr lang="en-US" sz="1400">
                  <a:solidFill>
                    <a:schemeClr val="bg1">
                      <a:lumMod val="65000"/>
                    </a:schemeClr>
                  </a:solidFill>
                  <a:latin typeface="Source Sans Pro"/>
                </a:rPr>
                <a:t>$$$</a:t>
              </a:r>
            </a:p>
          </p:txBody>
        </p:sp>
        <p:sp>
          <p:nvSpPr>
            <p:cNvPr id="155" name="Oval 9"/>
            <p:cNvSpPr/>
            <p:nvPr/>
          </p:nvSpPr>
          <p:spPr>
            <a:xfrm rot="16200000">
              <a:off x="5888520" y="1440554"/>
              <a:ext cx="257739" cy="1043607"/>
            </a:xfrm>
            <a:custGeom>
              <a:avLst/>
              <a:gdLst>
                <a:gd name="connsiteX0" fmla="*/ 0 w 2029692"/>
                <a:gd name="connsiteY0" fmla="*/ 1072357 h 2144713"/>
                <a:gd name="connsiteX1" fmla="*/ 1014846 w 2029692"/>
                <a:gd name="connsiteY1" fmla="*/ 0 h 2144713"/>
                <a:gd name="connsiteX2" fmla="*/ 2029692 w 2029692"/>
                <a:gd name="connsiteY2" fmla="*/ 1072357 h 2144713"/>
                <a:gd name="connsiteX3" fmla="*/ 1014846 w 2029692"/>
                <a:gd name="connsiteY3" fmla="*/ 2144714 h 2144713"/>
                <a:gd name="connsiteX4" fmla="*/ 0 w 2029692"/>
                <a:gd name="connsiteY4" fmla="*/ 1072357 h 2144713"/>
                <a:gd name="connsiteX0" fmla="*/ 126856 w 1141702"/>
                <a:gd name="connsiteY0" fmla="*/ 2174523 h 2204332"/>
                <a:gd name="connsiteX1" fmla="*/ 126856 w 1141702"/>
                <a:gd name="connsiteY1" fmla="*/ 29809 h 2204332"/>
                <a:gd name="connsiteX2" fmla="*/ 1141702 w 1141702"/>
                <a:gd name="connsiteY2" fmla="*/ 1102166 h 2204332"/>
                <a:gd name="connsiteX3" fmla="*/ 126856 w 1141702"/>
                <a:gd name="connsiteY3" fmla="*/ 2174523 h 2204332"/>
                <a:gd name="connsiteX0" fmla="*/ 0 w 1014846"/>
                <a:gd name="connsiteY0" fmla="*/ 29809 h 2273792"/>
                <a:gd name="connsiteX1" fmla="*/ 1014846 w 1014846"/>
                <a:gd name="connsiteY1" fmla="*/ 1102166 h 2273792"/>
                <a:gd name="connsiteX2" fmla="*/ 91440 w 1014846"/>
                <a:gd name="connsiteY2" fmla="*/ 2265963 h 2273792"/>
              </a:gdLst>
              <a:ahLst/>
              <a:cxnLst>
                <a:cxn ang="0">
                  <a:pos x="connsiteX0" y="connsiteY0"/>
                </a:cxn>
                <a:cxn ang="0">
                  <a:pos x="connsiteX1" y="connsiteY1"/>
                </a:cxn>
                <a:cxn ang="0">
                  <a:pos x="connsiteX2" y="connsiteY2"/>
                </a:cxn>
              </a:cxnLst>
              <a:rect l="l" t="t" r="r" b="b"/>
              <a:pathLst>
                <a:path w="1014846" h="2273792">
                  <a:moveTo>
                    <a:pt x="0" y="29809"/>
                  </a:moveTo>
                  <a:cubicBezTo>
                    <a:pt x="169141" y="-148917"/>
                    <a:pt x="1014846" y="509920"/>
                    <a:pt x="1014846" y="1102166"/>
                  </a:cubicBezTo>
                  <a:cubicBezTo>
                    <a:pt x="1014846" y="1694412"/>
                    <a:pt x="169141" y="2353249"/>
                    <a:pt x="91440" y="2265963"/>
                  </a:cubicBezTo>
                </a:path>
              </a:pathLst>
            </a:custGeom>
            <a:noFill/>
            <a:ln w="57150">
              <a:gradFill>
                <a:gsLst>
                  <a:gs pos="0">
                    <a:srgbClr val="2B98B9"/>
                  </a:gs>
                  <a:gs pos="40000">
                    <a:srgbClr val="71B584"/>
                  </a:gs>
                  <a:gs pos="83000">
                    <a:srgbClr val="D6E9B4"/>
                  </a:gs>
                  <a:gs pos="100000">
                    <a:srgbClr val="BEDC86"/>
                  </a:gs>
                </a:gsLst>
                <a:lin ang="5400000" scaled="1"/>
              </a:gra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5740737" y="1651072"/>
              <a:ext cx="284052" cy="307777"/>
            </a:xfrm>
            <a:prstGeom prst="rect">
              <a:avLst/>
            </a:prstGeom>
            <a:solidFill>
              <a:schemeClr val="bg1"/>
            </a:solidFill>
          </p:spPr>
          <p:txBody>
            <a:bodyPr wrap="none" rtlCol="0">
              <a:spAutoFit/>
            </a:bodyPr>
            <a:lstStyle/>
            <a:p>
              <a:r>
                <a:rPr lang="en-US" sz="1400">
                  <a:solidFill>
                    <a:schemeClr val="bg1">
                      <a:lumMod val="65000"/>
                    </a:schemeClr>
                  </a:solidFill>
                  <a:latin typeface="Source Sans Pro"/>
                </a:rPr>
                <a:t>$</a:t>
              </a:r>
            </a:p>
          </p:txBody>
        </p:sp>
      </p:grpSp>
      <p:cxnSp>
        <p:nvCxnSpPr>
          <p:cNvPr id="162" name="Straight Arrow Connector 161"/>
          <p:cNvCxnSpPr/>
          <p:nvPr/>
        </p:nvCxnSpPr>
        <p:spPr>
          <a:xfrm flipV="1">
            <a:off x="7973736" y="4651264"/>
            <a:ext cx="0" cy="561976"/>
          </a:xfrm>
          <a:prstGeom prst="straightConnector1">
            <a:avLst/>
          </a:prstGeom>
          <a:ln w="57150" cap="rnd">
            <a:solidFill>
              <a:srgbClr val="FF0000"/>
            </a:solidFill>
            <a:roun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V="1">
            <a:off x="6894400" y="4646081"/>
            <a:ext cx="0" cy="561976"/>
          </a:xfrm>
          <a:prstGeom prst="straightConnector1">
            <a:avLst/>
          </a:prstGeom>
          <a:ln w="57150" cap="rnd">
            <a:solidFill>
              <a:srgbClr val="FF0000"/>
            </a:solidFill>
            <a:roun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5542961"/>
            <a:ext cx="12247808" cy="1107105"/>
            <a:chOff x="0" y="5542961"/>
            <a:chExt cx="12247808" cy="1107105"/>
          </a:xfrm>
        </p:grpSpPr>
        <p:sp>
          <p:nvSpPr>
            <p:cNvPr id="164" name="Rectangle 163"/>
            <p:cNvSpPr/>
            <p:nvPr/>
          </p:nvSpPr>
          <p:spPr>
            <a:xfrm>
              <a:off x="0" y="5542961"/>
              <a:ext cx="12247808" cy="857944"/>
            </a:xfrm>
            <a:prstGeom prst="rect">
              <a:avLst/>
            </a:prstGeom>
            <a:pattFill prst="pct20">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65" name="Rectangle 164"/>
            <p:cNvSpPr/>
            <p:nvPr/>
          </p:nvSpPr>
          <p:spPr>
            <a:xfrm>
              <a:off x="1672492" y="5612665"/>
              <a:ext cx="2067391" cy="71853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66" name="Content Placeholder 2"/>
            <p:cNvSpPr txBox="1">
              <a:spLocks/>
            </p:cNvSpPr>
            <p:nvPr/>
          </p:nvSpPr>
          <p:spPr bwMode="auto">
            <a:xfrm>
              <a:off x="2189386" y="5803874"/>
              <a:ext cx="1225554" cy="33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200">
                  <a:solidFill>
                    <a:schemeClr val="tx1">
                      <a:lumMod val="75000"/>
                      <a:lumOff val="25000"/>
                    </a:schemeClr>
                  </a:solidFill>
                  <a:latin typeface="Source Sans Pro"/>
                </a:rPr>
                <a:t>Maximize Digital Test Coverage</a:t>
              </a:r>
            </a:p>
          </p:txBody>
        </p:sp>
        <p:sp>
          <p:nvSpPr>
            <p:cNvPr id="167" name="Freeform 27"/>
            <p:cNvSpPr>
              <a:spLocks/>
            </p:cNvSpPr>
            <p:nvPr/>
          </p:nvSpPr>
          <p:spPr bwMode="auto">
            <a:xfrm>
              <a:off x="3391352" y="5830001"/>
              <a:ext cx="217184" cy="283864"/>
            </a:xfrm>
            <a:custGeom>
              <a:avLst/>
              <a:gdLst>
                <a:gd name="T0" fmla="*/ 454 w 456"/>
                <a:gd name="T1" fmla="*/ 221 h 596"/>
                <a:gd name="T2" fmla="*/ 235 w 456"/>
                <a:gd name="T3" fmla="*/ 3 h 596"/>
                <a:gd name="T4" fmla="*/ 232 w 456"/>
                <a:gd name="T5" fmla="*/ 1 h 596"/>
                <a:gd name="T6" fmla="*/ 228 w 456"/>
                <a:gd name="T7" fmla="*/ 0 h 596"/>
                <a:gd name="T8" fmla="*/ 224 w 456"/>
                <a:gd name="T9" fmla="*/ 1 h 596"/>
                <a:gd name="T10" fmla="*/ 221 w 456"/>
                <a:gd name="T11" fmla="*/ 3 h 596"/>
                <a:gd name="T12" fmla="*/ 3 w 456"/>
                <a:gd name="T13" fmla="*/ 221 h 596"/>
                <a:gd name="T14" fmla="*/ 1 w 456"/>
                <a:gd name="T15" fmla="*/ 224 h 596"/>
                <a:gd name="T16" fmla="*/ 0 w 456"/>
                <a:gd name="T17" fmla="*/ 227 h 596"/>
                <a:gd name="T18" fmla="*/ 0 w 456"/>
                <a:gd name="T19" fmla="*/ 229 h 596"/>
                <a:gd name="T20" fmla="*/ 1 w 456"/>
                <a:gd name="T21" fmla="*/ 232 h 596"/>
                <a:gd name="T22" fmla="*/ 2 w 456"/>
                <a:gd name="T23" fmla="*/ 234 h 596"/>
                <a:gd name="T24" fmla="*/ 4 w 456"/>
                <a:gd name="T25" fmla="*/ 237 h 596"/>
                <a:gd name="T26" fmla="*/ 7 w 456"/>
                <a:gd name="T27" fmla="*/ 238 h 596"/>
                <a:gd name="T28" fmla="*/ 9 w 456"/>
                <a:gd name="T29" fmla="*/ 239 h 596"/>
                <a:gd name="T30" fmla="*/ 129 w 456"/>
                <a:gd name="T31" fmla="*/ 239 h 596"/>
                <a:gd name="T32" fmla="*/ 129 w 456"/>
                <a:gd name="T33" fmla="*/ 586 h 596"/>
                <a:gd name="T34" fmla="*/ 129 w 456"/>
                <a:gd name="T35" fmla="*/ 590 h 596"/>
                <a:gd name="T36" fmla="*/ 131 w 456"/>
                <a:gd name="T37" fmla="*/ 593 h 596"/>
                <a:gd name="T38" fmla="*/ 134 w 456"/>
                <a:gd name="T39" fmla="*/ 595 h 596"/>
                <a:gd name="T40" fmla="*/ 139 w 456"/>
                <a:gd name="T41" fmla="*/ 596 h 596"/>
                <a:gd name="T42" fmla="*/ 317 w 456"/>
                <a:gd name="T43" fmla="*/ 596 h 596"/>
                <a:gd name="T44" fmla="*/ 321 w 456"/>
                <a:gd name="T45" fmla="*/ 595 h 596"/>
                <a:gd name="T46" fmla="*/ 325 w 456"/>
                <a:gd name="T47" fmla="*/ 593 h 596"/>
                <a:gd name="T48" fmla="*/ 327 w 456"/>
                <a:gd name="T49" fmla="*/ 590 h 596"/>
                <a:gd name="T50" fmla="*/ 328 w 456"/>
                <a:gd name="T51" fmla="*/ 586 h 596"/>
                <a:gd name="T52" fmla="*/ 328 w 456"/>
                <a:gd name="T53" fmla="*/ 239 h 596"/>
                <a:gd name="T54" fmla="*/ 447 w 456"/>
                <a:gd name="T55" fmla="*/ 239 h 596"/>
                <a:gd name="T56" fmla="*/ 450 w 456"/>
                <a:gd name="T57" fmla="*/ 238 h 596"/>
                <a:gd name="T58" fmla="*/ 452 w 456"/>
                <a:gd name="T59" fmla="*/ 237 h 596"/>
                <a:gd name="T60" fmla="*/ 454 w 456"/>
                <a:gd name="T61" fmla="*/ 234 h 596"/>
                <a:gd name="T62" fmla="*/ 456 w 456"/>
                <a:gd name="T63" fmla="*/ 232 h 596"/>
                <a:gd name="T64" fmla="*/ 456 w 456"/>
                <a:gd name="T65" fmla="*/ 229 h 596"/>
                <a:gd name="T66" fmla="*/ 456 w 456"/>
                <a:gd name="T67" fmla="*/ 227 h 596"/>
                <a:gd name="T68" fmla="*/ 455 w 456"/>
                <a:gd name="T69" fmla="*/ 224 h 596"/>
                <a:gd name="T70" fmla="*/ 454 w 456"/>
                <a:gd name="T71" fmla="*/ 22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596">
                  <a:moveTo>
                    <a:pt x="454" y="221"/>
                  </a:moveTo>
                  <a:lnTo>
                    <a:pt x="235" y="3"/>
                  </a:lnTo>
                  <a:lnTo>
                    <a:pt x="232" y="1"/>
                  </a:lnTo>
                  <a:lnTo>
                    <a:pt x="228" y="0"/>
                  </a:lnTo>
                  <a:lnTo>
                    <a:pt x="224" y="1"/>
                  </a:lnTo>
                  <a:lnTo>
                    <a:pt x="221" y="3"/>
                  </a:lnTo>
                  <a:lnTo>
                    <a:pt x="3" y="221"/>
                  </a:lnTo>
                  <a:lnTo>
                    <a:pt x="1" y="224"/>
                  </a:lnTo>
                  <a:lnTo>
                    <a:pt x="0" y="227"/>
                  </a:lnTo>
                  <a:lnTo>
                    <a:pt x="0" y="229"/>
                  </a:lnTo>
                  <a:lnTo>
                    <a:pt x="1" y="232"/>
                  </a:lnTo>
                  <a:lnTo>
                    <a:pt x="2" y="234"/>
                  </a:lnTo>
                  <a:lnTo>
                    <a:pt x="4" y="237"/>
                  </a:lnTo>
                  <a:lnTo>
                    <a:pt x="7" y="238"/>
                  </a:lnTo>
                  <a:lnTo>
                    <a:pt x="9" y="239"/>
                  </a:lnTo>
                  <a:lnTo>
                    <a:pt x="129" y="239"/>
                  </a:lnTo>
                  <a:lnTo>
                    <a:pt x="129" y="586"/>
                  </a:lnTo>
                  <a:lnTo>
                    <a:pt x="129" y="590"/>
                  </a:lnTo>
                  <a:lnTo>
                    <a:pt x="131" y="593"/>
                  </a:lnTo>
                  <a:lnTo>
                    <a:pt x="134" y="595"/>
                  </a:lnTo>
                  <a:lnTo>
                    <a:pt x="139" y="596"/>
                  </a:lnTo>
                  <a:lnTo>
                    <a:pt x="317" y="596"/>
                  </a:lnTo>
                  <a:lnTo>
                    <a:pt x="321" y="595"/>
                  </a:lnTo>
                  <a:lnTo>
                    <a:pt x="325" y="593"/>
                  </a:lnTo>
                  <a:lnTo>
                    <a:pt x="327" y="590"/>
                  </a:lnTo>
                  <a:lnTo>
                    <a:pt x="328" y="586"/>
                  </a:lnTo>
                  <a:lnTo>
                    <a:pt x="328" y="239"/>
                  </a:lnTo>
                  <a:lnTo>
                    <a:pt x="447" y="239"/>
                  </a:lnTo>
                  <a:lnTo>
                    <a:pt x="450" y="238"/>
                  </a:lnTo>
                  <a:lnTo>
                    <a:pt x="452" y="237"/>
                  </a:lnTo>
                  <a:lnTo>
                    <a:pt x="454" y="234"/>
                  </a:lnTo>
                  <a:lnTo>
                    <a:pt x="456" y="232"/>
                  </a:lnTo>
                  <a:lnTo>
                    <a:pt x="456" y="229"/>
                  </a:lnTo>
                  <a:lnTo>
                    <a:pt x="456" y="227"/>
                  </a:lnTo>
                  <a:lnTo>
                    <a:pt x="455" y="224"/>
                  </a:lnTo>
                  <a:lnTo>
                    <a:pt x="454" y="22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168" name="Rectangle 167"/>
            <p:cNvSpPr/>
            <p:nvPr/>
          </p:nvSpPr>
          <p:spPr>
            <a:xfrm>
              <a:off x="3951505" y="5612665"/>
              <a:ext cx="2067391" cy="71853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69" name="Content Placeholder 2"/>
            <p:cNvSpPr txBox="1">
              <a:spLocks/>
            </p:cNvSpPr>
            <p:nvPr/>
          </p:nvSpPr>
          <p:spPr bwMode="auto">
            <a:xfrm>
              <a:off x="4468399" y="5803874"/>
              <a:ext cx="1225554" cy="33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pPr>
              <a:r>
                <a:rPr lang="en-US" sz="1200">
                  <a:solidFill>
                    <a:schemeClr val="tx1">
                      <a:lumMod val="75000"/>
                      <a:lumOff val="25000"/>
                    </a:schemeClr>
                  </a:solidFill>
                  <a:latin typeface="Source Sans Pro"/>
                </a:rPr>
                <a:t>Maximize </a:t>
              </a:r>
              <a:br>
                <a:rPr lang="en-US" sz="1200">
                  <a:solidFill>
                    <a:schemeClr val="tx1">
                      <a:lumMod val="75000"/>
                      <a:lumOff val="25000"/>
                    </a:schemeClr>
                  </a:solidFill>
                  <a:latin typeface="Source Sans Pro"/>
                </a:rPr>
              </a:br>
              <a:r>
                <a:rPr lang="en-US" sz="1200">
                  <a:solidFill>
                    <a:schemeClr val="tx1">
                      <a:lumMod val="75000"/>
                      <a:lumOff val="25000"/>
                    </a:schemeClr>
                  </a:solidFill>
                  <a:latin typeface="Source Sans Pro"/>
                </a:rPr>
                <a:t>% of Automation</a:t>
              </a:r>
            </a:p>
          </p:txBody>
        </p:sp>
        <p:sp>
          <p:nvSpPr>
            <p:cNvPr id="170" name="Freeform 27"/>
            <p:cNvSpPr>
              <a:spLocks/>
            </p:cNvSpPr>
            <p:nvPr/>
          </p:nvSpPr>
          <p:spPr bwMode="auto">
            <a:xfrm>
              <a:off x="5670365" y="5830001"/>
              <a:ext cx="217184" cy="283864"/>
            </a:xfrm>
            <a:custGeom>
              <a:avLst/>
              <a:gdLst>
                <a:gd name="T0" fmla="*/ 454 w 456"/>
                <a:gd name="T1" fmla="*/ 221 h 596"/>
                <a:gd name="T2" fmla="*/ 235 w 456"/>
                <a:gd name="T3" fmla="*/ 3 h 596"/>
                <a:gd name="T4" fmla="*/ 232 w 456"/>
                <a:gd name="T5" fmla="*/ 1 h 596"/>
                <a:gd name="T6" fmla="*/ 228 w 456"/>
                <a:gd name="T7" fmla="*/ 0 h 596"/>
                <a:gd name="T8" fmla="*/ 224 w 456"/>
                <a:gd name="T9" fmla="*/ 1 h 596"/>
                <a:gd name="T10" fmla="*/ 221 w 456"/>
                <a:gd name="T11" fmla="*/ 3 h 596"/>
                <a:gd name="T12" fmla="*/ 3 w 456"/>
                <a:gd name="T13" fmla="*/ 221 h 596"/>
                <a:gd name="T14" fmla="*/ 1 w 456"/>
                <a:gd name="T15" fmla="*/ 224 h 596"/>
                <a:gd name="T16" fmla="*/ 0 w 456"/>
                <a:gd name="T17" fmla="*/ 227 h 596"/>
                <a:gd name="T18" fmla="*/ 0 w 456"/>
                <a:gd name="T19" fmla="*/ 229 h 596"/>
                <a:gd name="T20" fmla="*/ 1 w 456"/>
                <a:gd name="T21" fmla="*/ 232 h 596"/>
                <a:gd name="T22" fmla="*/ 2 w 456"/>
                <a:gd name="T23" fmla="*/ 234 h 596"/>
                <a:gd name="T24" fmla="*/ 4 w 456"/>
                <a:gd name="T25" fmla="*/ 237 h 596"/>
                <a:gd name="T26" fmla="*/ 7 w 456"/>
                <a:gd name="T27" fmla="*/ 238 h 596"/>
                <a:gd name="T28" fmla="*/ 9 w 456"/>
                <a:gd name="T29" fmla="*/ 239 h 596"/>
                <a:gd name="T30" fmla="*/ 129 w 456"/>
                <a:gd name="T31" fmla="*/ 239 h 596"/>
                <a:gd name="T32" fmla="*/ 129 w 456"/>
                <a:gd name="T33" fmla="*/ 586 h 596"/>
                <a:gd name="T34" fmla="*/ 129 w 456"/>
                <a:gd name="T35" fmla="*/ 590 h 596"/>
                <a:gd name="T36" fmla="*/ 131 w 456"/>
                <a:gd name="T37" fmla="*/ 593 h 596"/>
                <a:gd name="T38" fmla="*/ 134 w 456"/>
                <a:gd name="T39" fmla="*/ 595 h 596"/>
                <a:gd name="T40" fmla="*/ 139 w 456"/>
                <a:gd name="T41" fmla="*/ 596 h 596"/>
                <a:gd name="T42" fmla="*/ 317 w 456"/>
                <a:gd name="T43" fmla="*/ 596 h 596"/>
                <a:gd name="T44" fmla="*/ 321 w 456"/>
                <a:gd name="T45" fmla="*/ 595 h 596"/>
                <a:gd name="T46" fmla="*/ 325 w 456"/>
                <a:gd name="T47" fmla="*/ 593 h 596"/>
                <a:gd name="T48" fmla="*/ 327 w 456"/>
                <a:gd name="T49" fmla="*/ 590 h 596"/>
                <a:gd name="T50" fmla="*/ 328 w 456"/>
                <a:gd name="T51" fmla="*/ 586 h 596"/>
                <a:gd name="T52" fmla="*/ 328 w 456"/>
                <a:gd name="T53" fmla="*/ 239 h 596"/>
                <a:gd name="T54" fmla="*/ 447 w 456"/>
                <a:gd name="T55" fmla="*/ 239 h 596"/>
                <a:gd name="T56" fmla="*/ 450 w 456"/>
                <a:gd name="T57" fmla="*/ 238 h 596"/>
                <a:gd name="T58" fmla="*/ 452 w 456"/>
                <a:gd name="T59" fmla="*/ 237 h 596"/>
                <a:gd name="T60" fmla="*/ 454 w 456"/>
                <a:gd name="T61" fmla="*/ 234 h 596"/>
                <a:gd name="T62" fmla="*/ 456 w 456"/>
                <a:gd name="T63" fmla="*/ 232 h 596"/>
                <a:gd name="T64" fmla="*/ 456 w 456"/>
                <a:gd name="T65" fmla="*/ 229 h 596"/>
                <a:gd name="T66" fmla="*/ 456 w 456"/>
                <a:gd name="T67" fmla="*/ 227 h 596"/>
                <a:gd name="T68" fmla="*/ 455 w 456"/>
                <a:gd name="T69" fmla="*/ 224 h 596"/>
                <a:gd name="T70" fmla="*/ 454 w 456"/>
                <a:gd name="T71" fmla="*/ 22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596">
                  <a:moveTo>
                    <a:pt x="454" y="221"/>
                  </a:moveTo>
                  <a:lnTo>
                    <a:pt x="235" y="3"/>
                  </a:lnTo>
                  <a:lnTo>
                    <a:pt x="232" y="1"/>
                  </a:lnTo>
                  <a:lnTo>
                    <a:pt x="228" y="0"/>
                  </a:lnTo>
                  <a:lnTo>
                    <a:pt x="224" y="1"/>
                  </a:lnTo>
                  <a:lnTo>
                    <a:pt x="221" y="3"/>
                  </a:lnTo>
                  <a:lnTo>
                    <a:pt x="3" y="221"/>
                  </a:lnTo>
                  <a:lnTo>
                    <a:pt x="1" y="224"/>
                  </a:lnTo>
                  <a:lnTo>
                    <a:pt x="0" y="227"/>
                  </a:lnTo>
                  <a:lnTo>
                    <a:pt x="0" y="229"/>
                  </a:lnTo>
                  <a:lnTo>
                    <a:pt x="1" y="232"/>
                  </a:lnTo>
                  <a:lnTo>
                    <a:pt x="2" y="234"/>
                  </a:lnTo>
                  <a:lnTo>
                    <a:pt x="4" y="237"/>
                  </a:lnTo>
                  <a:lnTo>
                    <a:pt x="7" y="238"/>
                  </a:lnTo>
                  <a:lnTo>
                    <a:pt x="9" y="239"/>
                  </a:lnTo>
                  <a:lnTo>
                    <a:pt x="129" y="239"/>
                  </a:lnTo>
                  <a:lnTo>
                    <a:pt x="129" y="586"/>
                  </a:lnTo>
                  <a:lnTo>
                    <a:pt x="129" y="590"/>
                  </a:lnTo>
                  <a:lnTo>
                    <a:pt x="131" y="593"/>
                  </a:lnTo>
                  <a:lnTo>
                    <a:pt x="134" y="595"/>
                  </a:lnTo>
                  <a:lnTo>
                    <a:pt x="139" y="596"/>
                  </a:lnTo>
                  <a:lnTo>
                    <a:pt x="317" y="596"/>
                  </a:lnTo>
                  <a:lnTo>
                    <a:pt x="321" y="595"/>
                  </a:lnTo>
                  <a:lnTo>
                    <a:pt x="325" y="593"/>
                  </a:lnTo>
                  <a:lnTo>
                    <a:pt x="327" y="590"/>
                  </a:lnTo>
                  <a:lnTo>
                    <a:pt x="328" y="586"/>
                  </a:lnTo>
                  <a:lnTo>
                    <a:pt x="328" y="239"/>
                  </a:lnTo>
                  <a:lnTo>
                    <a:pt x="447" y="239"/>
                  </a:lnTo>
                  <a:lnTo>
                    <a:pt x="450" y="238"/>
                  </a:lnTo>
                  <a:lnTo>
                    <a:pt x="452" y="237"/>
                  </a:lnTo>
                  <a:lnTo>
                    <a:pt x="454" y="234"/>
                  </a:lnTo>
                  <a:lnTo>
                    <a:pt x="456" y="232"/>
                  </a:lnTo>
                  <a:lnTo>
                    <a:pt x="456" y="229"/>
                  </a:lnTo>
                  <a:lnTo>
                    <a:pt x="456" y="227"/>
                  </a:lnTo>
                  <a:lnTo>
                    <a:pt x="455" y="224"/>
                  </a:lnTo>
                  <a:lnTo>
                    <a:pt x="454" y="22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171" name="Rectangle 170"/>
            <p:cNvSpPr/>
            <p:nvPr/>
          </p:nvSpPr>
          <p:spPr>
            <a:xfrm>
              <a:off x="6230518" y="5612665"/>
              <a:ext cx="2067391" cy="71853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72" name="Content Placeholder 2"/>
            <p:cNvSpPr txBox="1">
              <a:spLocks/>
            </p:cNvSpPr>
            <p:nvPr/>
          </p:nvSpPr>
          <p:spPr bwMode="auto">
            <a:xfrm>
              <a:off x="6747412" y="5805734"/>
              <a:ext cx="1225554"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ts val="0"/>
                </a:spcBef>
                <a:buNone/>
              </a:pPr>
              <a:r>
                <a:rPr lang="en-US" sz="1200">
                  <a:solidFill>
                    <a:schemeClr val="tx1">
                      <a:lumMod val="75000"/>
                      <a:lumOff val="25000"/>
                    </a:schemeClr>
                  </a:solidFill>
                  <a:latin typeface="Source Sans Pro"/>
                </a:rPr>
                <a:t>Feedback Loop Time</a:t>
              </a:r>
            </a:p>
          </p:txBody>
        </p:sp>
        <p:sp>
          <p:nvSpPr>
            <p:cNvPr id="173" name="Freeform 27"/>
            <p:cNvSpPr>
              <a:spLocks/>
            </p:cNvSpPr>
            <p:nvPr/>
          </p:nvSpPr>
          <p:spPr bwMode="auto">
            <a:xfrm flipV="1">
              <a:off x="7949378" y="5830001"/>
              <a:ext cx="217184" cy="283864"/>
            </a:xfrm>
            <a:custGeom>
              <a:avLst/>
              <a:gdLst>
                <a:gd name="T0" fmla="*/ 454 w 456"/>
                <a:gd name="T1" fmla="*/ 221 h 596"/>
                <a:gd name="T2" fmla="*/ 235 w 456"/>
                <a:gd name="T3" fmla="*/ 3 h 596"/>
                <a:gd name="T4" fmla="*/ 232 w 456"/>
                <a:gd name="T5" fmla="*/ 1 h 596"/>
                <a:gd name="T6" fmla="*/ 228 w 456"/>
                <a:gd name="T7" fmla="*/ 0 h 596"/>
                <a:gd name="T8" fmla="*/ 224 w 456"/>
                <a:gd name="T9" fmla="*/ 1 h 596"/>
                <a:gd name="T10" fmla="*/ 221 w 456"/>
                <a:gd name="T11" fmla="*/ 3 h 596"/>
                <a:gd name="T12" fmla="*/ 3 w 456"/>
                <a:gd name="T13" fmla="*/ 221 h 596"/>
                <a:gd name="T14" fmla="*/ 1 w 456"/>
                <a:gd name="T15" fmla="*/ 224 h 596"/>
                <a:gd name="T16" fmla="*/ 0 w 456"/>
                <a:gd name="T17" fmla="*/ 227 h 596"/>
                <a:gd name="T18" fmla="*/ 0 w 456"/>
                <a:gd name="T19" fmla="*/ 229 h 596"/>
                <a:gd name="T20" fmla="*/ 1 w 456"/>
                <a:gd name="T21" fmla="*/ 232 h 596"/>
                <a:gd name="T22" fmla="*/ 2 w 456"/>
                <a:gd name="T23" fmla="*/ 234 h 596"/>
                <a:gd name="T24" fmla="*/ 4 w 456"/>
                <a:gd name="T25" fmla="*/ 237 h 596"/>
                <a:gd name="T26" fmla="*/ 7 w 456"/>
                <a:gd name="T27" fmla="*/ 238 h 596"/>
                <a:gd name="T28" fmla="*/ 9 w 456"/>
                <a:gd name="T29" fmla="*/ 239 h 596"/>
                <a:gd name="T30" fmla="*/ 129 w 456"/>
                <a:gd name="T31" fmla="*/ 239 h 596"/>
                <a:gd name="T32" fmla="*/ 129 w 456"/>
                <a:gd name="T33" fmla="*/ 586 h 596"/>
                <a:gd name="T34" fmla="*/ 129 w 456"/>
                <a:gd name="T35" fmla="*/ 590 h 596"/>
                <a:gd name="T36" fmla="*/ 131 w 456"/>
                <a:gd name="T37" fmla="*/ 593 h 596"/>
                <a:gd name="T38" fmla="*/ 134 w 456"/>
                <a:gd name="T39" fmla="*/ 595 h 596"/>
                <a:gd name="T40" fmla="*/ 139 w 456"/>
                <a:gd name="T41" fmla="*/ 596 h 596"/>
                <a:gd name="T42" fmla="*/ 317 w 456"/>
                <a:gd name="T43" fmla="*/ 596 h 596"/>
                <a:gd name="T44" fmla="*/ 321 w 456"/>
                <a:gd name="T45" fmla="*/ 595 h 596"/>
                <a:gd name="T46" fmla="*/ 325 w 456"/>
                <a:gd name="T47" fmla="*/ 593 h 596"/>
                <a:gd name="T48" fmla="*/ 327 w 456"/>
                <a:gd name="T49" fmla="*/ 590 h 596"/>
                <a:gd name="T50" fmla="*/ 328 w 456"/>
                <a:gd name="T51" fmla="*/ 586 h 596"/>
                <a:gd name="T52" fmla="*/ 328 w 456"/>
                <a:gd name="T53" fmla="*/ 239 h 596"/>
                <a:gd name="T54" fmla="*/ 447 w 456"/>
                <a:gd name="T55" fmla="*/ 239 h 596"/>
                <a:gd name="T56" fmla="*/ 450 w 456"/>
                <a:gd name="T57" fmla="*/ 238 h 596"/>
                <a:gd name="T58" fmla="*/ 452 w 456"/>
                <a:gd name="T59" fmla="*/ 237 h 596"/>
                <a:gd name="T60" fmla="*/ 454 w 456"/>
                <a:gd name="T61" fmla="*/ 234 h 596"/>
                <a:gd name="T62" fmla="*/ 456 w 456"/>
                <a:gd name="T63" fmla="*/ 232 h 596"/>
                <a:gd name="T64" fmla="*/ 456 w 456"/>
                <a:gd name="T65" fmla="*/ 229 h 596"/>
                <a:gd name="T66" fmla="*/ 456 w 456"/>
                <a:gd name="T67" fmla="*/ 227 h 596"/>
                <a:gd name="T68" fmla="*/ 455 w 456"/>
                <a:gd name="T69" fmla="*/ 224 h 596"/>
                <a:gd name="T70" fmla="*/ 454 w 456"/>
                <a:gd name="T71" fmla="*/ 22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596">
                  <a:moveTo>
                    <a:pt x="454" y="221"/>
                  </a:moveTo>
                  <a:lnTo>
                    <a:pt x="235" y="3"/>
                  </a:lnTo>
                  <a:lnTo>
                    <a:pt x="232" y="1"/>
                  </a:lnTo>
                  <a:lnTo>
                    <a:pt x="228" y="0"/>
                  </a:lnTo>
                  <a:lnTo>
                    <a:pt x="224" y="1"/>
                  </a:lnTo>
                  <a:lnTo>
                    <a:pt x="221" y="3"/>
                  </a:lnTo>
                  <a:lnTo>
                    <a:pt x="3" y="221"/>
                  </a:lnTo>
                  <a:lnTo>
                    <a:pt x="1" y="224"/>
                  </a:lnTo>
                  <a:lnTo>
                    <a:pt x="0" y="227"/>
                  </a:lnTo>
                  <a:lnTo>
                    <a:pt x="0" y="229"/>
                  </a:lnTo>
                  <a:lnTo>
                    <a:pt x="1" y="232"/>
                  </a:lnTo>
                  <a:lnTo>
                    <a:pt x="2" y="234"/>
                  </a:lnTo>
                  <a:lnTo>
                    <a:pt x="4" y="237"/>
                  </a:lnTo>
                  <a:lnTo>
                    <a:pt x="7" y="238"/>
                  </a:lnTo>
                  <a:lnTo>
                    <a:pt x="9" y="239"/>
                  </a:lnTo>
                  <a:lnTo>
                    <a:pt x="129" y="239"/>
                  </a:lnTo>
                  <a:lnTo>
                    <a:pt x="129" y="586"/>
                  </a:lnTo>
                  <a:lnTo>
                    <a:pt x="129" y="590"/>
                  </a:lnTo>
                  <a:lnTo>
                    <a:pt x="131" y="593"/>
                  </a:lnTo>
                  <a:lnTo>
                    <a:pt x="134" y="595"/>
                  </a:lnTo>
                  <a:lnTo>
                    <a:pt x="139" y="596"/>
                  </a:lnTo>
                  <a:lnTo>
                    <a:pt x="317" y="596"/>
                  </a:lnTo>
                  <a:lnTo>
                    <a:pt x="321" y="595"/>
                  </a:lnTo>
                  <a:lnTo>
                    <a:pt x="325" y="593"/>
                  </a:lnTo>
                  <a:lnTo>
                    <a:pt x="327" y="590"/>
                  </a:lnTo>
                  <a:lnTo>
                    <a:pt x="328" y="586"/>
                  </a:lnTo>
                  <a:lnTo>
                    <a:pt x="328" y="239"/>
                  </a:lnTo>
                  <a:lnTo>
                    <a:pt x="447" y="239"/>
                  </a:lnTo>
                  <a:lnTo>
                    <a:pt x="450" y="238"/>
                  </a:lnTo>
                  <a:lnTo>
                    <a:pt x="452" y="237"/>
                  </a:lnTo>
                  <a:lnTo>
                    <a:pt x="454" y="234"/>
                  </a:lnTo>
                  <a:lnTo>
                    <a:pt x="456" y="232"/>
                  </a:lnTo>
                  <a:lnTo>
                    <a:pt x="456" y="229"/>
                  </a:lnTo>
                  <a:lnTo>
                    <a:pt x="456" y="227"/>
                  </a:lnTo>
                  <a:lnTo>
                    <a:pt x="455" y="224"/>
                  </a:lnTo>
                  <a:lnTo>
                    <a:pt x="454" y="22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174" name="Rectangle 173"/>
            <p:cNvSpPr/>
            <p:nvPr/>
          </p:nvSpPr>
          <p:spPr>
            <a:xfrm>
              <a:off x="8509530" y="5612665"/>
              <a:ext cx="2067391" cy="71853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sp>
          <p:nvSpPr>
            <p:cNvPr id="175" name="Content Placeholder 2"/>
            <p:cNvSpPr txBox="1">
              <a:spLocks/>
            </p:cNvSpPr>
            <p:nvPr/>
          </p:nvSpPr>
          <p:spPr bwMode="auto">
            <a:xfrm>
              <a:off x="9098596" y="5684290"/>
              <a:ext cx="1265813"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200">
                  <a:solidFill>
                    <a:schemeClr val="tx1">
                      <a:lumMod val="75000"/>
                      <a:lumOff val="25000"/>
                    </a:schemeClr>
                  </a:solidFill>
                  <a:latin typeface="Source Sans Pro"/>
                </a:rPr>
                <a:t>Quality Across Dev-QA-Ops</a:t>
              </a:r>
            </a:p>
          </p:txBody>
        </p:sp>
        <p:grpSp>
          <p:nvGrpSpPr>
            <p:cNvPr id="176" name="Group 175"/>
            <p:cNvGrpSpPr/>
            <p:nvPr/>
          </p:nvGrpSpPr>
          <p:grpSpPr>
            <a:xfrm>
              <a:off x="9098595" y="6035187"/>
              <a:ext cx="1292718" cy="136137"/>
              <a:chOff x="7803334" y="6035187"/>
              <a:chExt cx="1292718" cy="136137"/>
            </a:xfrm>
          </p:grpSpPr>
          <p:sp>
            <p:nvSpPr>
              <p:cNvPr id="177" name="Freeform 27"/>
              <p:cNvSpPr>
                <a:spLocks/>
              </p:cNvSpPr>
              <p:nvPr/>
            </p:nvSpPr>
            <p:spPr bwMode="auto">
              <a:xfrm rot="5400000">
                <a:off x="8939018" y="6014289"/>
                <a:ext cx="136136" cy="177933"/>
              </a:xfrm>
              <a:custGeom>
                <a:avLst/>
                <a:gdLst>
                  <a:gd name="T0" fmla="*/ 454 w 456"/>
                  <a:gd name="T1" fmla="*/ 221 h 596"/>
                  <a:gd name="T2" fmla="*/ 235 w 456"/>
                  <a:gd name="T3" fmla="*/ 3 h 596"/>
                  <a:gd name="T4" fmla="*/ 232 w 456"/>
                  <a:gd name="T5" fmla="*/ 1 h 596"/>
                  <a:gd name="T6" fmla="*/ 228 w 456"/>
                  <a:gd name="T7" fmla="*/ 0 h 596"/>
                  <a:gd name="T8" fmla="*/ 224 w 456"/>
                  <a:gd name="T9" fmla="*/ 1 h 596"/>
                  <a:gd name="T10" fmla="*/ 221 w 456"/>
                  <a:gd name="T11" fmla="*/ 3 h 596"/>
                  <a:gd name="T12" fmla="*/ 3 w 456"/>
                  <a:gd name="T13" fmla="*/ 221 h 596"/>
                  <a:gd name="T14" fmla="*/ 1 w 456"/>
                  <a:gd name="T15" fmla="*/ 224 h 596"/>
                  <a:gd name="T16" fmla="*/ 0 w 456"/>
                  <a:gd name="T17" fmla="*/ 227 h 596"/>
                  <a:gd name="T18" fmla="*/ 0 w 456"/>
                  <a:gd name="T19" fmla="*/ 229 h 596"/>
                  <a:gd name="T20" fmla="*/ 1 w 456"/>
                  <a:gd name="T21" fmla="*/ 232 h 596"/>
                  <a:gd name="T22" fmla="*/ 2 w 456"/>
                  <a:gd name="T23" fmla="*/ 234 h 596"/>
                  <a:gd name="T24" fmla="*/ 4 w 456"/>
                  <a:gd name="T25" fmla="*/ 237 h 596"/>
                  <a:gd name="T26" fmla="*/ 7 w 456"/>
                  <a:gd name="T27" fmla="*/ 238 h 596"/>
                  <a:gd name="T28" fmla="*/ 9 w 456"/>
                  <a:gd name="T29" fmla="*/ 239 h 596"/>
                  <a:gd name="T30" fmla="*/ 129 w 456"/>
                  <a:gd name="T31" fmla="*/ 239 h 596"/>
                  <a:gd name="T32" fmla="*/ 129 w 456"/>
                  <a:gd name="T33" fmla="*/ 586 h 596"/>
                  <a:gd name="T34" fmla="*/ 129 w 456"/>
                  <a:gd name="T35" fmla="*/ 590 h 596"/>
                  <a:gd name="T36" fmla="*/ 131 w 456"/>
                  <a:gd name="T37" fmla="*/ 593 h 596"/>
                  <a:gd name="T38" fmla="*/ 134 w 456"/>
                  <a:gd name="T39" fmla="*/ 595 h 596"/>
                  <a:gd name="T40" fmla="*/ 139 w 456"/>
                  <a:gd name="T41" fmla="*/ 596 h 596"/>
                  <a:gd name="T42" fmla="*/ 317 w 456"/>
                  <a:gd name="T43" fmla="*/ 596 h 596"/>
                  <a:gd name="T44" fmla="*/ 321 w 456"/>
                  <a:gd name="T45" fmla="*/ 595 h 596"/>
                  <a:gd name="T46" fmla="*/ 325 w 456"/>
                  <a:gd name="T47" fmla="*/ 593 h 596"/>
                  <a:gd name="T48" fmla="*/ 327 w 456"/>
                  <a:gd name="T49" fmla="*/ 590 h 596"/>
                  <a:gd name="T50" fmla="*/ 328 w 456"/>
                  <a:gd name="T51" fmla="*/ 586 h 596"/>
                  <a:gd name="T52" fmla="*/ 328 w 456"/>
                  <a:gd name="T53" fmla="*/ 239 h 596"/>
                  <a:gd name="T54" fmla="*/ 447 w 456"/>
                  <a:gd name="T55" fmla="*/ 239 h 596"/>
                  <a:gd name="T56" fmla="*/ 450 w 456"/>
                  <a:gd name="T57" fmla="*/ 238 h 596"/>
                  <a:gd name="T58" fmla="*/ 452 w 456"/>
                  <a:gd name="T59" fmla="*/ 237 h 596"/>
                  <a:gd name="T60" fmla="*/ 454 w 456"/>
                  <a:gd name="T61" fmla="*/ 234 h 596"/>
                  <a:gd name="T62" fmla="*/ 456 w 456"/>
                  <a:gd name="T63" fmla="*/ 232 h 596"/>
                  <a:gd name="T64" fmla="*/ 456 w 456"/>
                  <a:gd name="T65" fmla="*/ 229 h 596"/>
                  <a:gd name="T66" fmla="*/ 456 w 456"/>
                  <a:gd name="T67" fmla="*/ 227 h 596"/>
                  <a:gd name="T68" fmla="*/ 455 w 456"/>
                  <a:gd name="T69" fmla="*/ 224 h 596"/>
                  <a:gd name="T70" fmla="*/ 454 w 456"/>
                  <a:gd name="T71" fmla="*/ 22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596">
                    <a:moveTo>
                      <a:pt x="454" y="221"/>
                    </a:moveTo>
                    <a:lnTo>
                      <a:pt x="235" y="3"/>
                    </a:lnTo>
                    <a:lnTo>
                      <a:pt x="232" y="1"/>
                    </a:lnTo>
                    <a:lnTo>
                      <a:pt x="228" y="0"/>
                    </a:lnTo>
                    <a:lnTo>
                      <a:pt x="224" y="1"/>
                    </a:lnTo>
                    <a:lnTo>
                      <a:pt x="221" y="3"/>
                    </a:lnTo>
                    <a:lnTo>
                      <a:pt x="3" y="221"/>
                    </a:lnTo>
                    <a:lnTo>
                      <a:pt x="1" y="224"/>
                    </a:lnTo>
                    <a:lnTo>
                      <a:pt x="0" y="227"/>
                    </a:lnTo>
                    <a:lnTo>
                      <a:pt x="0" y="229"/>
                    </a:lnTo>
                    <a:lnTo>
                      <a:pt x="1" y="232"/>
                    </a:lnTo>
                    <a:lnTo>
                      <a:pt x="2" y="234"/>
                    </a:lnTo>
                    <a:lnTo>
                      <a:pt x="4" y="237"/>
                    </a:lnTo>
                    <a:lnTo>
                      <a:pt x="7" y="238"/>
                    </a:lnTo>
                    <a:lnTo>
                      <a:pt x="9" y="239"/>
                    </a:lnTo>
                    <a:lnTo>
                      <a:pt x="129" y="239"/>
                    </a:lnTo>
                    <a:lnTo>
                      <a:pt x="129" y="586"/>
                    </a:lnTo>
                    <a:lnTo>
                      <a:pt x="129" y="590"/>
                    </a:lnTo>
                    <a:lnTo>
                      <a:pt x="131" y="593"/>
                    </a:lnTo>
                    <a:lnTo>
                      <a:pt x="134" y="595"/>
                    </a:lnTo>
                    <a:lnTo>
                      <a:pt x="139" y="596"/>
                    </a:lnTo>
                    <a:lnTo>
                      <a:pt x="317" y="596"/>
                    </a:lnTo>
                    <a:lnTo>
                      <a:pt x="321" y="595"/>
                    </a:lnTo>
                    <a:lnTo>
                      <a:pt x="325" y="593"/>
                    </a:lnTo>
                    <a:lnTo>
                      <a:pt x="327" y="590"/>
                    </a:lnTo>
                    <a:lnTo>
                      <a:pt x="328" y="586"/>
                    </a:lnTo>
                    <a:lnTo>
                      <a:pt x="328" y="239"/>
                    </a:lnTo>
                    <a:lnTo>
                      <a:pt x="447" y="239"/>
                    </a:lnTo>
                    <a:lnTo>
                      <a:pt x="450" y="238"/>
                    </a:lnTo>
                    <a:lnTo>
                      <a:pt x="452" y="237"/>
                    </a:lnTo>
                    <a:lnTo>
                      <a:pt x="454" y="234"/>
                    </a:lnTo>
                    <a:lnTo>
                      <a:pt x="456" y="232"/>
                    </a:lnTo>
                    <a:lnTo>
                      <a:pt x="456" y="229"/>
                    </a:lnTo>
                    <a:lnTo>
                      <a:pt x="456" y="227"/>
                    </a:lnTo>
                    <a:lnTo>
                      <a:pt x="455" y="224"/>
                    </a:lnTo>
                    <a:lnTo>
                      <a:pt x="454" y="22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178" name="Freeform 27"/>
              <p:cNvSpPr>
                <a:spLocks/>
              </p:cNvSpPr>
              <p:nvPr/>
            </p:nvSpPr>
            <p:spPr bwMode="auto">
              <a:xfrm rot="16200000" flipH="1">
                <a:off x="7824233" y="6014288"/>
                <a:ext cx="136136" cy="177933"/>
              </a:xfrm>
              <a:custGeom>
                <a:avLst/>
                <a:gdLst>
                  <a:gd name="T0" fmla="*/ 454 w 456"/>
                  <a:gd name="T1" fmla="*/ 221 h 596"/>
                  <a:gd name="T2" fmla="*/ 235 w 456"/>
                  <a:gd name="T3" fmla="*/ 3 h 596"/>
                  <a:gd name="T4" fmla="*/ 232 w 456"/>
                  <a:gd name="T5" fmla="*/ 1 h 596"/>
                  <a:gd name="T6" fmla="*/ 228 w 456"/>
                  <a:gd name="T7" fmla="*/ 0 h 596"/>
                  <a:gd name="T8" fmla="*/ 224 w 456"/>
                  <a:gd name="T9" fmla="*/ 1 h 596"/>
                  <a:gd name="T10" fmla="*/ 221 w 456"/>
                  <a:gd name="T11" fmla="*/ 3 h 596"/>
                  <a:gd name="T12" fmla="*/ 3 w 456"/>
                  <a:gd name="T13" fmla="*/ 221 h 596"/>
                  <a:gd name="T14" fmla="*/ 1 w 456"/>
                  <a:gd name="T15" fmla="*/ 224 h 596"/>
                  <a:gd name="T16" fmla="*/ 0 w 456"/>
                  <a:gd name="T17" fmla="*/ 227 h 596"/>
                  <a:gd name="T18" fmla="*/ 0 w 456"/>
                  <a:gd name="T19" fmla="*/ 229 h 596"/>
                  <a:gd name="T20" fmla="*/ 1 w 456"/>
                  <a:gd name="T21" fmla="*/ 232 h 596"/>
                  <a:gd name="T22" fmla="*/ 2 w 456"/>
                  <a:gd name="T23" fmla="*/ 234 h 596"/>
                  <a:gd name="T24" fmla="*/ 4 w 456"/>
                  <a:gd name="T25" fmla="*/ 237 h 596"/>
                  <a:gd name="T26" fmla="*/ 7 w 456"/>
                  <a:gd name="T27" fmla="*/ 238 h 596"/>
                  <a:gd name="T28" fmla="*/ 9 w 456"/>
                  <a:gd name="T29" fmla="*/ 239 h 596"/>
                  <a:gd name="T30" fmla="*/ 129 w 456"/>
                  <a:gd name="T31" fmla="*/ 239 h 596"/>
                  <a:gd name="T32" fmla="*/ 129 w 456"/>
                  <a:gd name="T33" fmla="*/ 586 h 596"/>
                  <a:gd name="T34" fmla="*/ 129 w 456"/>
                  <a:gd name="T35" fmla="*/ 590 h 596"/>
                  <a:gd name="T36" fmla="*/ 131 w 456"/>
                  <a:gd name="T37" fmla="*/ 593 h 596"/>
                  <a:gd name="T38" fmla="*/ 134 w 456"/>
                  <a:gd name="T39" fmla="*/ 595 h 596"/>
                  <a:gd name="T40" fmla="*/ 139 w 456"/>
                  <a:gd name="T41" fmla="*/ 596 h 596"/>
                  <a:gd name="T42" fmla="*/ 317 w 456"/>
                  <a:gd name="T43" fmla="*/ 596 h 596"/>
                  <a:gd name="T44" fmla="*/ 321 w 456"/>
                  <a:gd name="T45" fmla="*/ 595 h 596"/>
                  <a:gd name="T46" fmla="*/ 325 w 456"/>
                  <a:gd name="T47" fmla="*/ 593 h 596"/>
                  <a:gd name="T48" fmla="*/ 327 w 456"/>
                  <a:gd name="T49" fmla="*/ 590 h 596"/>
                  <a:gd name="T50" fmla="*/ 328 w 456"/>
                  <a:gd name="T51" fmla="*/ 586 h 596"/>
                  <a:gd name="T52" fmla="*/ 328 w 456"/>
                  <a:gd name="T53" fmla="*/ 239 h 596"/>
                  <a:gd name="T54" fmla="*/ 447 w 456"/>
                  <a:gd name="T55" fmla="*/ 239 h 596"/>
                  <a:gd name="T56" fmla="*/ 450 w 456"/>
                  <a:gd name="T57" fmla="*/ 238 h 596"/>
                  <a:gd name="T58" fmla="*/ 452 w 456"/>
                  <a:gd name="T59" fmla="*/ 237 h 596"/>
                  <a:gd name="T60" fmla="*/ 454 w 456"/>
                  <a:gd name="T61" fmla="*/ 234 h 596"/>
                  <a:gd name="T62" fmla="*/ 456 w 456"/>
                  <a:gd name="T63" fmla="*/ 232 h 596"/>
                  <a:gd name="T64" fmla="*/ 456 w 456"/>
                  <a:gd name="T65" fmla="*/ 229 h 596"/>
                  <a:gd name="T66" fmla="*/ 456 w 456"/>
                  <a:gd name="T67" fmla="*/ 227 h 596"/>
                  <a:gd name="T68" fmla="*/ 455 w 456"/>
                  <a:gd name="T69" fmla="*/ 224 h 596"/>
                  <a:gd name="T70" fmla="*/ 454 w 456"/>
                  <a:gd name="T71" fmla="*/ 22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6" h="596">
                    <a:moveTo>
                      <a:pt x="454" y="221"/>
                    </a:moveTo>
                    <a:lnTo>
                      <a:pt x="235" y="3"/>
                    </a:lnTo>
                    <a:lnTo>
                      <a:pt x="232" y="1"/>
                    </a:lnTo>
                    <a:lnTo>
                      <a:pt x="228" y="0"/>
                    </a:lnTo>
                    <a:lnTo>
                      <a:pt x="224" y="1"/>
                    </a:lnTo>
                    <a:lnTo>
                      <a:pt x="221" y="3"/>
                    </a:lnTo>
                    <a:lnTo>
                      <a:pt x="3" y="221"/>
                    </a:lnTo>
                    <a:lnTo>
                      <a:pt x="1" y="224"/>
                    </a:lnTo>
                    <a:lnTo>
                      <a:pt x="0" y="227"/>
                    </a:lnTo>
                    <a:lnTo>
                      <a:pt x="0" y="229"/>
                    </a:lnTo>
                    <a:lnTo>
                      <a:pt x="1" y="232"/>
                    </a:lnTo>
                    <a:lnTo>
                      <a:pt x="2" y="234"/>
                    </a:lnTo>
                    <a:lnTo>
                      <a:pt x="4" y="237"/>
                    </a:lnTo>
                    <a:lnTo>
                      <a:pt x="7" y="238"/>
                    </a:lnTo>
                    <a:lnTo>
                      <a:pt x="9" y="239"/>
                    </a:lnTo>
                    <a:lnTo>
                      <a:pt x="129" y="239"/>
                    </a:lnTo>
                    <a:lnTo>
                      <a:pt x="129" y="586"/>
                    </a:lnTo>
                    <a:lnTo>
                      <a:pt x="129" y="590"/>
                    </a:lnTo>
                    <a:lnTo>
                      <a:pt x="131" y="593"/>
                    </a:lnTo>
                    <a:lnTo>
                      <a:pt x="134" y="595"/>
                    </a:lnTo>
                    <a:lnTo>
                      <a:pt x="139" y="596"/>
                    </a:lnTo>
                    <a:lnTo>
                      <a:pt x="317" y="596"/>
                    </a:lnTo>
                    <a:lnTo>
                      <a:pt x="321" y="595"/>
                    </a:lnTo>
                    <a:lnTo>
                      <a:pt x="325" y="593"/>
                    </a:lnTo>
                    <a:lnTo>
                      <a:pt x="327" y="590"/>
                    </a:lnTo>
                    <a:lnTo>
                      <a:pt x="328" y="586"/>
                    </a:lnTo>
                    <a:lnTo>
                      <a:pt x="328" y="239"/>
                    </a:lnTo>
                    <a:lnTo>
                      <a:pt x="447" y="239"/>
                    </a:lnTo>
                    <a:lnTo>
                      <a:pt x="450" y="238"/>
                    </a:lnTo>
                    <a:lnTo>
                      <a:pt x="452" y="237"/>
                    </a:lnTo>
                    <a:lnTo>
                      <a:pt x="454" y="234"/>
                    </a:lnTo>
                    <a:lnTo>
                      <a:pt x="456" y="232"/>
                    </a:lnTo>
                    <a:lnTo>
                      <a:pt x="456" y="229"/>
                    </a:lnTo>
                    <a:lnTo>
                      <a:pt x="456" y="227"/>
                    </a:lnTo>
                    <a:lnTo>
                      <a:pt x="455" y="224"/>
                    </a:lnTo>
                    <a:lnTo>
                      <a:pt x="454" y="22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latin typeface="Source Sans Pro"/>
                </a:endParaRPr>
              </a:p>
            </p:txBody>
          </p:sp>
          <p:sp>
            <p:nvSpPr>
              <p:cNvPr id="179" name="Rectangle 178"/>
              <p:cNvSpPr/>
              <p:nvPr/>
            </p:nvSpPr>
            <p:spPr>
              <a:xfrm>
                <a:off x="7948276" y="6072102"/>
                <a:ext cx="1002835" cy="611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ource Sans Pro"/>
                </a:endParaRPr>
              </a:p>
            </p:txBody>
          </p:sp>
        </p:grpSp>
        <p:sp>
          <p:nvSpPr>
            <p:cNvPr id="180" name="Content Placeholder 2"/>
            <p:cNvSpPr txBox="1">
              <a:spLocks/>
            </p:cNvSpPr>
            <p:nvPr/>
          </p:nvSpPr>
          <p:spPr bwMode="auto">
            <a:xfrm>
              <a:off x="9098596" y="6200102"/>
              <a:ext cx="378309" cy="11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800">
                  <a:solidFill>
                    <a:schemeClr val="tx1">
                      <a:lumMod val="75000"/>
                      <a:lumOff val="25000"/>
                    </a:schemeClr>
                  </a:solidFill>
                  <a:latin typeface="Source Sans Pro"/>
                </a:rPr>
                <a:t>Shift left</a:t>
              </a:r>
            </a:p>
          </p:txBody>
        </p:sp>
        <p:sp>
          <p:nvSpPr>
            <p:cNvPr id="181" name="Content Placeholder 2"/>
            <p:cNvSpPr txBox="1">
              <a:spLocks/>
            </p:cNvSpPr>
            <p:nvPr/>
          </p:nvSpPr>
          <p:spPr bwMode="auto">
            <a:xfrm>
              <a:off x="9947283" y="6200102"/>
              <a:ext cx="444031" cy="11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800">
                  <a:solidFill>
                    <a:schemeClr val="tx1">
                      <a:lumMod val="75000"/>
                      <a:lumOff val="25000"/>
                    </a:schemeClr>
                  </a:solidFill>
                  <a:latin typeface="Source Sans Pro"/>
                </a:rPr>
                <a:t>Shift right</a:t>
              </a:r>
            </a:p>
          </p:txBody>
        </p:sp>
        <p:grpSp>
          <p:nvGrpSpPr>
            <p:cNvPr id="182" name="Group 181"/>
            <p:cNvGrpSpPr/>
            <p:nvPr/>
          </p:nvGrpSpPr>
          <p:grpSpPr>
            <a:xfrm>
              <a:off x="1790910" y="5834945"/>
              <a:ext cx="273976" cy="273976"/>
              <a:chOff x="8739188" y="5229225"/>
              <a:chExt cx="287338" cy="287338"/>
            </a:xfrm>
            <a:gradFill>
              <a:gsLst>
                <a:gs pos="0">
                  <a:schemeClr val="accent3"/>
                </a:gs>
                <a:gs pos="100000">
                  <a:schemeClr val="accent1"/>
                </a:gs>
              </a:gsLst>
              <a:lin ang="5400000" scaled="1"/>
            </a:gradFill>
          </p:grpSpPr>
          <p:sp>
            <p:nvSpPr>
              <p:cNvPr id="183" name="Freeform 4671"/>
              <p:cNvSpPr>
                <a:spLocks noEditPoints="1"/>
              </p:cNvSpPr>
              <p:nvPr/>
            </p:nvSpPr>
            <p:spPr bwMode="auto">
              <a:xfrm>
                <a:off x="8777288" y="5229225"/>
                <a:ext cx="249238" cy="247650"/>
              </a:xfrm>
              <a:custGeom>
                <a:avLst/>
                <a:gdLst>
                  <a:gd name="T0" fmla="*/ 723 w 783"/>
                  <a:gd name="T1" fmla="*/ 722 h 782"/>
                  <a:gd name="T2" fmla="*/ 297 w 783"/>
                  <a:gd name="T3" fmla="*/ 722 h 782"/>
                  <a:gd name="T4" fmla="*/ 293 w 783"/>
                  <a:gd name="T5" fmla="*/ 716 h 782"/>
                  <a:gd name="T6" fmla="*/ 286 w 783"/>
                  <a:gd name="T7" fmla="*/ 711 h 782"/>
                  <a:gd name="T8" fmla="*/ 279 w 783"/>
                  <a:gd name="T9" fmla="*/ 709 h 782"/>
                  <a:gd name="T10" fmla="*/ 271 w 783"/>
                  <a:gd name="T11" fmla="*/ 708 h 782"/>
                  <a:gd name="T12" fmla="*/ 263 w 783"/>
                  <a:gd name="T13" fmla="*/ 709 h 782"/>
                  <a:gd name="T14" fmla="*/ 255 w 783"/>
                  <a:gd name="T15" fmla="*/ 711 h 782"/>
                  <a:gd name="T16" fmla="*/ 250 w 783"/>
                  <a:gd name="T17" fmla="*/ 717 h 782"/>
                  <a:gd name="T18" fmla="*/ 245 w 783"/>
                  <a:gd name="T19" fmla="*/ 722 h 782"/>
                  <a:gd name="T20" fmla="*/ 60 w 783"/>
                  <a:gd name="T21" fmla="*/ 722 h 782"/>
                  <a:gd name="T22" fmla="*/ 60 w 783"/>
                  <a:gd name="T23" fmla="*/ 537 h 782"/>
                  <a:gd name="T24" fmla="*/ 67 w 783"/>
                  <a:gd name="T25" fmla="*/ 533 h 782"/>
                  <a:gd name="T26" fmla="*/ 71 w 783"/>
                  <a:gd name="T27" fmla="*/ 527 h 782"/>
                  <a:gd name="T28" fmla="*/ 75 w 783"/>
                  <a:gd name="T29" fmla="*/ 519 h 782"/>
                  <a:gd name="T30" fmla="*/ 75 w 783"/>
                  <a:gd name="T31" fmla="*/ 511 h 782"/>
                  <a:gd name="T32" fmla="*/ 75 w 783"/>
                  <a:gd name="T33" fmla="*/ 503 h 782"/>
                  <a:gd name="T34" fmla="*/ 71 w 783"/>
                  <a:gd name="T35" fmla="*/ 496 h 782"/>
                  <a:gd name="T36" fmla="*/ 67 w 783"/>
                  <a:gd name="T37" fmla="*/ 491 h 782"/>
                  <a:gd name="T38" fmla="*/ 60 w 783"/>
                  <a:gd name="T39" fmla="*/ 485 h 782"/>
                  <a:gd name="T40" fmla="*/ 60 w 783"/>
                  <a:gd name="T41" fmla="*/ 59 h 782"/>
                  <a:gd name="T42" fmla="*/ 723 w 783"/>
                  <a:gd name="T43" fmla="*/ 59 h 782"/>
                  <a:gd name="T44" fmla="*/ 723 w 783"/>
                  <a:gd name="T45" fmla="*/ 722 h 782"/>
                  <a:gd name="T46" fmla="*/ 752 w 783"/>
                  <a:gd name="T47" fmla="*/ 0 h 782"/>
                  <a:gd name="T48" fmla="*/ 29 w 783"/>
                  <a:gd name="T49" fmla="*/ 0 h 782"/>
                  <a:gd name="T50" fmla="*/ 24 w 783"/>
                  <a:gd name="T51" fmla="*/ 1 h 782"/>
                  <a:gd name="T52" fmla="*/ 18 w 783"/>
                  <a:gd name="T53" fmla="*/ 2 h 782"/>
                  <a:gd name="T54" fmla="*/ 14 w 783"/>
                  <a:gd name="T55" fmla="*/ 5 h 782"/>
                  <a:gd name="T56" fmla="*/ 9 w 783"/>
                  <a:gd name="T57" fmla="*/ 9 h 782"/>
                  <a:gd name="T58" fmla="*/ 5 w 783"/>
                  <a:gd name="T59" fmla="*/ 13 h 782"/>
                  <a:gd name="T60" fmla="*/ 2 w 783"/>
                  <a:gd name="T61" fmla="*/ 18 h 782"/>
                  <a:gd name="T62" fmla="*/ 0 w 783"/>
                  <a:gd name="T63" fmla="*/ 23 h 782"/>
                  <a:gd name="T64" fmla="*/ 0 w 783"/>
                  <a:gd name="T65" fmla="*/ 30 h 782"/>
                  <a:gd name="T66" fmla="*/ 0 w 783"/>
                  <a:gd name="T67" fmla="*/ 753 h 782"/>
                  <a:gd name="T68" fmla="*/ 0 w 783"/>
                  <a:gd name="T69" fmla="*/ 758 h 782"/>
                  <a:gd name="T70" fmla="*/ 2 w 783"/>
                  <a:gd name="T71" fmla="*/ 764 h 782"/>
                  <a:gd name="T72" fmla="*/ 5 w 783"/>
                  <a:gd name="T73" fmla="*/ 770 h 782"/>
                  <a:gd name="T74" fmla="*/ 9 w 783"/>
                  <a:gd name="T75" fmla="*/ 774 h 782"/>
                  <a:gd name="T76" fmla="*/ 14 w 783"/>
                  <a:gd name="T77" fmla="*/ 778 h 782"/>
                  <a:gd name="T78" fmla="*/ 18 w 783"/>
                  <a:gd name="T79" fmla="*/ 780 h 782"/>
                  <a:gd name="T80" fmla="*/ 24 w 783"/>
                  <a:gd name="T81" fmla="*/ 782 h 782"/>
                  <a:gd name="T82" fmla="*/ 29 w 783"/>
                  <a:gd name="T83" fmla="*/ 782 h 782"/>
                  <a:gd name="T84" fmla="*/ 752 w 783"/>
                  <a:gd name="T85" fmla="*/ 782 h 782"/>
                  <a:gd name="T86" fmla="*/ 759 w 783"/>
                  <a:gd name="T87" fmla="*/ 782 h 782"/>
                  <a:gd name="T88" fmla="*/ 765 w 783"/>
                  <a:gd name="T89" fmla="*/ 780 h 782"/>
                  <a:gd name="T90" fmla="*/ 769 w 783"/>
                  <a:gd name="T91" fmla="*/ 778 h 782"/>
                  <a:gd name="T92" fmla="*/ 774 w 783"/>
                  <a:gd name="T93" fmla="*/ 774 h 782"/>
                  <a:gd name="T94" fmla="*/ 778 w 783"/>
                  <a:gd name="T95" fmla="*/ 770 h 782"/>
                  <a:gd name="T96" fmla="*/ 781 w 783"/>
                  <a:gd name="T97" fmla="*/ 764 h 782"/>
                  <a:gd name="T98" fmla="*/ 783 w 783"/>
                  <a:gd name="T99" fmla="*/ 758 h 782"/>
                  <a:gd name="T100" fmla="*/ 783 w 783"/>
                  <a:gd name="T101" fmla="*/ 753 h 782"/>
                  <a:gd name="T102" fmla="*/ 783 w 783"/>
                  <a:gd name="T103" fmla="*/ 30 h 782"/>
                  <a:gd name="T104" fmla="*/ 783 w 783"/>
                  <a:gd name="T105" fmla="*/ 23 h 782"/>
                  <a:gd name="T106" fmla="*/ 781 w 783"/>
                  <a:gd name="T107" fmla="*/ 18 h 782"/>
                  <a:gd name="T108" fmla="*/ 778 w 783"/>
                  <a:gd name="T109" fmla="*/ 13 h 782"/>
                  <a:gd name="T110" fmla="*/ 774 w 783"/>
                  <a:gd name="T111" fmla="*/ 9 h 782"/>
                  <a:gd name="T112" fmla="*/ 769 w 783"/>
                  <a:gd name="T113" fmla="*/ 5 h 782"/>
                  <a:gd name="T114" fmla="*/ 765 w 783"/>
                  <a:gd name="T115" fmla="*/ 2 h 782"/>
                  <a:gd name="T116" fmla="*/ 759 w 783"/>
                  <a:gd name="T117" fmla="*/ 1 h 782"/>
                  <a:gd name="T118" fmla="*/ 752 w 783"/>
                  <a:gd name="T119"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3" h="782">
                    <a:moveTo>
                      <a:pt x="723" y="722"/>
                    </a:moveTo>
                    <a:lnTo>
                      <a:pt x="297" y="722"/>
                    </a:lnTo>
                    <a:lnTo>
                      <a:pt x="293" y="716"/>
                    </a:lnTo>
                    <a:lnTo>
                      <a:pt x="286" y="711"/>
                    </a:lnTo>
                    <a:lnTo>
                      <a:pt x="279" y="709"/>
                    </a:lnTo>
                    <a:lnTo>
                      <a:pt x="271" y="708"/>
                    </a:lnTo>
                    <a:lnTo>
                      <a:pt x="263" y="709"/>
                    </a:lnTo>
                    <a:lnTo>
                      <a:pt x="255" y="711"/>
                    </a:lnTo>
                    <a:lnTo>
                      <a:pt x="250" y="717"/>
                    </a:lnTo>
                    <a:lnTo>
                      <a:pt x="245" y="722"/>
                    </a:lnTo>
                    <a:lnTo>
                      <a:pt x="60" y="722"/>
                    </a:lnTo>
                    <a:lnTo>
                      <a:pt x="60" y="537"/>
                    </a:lnTo>
                    <a:lnTo>
                      <a:pt x="67" y="533"/>
                    </a:lnTo>
                    <a:lnTo>
                      <a:pt x="71" y="527"/>
                    </a:lnTo>
                    <a:lnTo>
                      <a:pt x="75" y="519"/>
                    </a:lnTo>
                    <a:lnTo>
                      <a:pt x="75" y="511"/>
                    </a:lnTo>
                    <a:lnTo>
                      <a:pt x="75" y="503"/>
                    </a:lnTo>
                    <a:lnTo>
                      <a:pt x="71" y="496"/>
                    </a:lnTo>
                    <a:lnTo>
                      <a:pt x="67" y="491"/>
                    </a:lnTo>
                    <a:lnTo>
                      <a:pt x="60" y="485"/>
                    </a:lnTo>
                    <a:lnTo>
                      <a:pt x="60" y="59"/>
                    </a:lnTo>
                    <a:lnTo>
                      <a:pt x="723" y="59"/>
                    </a:lnTo>
                    <a:lnTo>
                      <a:pt x="723" y="722"/>
                    </a:lnTo>
                    <a:close/>
                    <a:moveTo>
                      <a:pt x="752" y="0"/>
                    </a:moveTo>
                    <a:lnTo>
                      <a:pt x="29" y="0"/>
                    </a:lnTo>
                    <a:lnTo>
                      <a:pt x="24" y="1"/>
                    </a:lnTo>
                    <a:lnTo>
                      <a:pt x="18" y="2"/>
                    </a:lnTo>
                    <a:lnTo>
                      <a:pt x="14" y="5"/>
                    </a:lnTo>
                    <a:lnTo>
                      <a:pt x="9" y="9"/>
                    </a:lnTo>
                    <a:lnTo>
                      <a:pt x="5" y="13"/>
                    </a:lnTo>
                    <a:lnTo>
                      <a:pt x="2" y="18"/>
                    </a:lnTo>
                    <a:lnTo>
                      <a:pt x="0" y="23"/>
                    </a:lnTo>
                    <a:lnTo>
                      <a:pt x="0" y="30"/>
                    </a:lnTo>
                    <a:lnTo>
                      <a:pt x="0" y="753"/>
                    </a:lnTo>
                    <a:lnTo>
                      <a:pt x="0" y="758"/>
                    </a:lnTo>
                    <a:lnTo>
                      <a:pt x="2" y="764"/>
                    </a:lnTo>
                    <a:lnTo>
                      <a:pt x="5" y="770"/>
                    </a:lnTo>
                    <a:lnTo>
                      <a:pt x="9" y="774"/>
                    </a:lnTo>
                    <a:lnTo>
                      <a:pt x="14" y="778"/>
                    </a:lnTo>
                    <a:lnTo>
                      <a:pt x="18" y="780"/>
                    </a:lnTo>
                    <a:lnTo>
                      <a:pt x="24" y="782"/>
                    </a:lnTo>
                    <a:lnTo>
                      <a:pt x="29" y="782"/>
                    </a:lnTo>
                    <a:lnTo>
                      <a:pt x="752" y="782"/>
                    </a:lnTo>
                    <a:lnTo>
                      <a:pt x="759" y="782"/>
                    </a:lnTo>
                    <a:lnTo>
                      <a:pt x="765" y="780"/>
                    </a:lnTo>
                    <a:lnTo>
                      <a:pt x="769" y="778"/>
                    </a:lnTo>
                    <a:lnTo>
                      <a:pt x="774" y="774"/>
                    </a:lnTo>
                    <a:lnTo>
                      <a:pt x="778" y="770"/>
                    </a:lnTo>
                    <a:lnTo>
                      <a:pt x="781" y="764"/>
                    </a:lnTo>
                    <a:lnTo>
                      <a:pt x="783" y="758"/>
                    </a:lnTo>
                    <a:lnTo>
                      <a:pt x="783" y="753"/>
                    </a:lnTo>
                    <a:lnTo>
                      <a:pt x="783" y="30"/>
                    </a:lnTo>
                    <a:lnTo>
                      <a:pt x="783" y="23"/>
                    </a:lnTo>
                    <a:lnTo>
                      <a:pt x="781" y="18"/>
                    </a:lnTo>
                    <a:lnTo>
                      <a:pt x="778" y="13"/>
                    </a:lnTo>
                    <a:lnTo>
                      <a:pt x="774" y="9"/>
                    </a:lnTo>
                    <a:lnTo>
                      <a:pt x="769" y="5"/>
                    </a:lnTo>
                    <a:lnTo>
                      <a:pt x="765" y="2"/>
                    </a:lnTo>
                    <a:lnTo>
                      <a:pt x="759" y="1"/>
                    </a:lnTo>
                    <a:lnTo>
                      <a:pt x="7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84" name="Freeform 4672"/>
              <p:cNvSpPr>
                <a:spLocks/>
              </p:cNvSpPr>
              <p:nvPr/>
            </p:nvSpPr>
            <p:spPr bwMode="auto">
              <a:xfrm>
                <a:off x="8882063" y="5256213"/>
                <a:ext cx="117475" cy="115888"/>
              </a:xfrm>
              <a:custGeom>
                <a:avLst/>
                <a:gdLst>
                  <a:gd name="T0" fmla="*/ 36 w 366"/>
                  <a:gd name="T1" fmla="*/ 365 h 366"/>
                  <a:gd name="T2" fmla="*/ 47 w 366"/>
                  <a:gd name="T3" fmla="*/ 362 h 366"/>
                  <a:gd name="T4" fmla="*/ 306 w 366"/>
                  <a:gd name="T5" fmla="*/ 103 h 366"/>
                  <a:gd name="T6" fmla="*/ 306 w 366"/>
                  <a:gd name="T7" fmla="*/ 243 h 366"/>
                  <a:gd name="T8" fmla="*/ 310 w 366"/>
                  <a:gd name="T9" fmla="*/ 253 h 366"/>
                  <a:gd name="T10" fmla="*/ 318 w 366"/>
                  <a:gd name="T11" fmla="*/ 262 h 366"/>
                  <a:gd name="T12" fmla="*/ 330 w 366"/>
                  <a:gd name="T13" fmla="*/ 267 h 366"/>
                  <a:gd name="T14" fmla="*/ 342 w 366"/>
                  <a:gd name="T15" fmla="*/ 267 h 366"/>
                  <a:gd name="T16" fmla="*/ 352 w 366"/>
                  <a:gd name="T17" fmla="*/ 262 h 366"/>
                  <a:gd name="T18" fmla="*/ 360 w 366"/>
                  <a:gd name="T19" fmla="*/ 253 h 366"/>
                  <a:gd name="T20" fmla="*/ 365 w 366"/>
                  <a:gd name="T21" fmla="*/ 243 h 366"/>
                  <a:gd name="T22" fmla="*/ 366 w 366"/>
                  <a:gd name="T23" fmla="*/ 31 h 366"/>
                  <a:gd name="T24" fmla="*/ 365 w 366"/>
                  <a:gd name="T25" fmla="*/ 25 h 366"/>
                  <a:gd name="T26" fmla="*/ 365 w 366"/>
                  <a:gd name="T27" fmla="*/ 22 h 366"/>
                  <a:gd name="T28" fmla="*/ 364 w 366"/>
                  <a:gd name="T29" fmla="*/ 20 h 366"/>
                  <a:gd name="T30" fmla="*/ 362 w 366"/>
                  <a:gd name="T31" fmla="*/ 16 h 366"/>
                  <a:gd name="T32" fmla="*/ 360 w 366"/>
                  <a:gd name="T33" fmla="*/ 14 h 366"/>
                  <a:gd name="T34" fmla="*/ 357 w 366"/>
                  <a:gd name="T35" fmla="*/ 9 h 366"/>
                  <a:gd name="T36" fmla="*/ 357 w 366"/>
                  <a:gd name="T37" fmla="*/ 9 h 366"/>
                  <a:gd name="T38" fmla="*/ 352 w 366"/>
                  <a:gd name="T39" fmla="*/ 6 h 366"/>
                  <a:gd name="T40" fmla="*/ 350 w 366"/>
                  <a:gd name="T41" fmla="*/ 5 h 366"/>
                  <a:gd name="T42" fmla="*/ 347 w 366"/>
                  <a:gd name="T43" fmla="*/ 3 h 366"/>
                  <a:gd name="T44" fmla="*/ 344 w 366"/>
                  <a:gd name="T45" fmla="*/ 2 h 366"/>
                  <a:gd name="T46" fmla="*/ 341 w 366"/>
                  <a:gd name="T47" fmla="*/ 2 h 366"/>
                  <a:gd name="T48" fmla="*/ 336 w 366"/>
                  <a:gd name="T49" fmla="*/ 0 h 366"/>
                  <a:gd name="T50" fmla="*/ 335 w 366"/>
                  <a:gd name="T51" fmla="*/ 0 h 366"/>
                  <a:gd name="T52" fmla="*/ 123 w 366"/>
                  <a:gd name="T53" fmla="*/ 2 h 366"/>
                  <a:gd name="T54" fmla="*/ 113 w 366"/>
                  <a:gd name="T55" fmla="*/ 6 h 366"/>
                  <a:gd name="T56" fmla="*/ 105 w 366"/>
                  <a:gd name="T57" fmla="*/ 14 h 366"/>
                  <a:gd name="T58" fmla="*/ 100 w 366"/>
                  <a:gd name="T59" fmla="*/ 25 h 366"/>
                  <a:gd name="T60" fmla="*/ 100 w 366"/>
                  <a:gd name="T61" fmla="*/ 37 h 366"/>
                  <a:gd name="T62" fmla="*/ 105 w 366"/>
                  <a:gd name="T63" fmla="*/ 48 h 366"/>
                  <a:gd name="T64" fmla="*/ 113 w 366"/>
                  <a:gd name="T65" fmla="*/ 56 h 366"/>
                  <a:gd name="T66" fmla="*/ 123 w 366"/>
                  <a:gd name="T67" fmla="*/ 60 h 366"/>
                  <a:gd name="T68" fmla="*/ 263 w 366"/>
                  <a:gd name="T69" fmla="*/ 61 h 366"/>
                  <a:gd name="T70" fmla="*/ 6 w 366"/>
                  <a:gd name="T71" fmla="*/ 320 h 366"/>
                  <a:gd name="T72" fmla="*/ 1 w 366"/>
                  <a:gd name="T73" fmla="*/ 330 h 366"/>
                  <a:gd name="T74" fmla="*/ 1 w 366"/>
                  <a:gd name="T75" fmla="*/ 342 h 366"/>
                  <a:gd name="T76" fmla="*/ 6 w 366"/>
                  <a:gd name="T77" fmla="*/ 353 h 366"/>
                  <a:gd name="T78" fmla="*/ 13 w 366"/>
                  <a:gd name="T79" fmla="*/ 362 h 366"/>
                  <a:gd name="T80" fmla="*/ 25 w 366"/>
                  <a:gd name="T81" fmla="*/ 36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6" h="366">
                    <a:moveTo>
                      <a:pt x="30" y="366"/>
                    </a:moveTo>
                    <a:lnTo>
                      <a:pt x="36" y="365"/>
                    </a:lnTo>
                    <a:lnTo>
                      <a:pt x="42" y="364"/>
                    </a:lnTo>
                    <a:lnTo>
                      <a:pt x="47" y="362"/>
                    </a:lnTo>
                    <a:lnTo>
                      <a:pt x="52" y="357"/>
                    </a:lnTo>
                    <a:lnTo>
                      <a:pt x="306" y="103"/>
                    </a:lnTo>
                    <a:lnTo>
                      <a:pt x="306" y="237"/>
                    </a:lnTo>
                    <a:lnTo>
                      <a:pt x="306" y="243"/>
                    </a:lnTo>
                    <a:lnTo>
                      <a:pt x="308" y="249"/>
                    </a:lnTo>
                    <a:lnTo>
                      <a:pt x="310" y="253"/>
                    </a:lnTo>
                    <a:lnTo>
                      <a:pt x="314" y="258"/>
                    </a:lnTo>
                    <a:lnTo>
                      <a:pt x="318" y="262"/>
                    </a:lnTo>
                    <a:lnTo>
                      <a:pt x="324" y="265"/>
                    </a:lnTo>
                    <a:lnTo>
                      <a:pt x="330" y="267"/>
                    </a:lnTo>
                    <a:lnTo>
                      <a:pt x="335" y="267"/>
                    </a:lnTo>
                    <a:lnTo>
                      <a:pt x="342" y="267"/>
                    </a:lnTo>
                    <a:lnTo>
                      <a:pt x="348" y="265"/>
                    </a:lnTo>
                    <a:lnTo>
                      <a:pt x="352" y="262"/>
                    </a:lnTo>
                    <a:lnTo>
                      <a:pt x="357" y="258"/>
                    </a:lnTo>
                    <a:lnTo>
                      <a:pt x="360" y="253"/>
                    </a:lnTo>
                    <a:lnTo>
                      <a:pt x="364" y="249"/>
                    </a:lnTo>
                    <a:lnTo>
                      <a:pt x="365" y="243"/>
                    </a:lnTo>
                    <a:lnTo>
                      <a:pt x="366" y="237"/>
                    </a:lnTo>
                    <a:lnTo>
                      <a:pt x="366" y="31"/>
                    </a:lnTo>
                    <a:lnTo>
                      <a:pt x="366" y="28"/>
                    </a:lnTo>
                    <a:lnTo>
                      <a:pt x="365" y="25"/>
                    </a:lnTo>
                    <a:lnTo>
                      <a:pt x="365" y="24"/>
                    </a:lnTo>
                    <a:lnTo>
                      <a:pt x="365" y="22"/>
                    </a:lnTo>
                    <a:lnTo>
                      <a:pt x="364" y="21"/>
                    </a:lnTo>
                    <a:lnTo>
                      <a:pt x="364" y="20"/>
                    </a:lnTo>
                    <a:lnTo>
                      <a:pt x="362" y="17"/>
                    </a:lnTo>
                    <a:lnTo>
                      <a:pt x="362" y="16"/>
                    </a:lnTo>
                    <a:lnTo>
                      <a:pt x="361" y="15"/>
                    </a:lnTo>
                    <a:lnTo>
                      <a:pt x="360" y="14"/>
                    </a:lnTo>
                    <a:lnTo>
                      <a:pt x="359" y="12"/>
                    </a:lnTo>
                    <a:lnTo>
                      <a:pt x="357" y="9"/>
                    </a:lnTo>
                    <a:lnTo>
                      <a:pt x="357" y="9"/>
                    </a:lnTo>
                    <a:lnTo>
                      <a:pt x="357" y="9"/>
                    </a:lnTo>
                    <a:lnTo>
                      <a:pt x="355" y="7"/>
                    </a:lnTo>
                    <a:lnTo>
                      <a:pt x="352" y="6"/>
                    </a:lnTo>
                    <a:lnTo>
                      <a:pt x="351" y="5"/>
                    </a:lnTo>
                    <a:lnTo>
                      <a:pt x="350" y="5"/>
                    </a:lnTo>
                    <a:lnTo>
                      <a:pt x="349" y="4"/>
                    </a:lnTo>
                    <a:lnTo>
                      <a:pt x="347" y="3"/>
                    </a:lnTo>
                    <a:lnTo>
                      <a:pt x="345" y="3"/>
                    </a:lnTo>
                    <a:lnTo>
                      <a:pt x="344" y="2"/>
                    </a:lnTo>
                    <a:lnTo>
                      <a:pt x="343" y="2"/>
                    </a:lnTo>
                    <a:lnTo>
                      <a:pt x="341" y="2"/>
                    </a:lnTo>
                    <a:lnTo>
                      <a:pt x="339" y="0"/>
                    </a:lnTo>
                    <a:lnTo>
                      <a:pt x="336" y="0"/>
                    </a:lnTo>
                    <a:lnTo>
                      <a:pt x="335" y="0"/>
                    </a:lnTo>
                    <a:lnTo>
                      <a:pt x="335" y="0"/>
                    </a:lnTo>
                    <a:lnTo>
                      <a:pt x="130" y="0"/>
                    </a:lnTo>
                    <a:lnTo>
                      <a:pt x="123" y="2"/>
                    </a:lnTo>
                    <a:lnTo>
                      <a:pt x="117" y="3"/>
                    </a:lnTo>
                    <a:lnTo>
                      <a:pt x="113" y="6"/>
                    </a:lnTo>
                    <a:lnTo>
                      <a:pt x="108" y="9"/>
                    </a:lnTo>
                    <a:lnTo>
                      <a:pt x="105" y="14"/>
                    </a:lnTo>
                    <a:lnTo>
                      <a:pt x="102" y="20"/>
                    </a:lnTo>
                    <a:lnTo>
                      <a:pt x="100" y="25"/>
                    </a:lnTo>
                    <a:lnTo>
                      <a:pt x="99" y="31"/>
                    </a:lnTo>
                    <a:lnTo>
                      <a:pt x="100" y="37"/>
                    </a:lnTo>
                    <a:lnTo>
                      <a:pt x="102" y="42"/>
                    </a:lnTo>
                    <a:lnTo>
                      <a:pt x="105" y="48"/>
                    </a:lnTo>
                    <a:lnTo>
                      <a:pt x="108" y="52"/>
                    </a:lnTo>
                    <a:lnTo>
                      <a:pt x="113" y="56"/>
                    </a:lnTo>
                    <a:lnTo>
                      <a:pt x="117" y="58"/>
                    </a:lnTo>
                    <a:lnTo>
                      <a:pt x="123" y="60"/>
                    </a:lnTo>
                    <a:lnTo>
                      <a:pt x="130" y="61"/>
                    </a:lnTo>
                    <a:lnTo>
                      <a:pt x="263" y="61"/>
                    </a:lnTo>
                    <a:lnTo>
                      <a:pt x="9" y="314"/>
                    </a:lnTo>
                    <a:lnTo>
                      <a:pt x="6" y="320"/>
                    </a:lnTo>
                    <a:lnTo>
                      <a:pt x="2" y="325"/>
                    </a:lnTo>
                    <a:lnTo>
                      <a:pt x="1" y="330"/>
                    </a:lnTo>
                    <a:lnTo>
                      <a:pt x="0" y="336"/>
                    </a:lnTo>
                    <a:lnTo>
                      <a:pt x="1" y="342"/>
                    </a:lnTo>
                    <a:lnTo>
                      <a:pt x="2" y="347"/>
                    </a:lnTo>
                    <a:lnTo>
                      <a:pt x="6" y="353"/>
                    </a:lnTo>
                    <a:lnTo>
                      <a:pt x="9" y="357"/>
                    </a:lnTo>
                    <a:lnTo>
                      <a:pt x="13" y="362"/>
                    </a:lnTo>
                    <a:lnTo>
                      <a:pt x="19" y="364"/>
                    </a:lnTo>
                    <a:lnTo>
                      <a:pt x="25" y="365"/>
                    </a:lnTo>
                    <a:lnTo>
                      <a:pt x="30" y="3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85" name="Freeform 4673"/>
              <p:cNvSpPr>
                <a:spLocks/>
              </p:cNvSpPr>
              <p:nvPr/>
            </p:nvSpPr>
            <p:spPr bwMode="auto">
              <a:xfrm>
                <a:off x="8739188" y="5419725"/>
                <a:ext cx="19050" cy="23813"/>
              </a:xfrm>
              <a:custGeom>
                <a:avLst/>
                <a:gdLst>
                  <a:gd name="T0" fmla="*/ 31 w 60"/>
                  <a:gd name="T1" fmla="*/ 76 h 76"/>
                  <a:gd name="T2" fmla="*/ 36 w 60"/>
                  <a:gd name="T3" fmla="*/ 75 h 76"/>
                  <a:gd name="T4" fmla="*/ 42 w 60"/>
                  <a:gd name="T5" fmla="*/ 74 h 76"/>
                  <a:gd name="T6" fmla="*/ 48 w 60"/>
                  <a:gd name="T7" fmla="*/ 70 h 76"/>
                  <a:gd name="T8" fmla="*/ 52 w 60"/>
                  <a:gd name="T9" fmla="*/ 67 h 76"/>
                  <a:gd name="T10" fmla="*/ 56 w 60"/>
                  <a:gd name="T11" fmla="*/ 63 h 76"/>
                  <a:gd name="T12" fmla="*/ 58 w 60"/>
                  <a:gd name="T13" fmla="*/ 58 h 76"/>
                  <a:gd name="T14" fmla="*/ 60 w 60"/>
                  <a:gd name="T15" fmla="*/ 52 h 76"/>
                  <a:gd name="T16" fmla="*/ 60 w 60"/>
                  <a:gd name="T17" fmla="*/ 46 h 76"/>
                  <a:gd name="T18" fmla="*/ 60 w 60"/>
                  <a:gd name="T19" fmla="*/ 31 h 76"/>
                  <a:gd name="T20" fmla="*/ 60 w 60"/>
                  <a:gd name="T21" fmla="*/ 25 h 76"/>
                  <a:gd name="T22" fmla="*/ 58 w 60"/>
                  <a:gd name="T23" fmla="*/ 20 h 76"/>
                  <a:gd name="T24" fmla="*/ 56 w 60"/>
                  <a:gd name="T25" fmla="*/ 14 h 76"/>
                  <a:gd name="T26" fmla="*/ 52 w 60"/>
                  <a:gd name="T27" fmla="*/ 9 h 76"/>
                  <a:gd name="T28" fmla="*/ 48 w 60"/>
                  <a:gd name="T29" fmla="*/ 6 h 76"/>
                  <a:gd name="T30" fmla="*/ 42 w 60"/>
                  <a:gd name="T31" fmla="*/ 3 h 76"/>
                  <a:gd name="T32" fmla="*/ 36 w 60"/>
                  <a:gd name="T33" fmla="*/ 2 h 76"/>
                  <a:gd name="T34" fmla="*/ 31 w 60"/>
                  <a:gd name="T35" fmla="*/ 0 h 76"/>
                  <a:gd name="T36" fmla="*/ 24 w 60"/>
                  <a:gd name="T37" fmla="*/ 2 h 76"/>
                  <a:gd name="T38" fmla="*/ 18 w 60"/>
                  <a:gd name="T39" fmla="*/ 3 h 76"/>
                  <a:gd name="T40" fmla="*/ 14 w 60"/>
                  <a:gd name="T41" fmla="*/ 6 h 76"/>
                  <a:gd name="T42" fmla="*/ 9 w 60"/>
                  <a:gd name="T43" fmla="*/ 9 h 76"/>
                  <a:gd name="T44" fmla="*/ 6 w 60"/>
                  <a:gd name="T45" fmla="*/ 14 h 76"/>
                  <a:gd name="T46" fmla="*/ 3 w 60"/>
                  <a:gd name="T47" fmla="*/ 20 h 76"/>
                  <a:gd name="T48" fmla="*/ 1 w 60"/>
                  <a:gd name="T49" fmla="*/ 25 h 76"/>
                  <a:gd name="T50" fmla="*/ 0 w 60"/>
                  <a:gd name="T51" fmla="*/ 31 h 76"/>
                  <a:gd name="T52" fmla="*/ 0 w 60"/>
                  <a:gd name="T53" fmla="*/ 46 h 76"/>
                  <a:gd name="T54" fmla="*/ 1 w 60"/>
                  <a:gd name="T55" fmla="*/ 52 h 76"/>
                  <a:gd name="T56" fmla="*/ 3 w 60"/>
                  <a:gd name="T57" fmla="*/ 58 h 76"/>
                  <a:gd name="T58" fmla="*/ 6 w 60"/>
                  <a:gd name="T59" fmla="*/ 63 h 76"/>
                  <a:gd name="T60" fmla="*/ 9 w 60"/>
                  <a:gd name="T61" fmla="*/ 67 h 76"/>
                  <a:gd name="T62" fmla="*/ 14 w 60"/>
                  <a:gd name="T63" fmla="*/ 70 h 76"/>
                  <a:gd name="T64" fmla="*/ 18 w 60"/>
                  <a:gd name="T65" fmla="*/ 74 h 76"/>
                  <a:gd name="T66" fmla="*/ 24 w 60"/>
                  <a:gd name="T67" fmla="*/ 75 h 76"/>
                  <a:gd name="T68" fmla="*/ 31 w 60"/>
                  <a:gd name="T6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76">
                    <a:moveTo>
                      <a:pt x="31" y="76"/>
                    </a:moveTo>
                    <a:lnTo>
                      <a:pt x="36" y="75"/>
                    </a:lnTo>
                    <a:lnTo>
                      <a:pt x="42" y="74"/>
                    </a:lnTo>
                    <a:lnTo>
                      <a:pt x="48" y="70"/>
                    </a:lnTo>
                    <a:lnTo>
                      <a:pt x="52" y="67"/>
                    </a:lnTo>
                    <a:lnTo>
                      <a:pt x="56" y="63"/>
                    </a:lnTo>
                    <a:lnTo>
                      <a:pt x="58" y="58"/>
                    </a:lnTo>
                    <a:lnTo>
                      <a:pt x="60" y="52"/>
                    </a:lnTo>
                    <a:lnTo>
                      <a:pt x="60" y="46"/>
                    </a:lnTo>
                    <a:lnTo>
                      <a:pt x="60" y="31"/>
                    </a:lnTo>
                    <a:lnTo>
                      <a:pt x="60" y="25"/>
                    </a:lnTo>
                    <a:lnTo>
                      <a:pt x="58" y="20"/>
                    </a:lnTo>
                    <a:lnTo>
                      <a:pt x="56" y="14"/>
                    </a:lnTo>
                    <a:lnTo>
                      <a:pt x="52" y="9"/>
                    </a:lnTo>
                    <a:lnTo>
                      <a:pt x="48" y="6"/>
                    </a:lnTo>
                    <a:lnTo>
                      <a:pt x="42" y="3"/>
                    </a:lnTo>
                    <a:lnTo>
                      <a:pt x="36" y="2"/>
                    </a:lnTo>
                    <a:lnTo>
                      <a:pt x="31" y="0"/>
                    </a:lnTo>
                    <a:lnTo>
                      <a:pt x="24" y="2"/>
                    </a:lnTo>
                    <a:lnTo>
                      <a:pt x="18" y="3"/>
                    </a:lnTo>
                    <a:lnTo>
                      <a:pt x="14" y="6"/>
                    </a:lnTo>
                    <a:lnTo>
                      <a:pt x="9" y="9"/>
                    </a:lnTo>
                    <a:lnTo>
                      <a:pt x="6" y="14"/>
                    </a:lnTo>
                    <a:lnTo>
                      <a:pt x="3" y="20"/>
                    </a:lnTo>
                    <a:lnTo>
                      <a:pt x="1" y="25"/>
                    </a:lnTo>
                    <a:lnTo>
                      <a:pt x="0" y="31"/>
                    </a:lnTo>
                    <a:lnTo>
                      <a:pt x="0" y="46"/>
                    </a:lnTo>
                    <a:lnTo>
                      <a:pt x="1" y="52"/>
                    </a:lnTo>
                    <a:lnTo>
                      <a:pt x="3" y="58"/>
                    </a:lnTo>
                    <a:lnTo>
                      <a:pt x="6" y="63"/>
                    </a:lnTo>
                    <a:lnTo>
                      <a:pt x="9" y="67"/>
                    </a:lnTo>
                    <a:lnTo>
                      <a:pt x="14" y="70"/>
                    </a:lnTo>
                    <a:lnTo>
                      <a:pt x="18" y="74"/>
                    </a:lnTo>
                    <a:lnTo>
                      <a:pt x="24" y="75"/>
                    </a:lnTo>
                    <a:lnTo>
                      <a:pt x="31"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86" name="Freeform 4674"/>
              <p:cNvSpPr>
                <a:spLocks/>
              </p:cNvSpPr>
              <p:nvPr/>
            </p:nvSpPr>
            <p:spPr bwMode="auto">
              <a:xfrm>
                <a:off x="8810625" y="5381625"/>
                <a:ext cx="25400" cy="19050"/>
              </a:xfrm>
              <a:custGeom>
                <a:avLst/>
                <a:gdLst>
                  <a:gd name="T0" fmla="*/ 31 w 76"/>
                  <a:gd name="T1" fmla="*/ 60 h 60"/>
                  <a:gd name="T2" fmla="*/ 45 w 76"/>
                  <a:gd name="T3" fmla="*/ 60 h 60"/>
                  <a:gd name="T4" fmla="*/ 52 w 76"/>
                  <a:gd name="T5" fmla="*/ 58 h 60"/>
                  <a:gd name="T6" fmla="*/ 58 w 76"/>
                  <a:gd name="T7" fmla="*/ 57 h 60"/>
                  <a:gd name="T8" fmla="*/ 62 w 76"/>
                  <a:gd name="T9" fmla="*/ 54 h 60"/>
                  <a:gd name="T10" fmla="*/ 67 w 76"/>
                  <a:gd name="T11" fmla="*/ 51 h 60"/>
                  <a:gd name="T12" fmla="*/ 70 w 76"/>
                  <a:gd name="T13" fmla="*/ 46 h 60"/>
                  <a:gd name="T14" fmla="*/ 74 w 76"/>
                  <a:gd name="T15" fmla="*/ 42 h 60"/>
                  <a:gd name="T16" fmla="*/ 75 w 76"/>
                  <a:gd name="T17" fmla="*/ 36 h 60"/>
                  <a:gd name="T18" fmla="*/ 76 w 76"/>
                  <a:gd name="T19" fmla="*/ 29 h 60"/>
                  <a:gd name="T20" fmla="*/ 75 w 76"/>
                  <a:gd name="T21" fmla="*/ 23 h 60"/>
                  <a:gd name="T22" fmla="*/ 74 w 76"/>
                  <a:gd name="T23" fmla="*/ 18 h 60"/>
                  <a:gd name="T24" fmla="*/ 70 w 76"/>
                  <a:gd name="T25" fmla="*/ 12 h 60"/>
                  <a:gd name="T26" fmla="*/ 67 w 76"/>
                  <a:gd name="T27" fmla="*/ 8 h 60"/>
                  <a:gd name="T28" fmla="*/ 62 w 76"/>
                  <a:gd name="T29" fmla="*/ 4 h 60"/>
                  <a:gd name="T30" fmla="*/ 58 w 76"/>
                  <a:gd name="T31" fmla="*/ 2 h 60"/>
                  <a:gd name="T32" fmla="*/ 52 w 76"/>
                  <a:gd name="T33" fmla="*/ 0 h 60"/>
                  <a:gd name="T34" fmla="*/ 45 w 76"/>
                  <a:gd name="T35" fmla="*/ 0 h 60"/>
                  <a:gd name="T36" fmla="*/ 31 w 76"/>
                  <a:gd name="T37" fmla="*/ 0 h 60"/>
                  <a:gd name="T38" fmla="*/ 24 w 76"/>
                  <a:gd name="T39" fmla="*/ 0 h 60"/>
                  <a:gd name="T40" fmla="*/ 18 w 76"/>
                  <a:gd name="T41" fmla="*/ 2 h 60"/>
                  <a:gd name="T42" fmla="*/ 14 w 76"/>
                  <a:gd name="T43" fmla="*/ 4 h 60"/>
                  <a:gd name="T44" fmla="*/ 9 w 76"/>
                  <a:gd name="T45" fmla="*/ 8 h 60"/>
                  <a:gd name="T46" fmla="*/ 6 w 76"/>
                  <a:gd name="T47" fmla="*/ 12 h 60"/>
                  <a:gd name="T48" fmla="*/ 2 w 76"/>
                  <a:gd name="T49" fmla="*/ 18 h 60"/>
                  <a:gd name="T50" fmla="*/ 1 w 76"/>
                  <a:gd name="T51" fmla="*/ 23 h 60"/>
                  <a:gd name="T52" fmla="*/ 0 w 76"/>
                  <a:gd name="T53" fmla="*/ 29 h 60"/>
                  <a:gd name="T54" fmla="*/ 1 w 76"/>
                  <a:gd name="T55" fmla="*/ 36 h 60"/>
                  <a:gd name="T56" fmla="*/ 2 w 76"/>
                  <a:gd name="T57" fmla="*/ 42 h 60"/>
                  <a:gd name="T58" fmla="*/ 6 w 76"/>
                  <a:gd name="T59" fmla="*/ 46 h 60"/>
                  <a:gd name="T60" fmla="*/ 9 w 76"/>
                  <a:gd name="T61" fmla="*/ 51 h 60"/>
                  <a:gd name="T62" fmla="*/ 14 w 76"/>
                  <a:gd name="T63" fmla="*/ 54 h 60"/>
                  <a:gd name="T64" fmla="*/ 18 w 76"/>
                  <a:gd name="T65" fmla="*/ 57 h 60"/>
                  <a:gd name="T66" fmla="*/ 24 w 76"/>
                  <a:gd name="T67" fmla="*/ 58 h 60"/>
                  <a:gd name="T68" fmla="*/ 31 w 76"/>
                  <a:gd name="T6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60">
                    <a:moveTo>
                      <a:pt x="31" y="60"/>
                    </a:moveTo>
                    <a:lnTo>
                      <a:pt x="45" y="60"/>
                    </a:lnTo>
                    <a:lnTo>
                      <a:pt x="52" y="58"/>
                    </a:lnTo>
                    <a:lnTo>
                      <a:pt x="58" y="57"/>
                    </a:lnTo>
                    <a:lnTo>
                      <a:pt x="62" y="54"/>
                    </a:lnTo>
                    <a:lnTo>
                      <a:pt x="67" y="51"/>
                    </a:lnTo>
                    <a:lnTo>
                      <a:pt x="70" y="46"/>
                    </a:lnTo>
                    <a:lnTo>
                      <a:pt x="74" y="42"/>
                    </a:lnTo>
                    <a:lnTo>
                      <a:pt x="75" y="36"/>
                    </a:lnTo>
                    <a:lnTo>
                      <a:pt x="76" y="29"/>
                    </a:lnTo>
                    <a:lnTo>
                      <a:pt x="75" y="23"/>
                    </a:lnTo>
                    <a:lnTo>
                      <a:pt x="74" y="18"/>
                    </a:lnTo>
                    <a:lnTo>
                      <a:pt x="70" y="12"/>
                    </a:lnTo>
                    <a:lnTo>
                      <a:pt x="67" y="8"/>
                    </a:lnTo>
                    <a:lnTo>
                      <a:pt x="62" y="4"/>
                    </a:lnTo>
                    <a:lnTo>
                      <a:pt x="58" y="2"/>
                    </a:lnTo>
                    <a:lnTo>
                      <a:pt x="52" y="0"/>
                    </a:lnTo>
                    <a:lnTo>
                      <a:pt x="45" y="0"/>
                    </a:lnTo>
                    <a:lnTo>
                      <a:pt x="31" y="0"/>
                    </a:lnTo>
                    <a:lnTo>
                      <a:pt x="24" y="0"/>
                    </a:lnTo>
                    <a:lnTo>
                      <a:pt x="18" y="2"/>
                    </a:lnTo>
                    <a:lnTo>
                      <a:pt x="14" y="4"/>
                    </a:lnTo>
                    <a:lnTo>
                      <a:pt x="9" y="8"/>
                    </a:lnTo>
                    <a:lnTo>
                      <a:pt x="6" y="12"/>
                    </a:lnTo>
                    <a:lnTo>
                      <a:pt x="2" y="18"/>
                    </a:lnTo>
                    <a:lnTo>
                      <a:pt x="1" y="23"/>
                    </a:lnTo>
                    <a:lnTo>
                      <a:pt x="0" y="29"/>
                    </a:lnTo>
                    <a:lnTo>
                      <a:pt x="1" y="36"/>
                    </a:lnTo>
                    <a:lnTo>
                      <a:pt x="2" y="42"/>
                    </a:lnTo>
                    <a:lnTo>
                      <a:pt x="6" y="46"/>
                    </a:lnTo>
                    <a:lnTo>
                      <a:pt x="9" y="51"/>
                    </a:lnTo>
                    <a:lnTo>
                      <a:pt x="14" y="54"/>
                    </a:lnTo>
                    <a:lnTo>
                      <a:pt x="18" y="57"/>
                    </a:lnTo>
                    <a:lnTo>
                      <a:pt x="24" y="58"/>
                    </a:lnTo>
                    <a:lnTo>
                      <a:pt x="3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87" name="Freeform 4675"/>
              <p:cNvSpPr>
                <a:spLocks/>
              </p:cNvSpPr>
              <p:nvPr/>
            </p:nvSpPr>
            <p:spPr bwMode="auto">
              <a:xfrm>
                <a:off x="8739188" y="5454650"/>
                <a:ext cx="19050" cy="22225"/>
              </a:xfrm>
              <a:custGeom>
                <a:avLst/>
                <a:gdLst>
                  <a:gd name="T0" fmla="*/ 31 w 60"/>
                  <a:gd name="T1" fmla="*/ 74 h 74"/>
                  <a:gd name="T2" fmla="*/ 36 w 60"/>
                  <a:gd name="T3" fmla="*/ 74 h 74"/>
                  <a:gd name="T4" fmla="*/ 42 w 60"/>
                  <a:gd name="T5" fmla="*/ 72 h 74"/>
                  <a:gd name="T6" fmla="*/ 48 w 60"/>
                  <a:gd name="T7" fmla="*/ 70 h 74"/>
                  <a:gd name="T8" fmla="*/ 52 w 60"/>
                  <a:gd name="T9" fmla="*/ 66 h 74"/>
                  <a:gd name="T10" fmla="*/ 56 w 60"/>
                  <a:gd name="T11" fmla="*/ 62 h 74"/>
                  <a:gd name="T12" fmla="*/ 58 w 60"/>
                  <a:gd name="T13" fmla="*/ 56 h 74"/>
                  <a:gd name="T14" fmla="*/ 60 w 60"/>
                  <a:gd name="T15" fmla="*/ 50 h 74"/>
                  <a:gd name="T16" fmla="*/ 60 w 60"/>
                  <a:gd name="T17" fmla="*/ 45 h 74"/>
                  <a:gd name="T18" fmla="*/ 60 w 60"/>
                  <a:gd name="T19" fmla="*/ 29 h 74"/>
                  <a:gd name="T20" fmla="*/ 60 w 60"/>
                  <a:gd name="T21" fmla="*/ 23 h 74"/>
                  <a:gd name="T22" fmla="*/ 58 w 60"/>
                  <a:gd name="T23" fmla="*/ 18 h 74"/>
                  <a:gd name="T24" fmla="*/ 56 w 60"/>
                  <a:gd name="T25" fmla="*/ 12 h 74"/>
                  <a:gd name="T26" fmla="*/ 52 w 60"/>
                  <a:gd name="T27" fmla="*/ 8 h 74"/>
                  <a:gd name="T28" fmla="*/ 48 w 60"/>
                  <a:gd name="T29" fmla="*/ 4 h 74"/>
                  <a:gd name="T30" fmla="*/ 42 w 60"/>
                  <a:gd name="T31" fmla="*/ 2 h 74"/>
                  <a:gd name="T32" fmla="*/ 36 w 60"/>
                  <a:gd name="T33" fmla="*/ 0 h 74"/>
                  <a:gd name="T34" fmla="*/ 31 w 60"/>
                  <a:gd name="T35" fmla="*/ 0 h 74"/>
                  <a:gd name="T36" fmla="*/ 24 w 60"/>
                  <a:gd name="T37" fmla="*/ 0 h 74"/>
                  <a:gd name="T38" fmla="*/ 18 w 60"/>
                  <a:gd name="T39" fmla="*/ 2 h 74"/>
                  <a:gd name="T40" fmla="*/ 14 w 60"/>
                  <a:gd name="T41" fmla="*/ 4 h 74"/>
                  <a:gd name="T42" fmla="*/ 9 w 60"/>
                  <a:gd name="T43" fmla="*/ 8 h 74"/>
                  <a:gd name="T44" fmla="*/ 6 w 60"/>
                  <a:gd name="T45" fmla="*/ 12 h 74"/>
                  <a:gd name="T46" fmla="*/ 3 w 60"/>
                  <a:gd name="T47" fmla="*/ 18 h 74"/>
                  <a:gd name="T48" fmla="*/ 1 w 60"/>
                  <a:gd name="T49" fmla="*/ 23 h 74"/>
                  <a:gd name="T50" fmla="*/ 0 w 60"/>
                  <a:gd name="T51" fmla="*/ 29 h 74"/>
                  <a:gd name="T52" fmla="*/ 0 w 60"/>
                  <a:gd name="T53" fmla="*/ 45 h 74"/>
                  <a:gd name="T54" fmla="*/ 1 w 60"/>
                  <a:gd name="T55" fmla="*/ 50 h 74"/>
                  <a:gd name="T56" fmla="*/ 3 w 60"/>
                  <a:gd name="T57" fmla="*/ 56 h 74"/>
                  <a:gd name="T58" fmla="*/ 6 w 60"/>
                  <a:gd name="T59" fmla="*/ 62 h 74"/>
                  <a:gd name="T60" fmla="*/ 9 w 60"/>
                  <a:gd name="T61" fmla="*/ 66 h 74"/>
                  <a:gd name="T62" fmla="*/ 14 w 60"/>
                  <a:gd name="T63" fmla="*/ 70 h 74"/>
                  <a:gd name="T64" fmla="*/ 18 w 60"/>
                  <a:gd name="T65" fmla="*/ 72 h 74"/>
                  <a:gd name="T66" fmla="*/ 24 w 60"/>
                  <a:gd name="T67" fmla="*/ 74 h 74"/>
                  <a:gd name="T68" fmla="*/ 31 w 60"/>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74">
                    <a:moveTo>
                      <a:pt x="31" y="74"/>
                    </a:moveTo>
                    <a:lnTo>
                      <a:pt x="36" y="74"/>
                    </a:lnTo>
                    <a:lnTo>
                      <a:pt x="42" y="72"/>
                    </a:lnTo>
                    <a:lnTo>
                      <a:pt x="48" y="70"/>
                    </a:lnTo>
                    <a:lnTo>
                      <a:pt x="52" y="66"/>
                    </a:lnTo>
                    <a:lnTo>
                      <a:pt x="56" y="62"/>
                    </a:lnTo>
                    <a:lnTo>
                      <a:pt x="58" y="56"/>
                    </a:lnTo>
                    <a:lnTo>
                      <a:pt x="60" y="50"/>
                    </a:lnTo>
                    <a:lnTo>
                      <a:pt x="60" y="45"/>
                    </a:lnTo>
                    <a:lnTo>
                      <a:pt x="60" y="29"/>
                    </a:lnTo>
                    <a:lnTo>
                      <a:pt x="60" y="23"/>
                    </a:lnTo>
                    <a:lnTo>
                      <a:pt x="58" y="18"/>
                    </a:lnTo>
                    <a:lnTo>
                      <a:pt x="56" y="12"/>
                    </a:lnTo>
                    <a:lnTo>
                      <a:pt x="52" y="8"/>
                    </a:lnTo>
                    <a:lnTo>
                      <a:pt x="48" y="4"/>
                    </a:lnTo>
                    <a:lnTo>
                      <a:pt x="42" y="2"/>
                    </a:lnTo>
                    <a:lnTo>
                      <a:pt x="36" y="0"/>
                    </a:lnTo>
                    <a:lnTo>
                      <a:pt x="31" y="0"/>
                    </a:lnTo>
                    <a:lnTo>
                      <a:pt x="24" y="0"/>
                    </a:lnTo>
                    <a:lnTo>
                      <a:pt x="18" y="2"/>
                    </a:lnTo>
                    <a:lnTo>
                      <a:pt x="14" y="4"/>
                    </a:lnTo>
                    <a:lnTo>
                      <a:pt x="9" y="8"/>
                    </a:lnTo>
                    <a:lnTo>
                      <a:pt x="6" y="12"/>
                    </a:lnTo>
                    <a:lnTo>
                      <a:pt x="3" y="18"/>
                    </a:lnTo>
                    <a:lnTo>
                      <a:pt x="1" y="23"/>
                    </a:lnTo>
                    <a:lnTo>
                      <a:pt x="0" y="29"/>
                    </a:lnTo>
                    <a:lnTo>
                      <a:pt x="0" y="45"/>
                    </a:lnTo>
                    <a:lnTo>
                      <a:pt x="1" y="50"/>
                    </a:lnTo>
                    <a:lnTo>
                      <a:pt x="3" y="56"/>
                    </a:lnTo>
                    <a:lnTo>
                      <a:pt x="6" y="62"/>
                    </a:lnTo>
                    <a:lnTo>
                      <a:pt x="9" y="66"/>
                    </a:lnTo>
                    <a:lnTo>
                      <a:pt x="14" y="70"/>
                    </a:lnTo>
                    <a:lnTo>
                      <a:pt x="18" y="72"/>
                    </a:lnTo>
                    <a:lnTo>
                      <a:pt x="24" y="74"/>
                    </a:lnTo>
                    <a:lnTo>
                      <a:pt x="31"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88" name="Freeform 4676"/>
              <p:cNvSpPr>
                <a:spLocks/>
              </p:cNvSpPr>
              <p:nvPr/>
            </p:nvSpPr>
            <p:spPr bwMode="auto">
              <a:xfrm>
                <a:off x="8843963" y="5381625"/>
                <a:ext cx="30163" cy="28575"/>
              </a:xfrm>
              <a:custGeom>
                <a:avLst/>
                <a:gdLst>
                  <a:gd name="T0" fmla="*/ 31 w 91"/>
                  <a:gd name="T1" fmla="*/ 60 h 90"/>
                  <a:gd name="T2" fmla="*/ 32 w 91"/>
                  <a:gd name="T3" fmla="*/ 65 h 90"/>
                  <a:gd name="T4" fmla="*/ 33 w 91"/>
                  <a:gd name="T5" fmla="*/ 71 h 90"/>
                  <a:gd name="T6" fmla="*/ 36 w 91"/>
                  <a:gd name="T7" fmla="*/ 77 h 90"/>
                  <a:gd name="T8" fmla="*/ 40 w 91"/>
                  <a:gd name="T9" fmla="*/ 81 h 90"/>
                  <a:gd name="T10" fmla="*/ 44 w 91"/>
                  <a:gd name="T11" fmla="*/ 84 h 90"/>
                  <a:gd name="T12" fmla="*/ 49 w 91"/>
                  <a:gd name="T13" fmla="*/ 88 h 90"/>
                  <a:gd name="T14" fmla="*/ 54 w 91"/>
                  <a:gd name="T15" fmla="*/ 89 h 90"/>
                  <a:gd name="T16" fmla="*/ 61 w 91"/>
                  <a:gd name="T17" fmla="*/ 90 h 90"/>
                  <a:gd name="T18" fmla="*/ 67 w 91"/>
                  <a:gd name="T19" fmla="*/ 89 h 90"/>
                  <a:gd name="T20" fmla="*/ 72 w 91"/>
                  <a:gd name="T21" fmla="*/ 88 h 90"/>
                  <a:gd name="T22" fmla="*/ 78 w 91"/>
                  <a:gd name="T23" fmla="*/ 84 h 90"/>
                  <a:gd name="T24" fmla="*/ 83 w 91"/>
                  <a:gd name="T25" fmla="*/ 81 h 90"/>
                  <a:gd name="T26" fmla="*/ 86 w 91"/>
                  <a:gd name="T27" fmla="*/ 77 h 90"/>
                  <a:gd name="T28" fmla="*/ 88 w 91"/>
                  <a:gd name="T29" fmla="*/ 71 h 90"/>
                  <a:gd name="T30" fmla="*/ 91 w 91"/>
                  <a:gd name="T31" fmla="*/ 65 h 90"/>
                  <a:gd name="T32" fmla="*/ 91 w 91"/>
                  <a:gd name="T33" fmla="*/ 60 h 90"/>
                  <a:gd name="T34" fmla="*/ 91 w 91"/>
                  <a:gd name="T35" fmla="*/ 29 h 90"/>
                  <a:gd name="T36" fmla="*/ 91 w 91"/>
                  <a:gd name="T37" fmla="*/ 23 h 90"/>
                  <a:gd name="T38" fmla="*/ 88 w 91"/>
                  <a:gd name="T39" fmla="*/ 18 h 90"/>
                  <a:gd name="T40" fmla="*/ 86 w 91"/>
                  <a:gd name="T41" fmla="*/ 12 h 90"/>
                  <a:gd name="T42" fmla="*/ 83 w 91"/>
                  <a:gd name="T43" fmla="*/ 8 h 90"/>
                  <a:gd name="T44" fmla="*/ 78 w 91"/>
                  <a:gd name="T45" fmla="*/ 4 h 90"/>
                  <a:gd name="T46" fmla="*/ 72 w 91"/>
                  <a:gd name="T47" fmla="*/ 2 h 90"/>
                  <a:gd name="T48" fmla="*/ 67 w 91"/>
                  <a:gd name="T49" fmla="*/ 0 h 90"/>
                  <a:gd name="T50" fmla="*/ 61 w 91"/>
                  <a:gd name="T51" fmla="*/ 0 h 90"/>
                  <a:gd name="T52" fmla="*/ 31 w 91"/>
                  <a:gd name="T53" fmla="*/ 0 h 90"/>
                  <a:gd name="T54" fmla="*/ 25 w 91"/>
                  <a:gd name="T55" fmla="*/ 0 h 90"/>
                  <a:gd name="T56" fmla="*/ 19 w 91"/>
                  <a:gd name="T57" fmla="*/ 2 h 90"/>
                  <a:gd name="T58" fmla="*/ 14 w 91"/>
                  <a:gd name="T59" fmla="*/ 4 h 90"/>
                  <a:gd name="T60" fmla="*/ 9 w 91"/>
                  <a:gd name="T61" fmla="*/ 8 h 90"/>
                  <a:gd name="T62" fmla="*/ 6 w 91"/>
                  <a:gd name="T63" fmla="*/ 12 h 90"/>
                  <a:gd name="T64" fmla="*/ 4 w 91"/>
                  <a:gd name="T65" fmla="*/ 18 h 90"/>
                  <a:gd name="T66" fmla="*/ 1 w 91"/>
                  <a:gd name="T67" fmla="*/ 23 h 90"/>
                  <a:gd name="T68" fmla="*/ 0 w 91"/>
                  <a:gd name="T69" fmla="*/ 29 h 90"/>
                  <a:gd name="T70" fmla="*/ 1 w 91"/>
                  <a:gd name="T71" fmla="*/ 36 h 90"/>
                  <a:gd name="T72" fmla="*/ 4 w 91"/>
                  <a:gd name="T73" fmla="*/ 42 h 90"/>
                  <a:gd name="T74" fmla="*/ 6 w 91"/>
                  <a:gd name="T75" fmla="*/ 46 h 90"/>
                  <a:gd name="T76" fmla="*/ 9 w 91"/>
                  <a:gd name="T77" fmla="*/ 51 h 90"/>
                  <a:gd name="T78" fmla="*/ 14 w 91"/>
                  <a:gd name="T79" fmla="*/ 54 h 90"/>
                  <a:gd name="T80" fmla="*/ 19 w 91"/>
                  <a:gd name="T81" fmla="*/ 57 h 90"/>
                  <a:gd name="T82" fmla="*/ 25 w 91"/>
                  <a:gd name="T83" fmla="*/ 58 h 90"/>
                  <a:gd name="T84" fmla="*/ 31 w 91"/>
                  <a:gd name="T85"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1" h="90">
                    <a:moveTo>
                      <a:pt x="31" y="60"/>
                    </a:moveTo>
                    <a:lnTo>
                      <a:pt x="32" y="65"/>
                    </a:lnTo>
                    <a:lnTo>
                      <a:pt x="33" y="71"/>
                    </a:lnTo>
                    <a:lnTo>
                      <a:pt x="36" y="77"/>
                    </a:lnTo>
                    <a:lnTo>
                      <a:pt x="40" y="81"/>
                    </a:lnTo>
                    <a:lnTo>
                      <a:pt x="44" y="84"/>
                    </a:lnTo>
                    <a:lnTo>
                      <a:pt x="49" y="88"/>
                    </a:lnTo>
                    <a:lnTo>
                      <a:pt x="54" y="89"/>
                    </a:lnTo>
                    <a:lnTo>
                      <a:pt x="61" y="90"/>
                    </a:lnTo>
                    <a:lnTo>
                      <a:pt x="67" y="89"/>
                    </a:lnTo>
                    <a:lnTo>
                      <a:pt x="72" y="88"/>
                    </a:lnTo>
                    <a:lnTo>
                      <a:pt x="78" y="84"/>
                    </a:lnTo>
                    <a:lnTo>
                      <a:pt x="83" y="81"/>
                    </a:lnTo>
                    <a:lnTo>
                      <a:pt x="86" y="77"/>
                    </a:lnTo>
                    <a:lnTo>
                      <a:pt x="88" y="71"/>
                    </a:lnTo>
                    <a:lnTo>
                      <a:pt x="91" y="65"/>
                    </a:lnTo>
                    <a:lnTo>
                      <a:pt x="91" y="60"/>
                    </a:lnTo>
                    <a:lnTo>
                      <a:pt x="91" y="29"/>
                    </a:lnTo>
                    <a:lnTo>
                      <a:pt x="91" y="23"/>
                    </a:lnTo>
                    <a:lnTo>
                      <a:pt x="88" y="18"/>
                    </a:lnTo>
                    <a:lnTo>
                      <a:pt x="86" y="12"/>
                    </a:lnTo>
                    <a:lnTo>
                      <a:pt x="83" y="8"/>
                    </a:lnTo>
                    <a:lnTo>
                      <a:pt x="78" y="4"/>
                    </a:lnTo>
                    <a:lnTo>
                      <a:pt x="72" y="2"/>
                    </a:lnTo>
                    <a:lnTo>
                      <a:pt x="67" y="0"/>
                    </a:lnTo>
                    <a:lnTo>
                      <a:pt x="61" y="0"/>
                    </a:lnTo>
                    <a:lnTo>
                      <a:pt x="31" y="0"/>
                    </a:lnTo>
                    <a:lnTo>
                      <a:pt x="25" y="0"/>
                    </a:lnTo>
                    <a:lnTo>
                      <a:pt x="19" y="2"/>
                    </a:lnTo>
                    <a:lnTo>
                      <a:pt x="14" y="4"/>
                    </a:lnTo>
                    <a:lnTo>
                      <a:pt x="9" y="8"/>
                    </a:lnTo>
                    <a:lnTo>
                      <a:pt x="6" y="12"/>
                    </a:lnTo>
                    <a:lnTo>
                      <a:pt x="4" y="18"/>
                    </a:lnTo>
                    <a:lnTo>
                      <a:pt x="1" y="23"/>
                    </a:lnTo>
                    <a:lnTo>
                      <a:pt x="0" y="29"/>
                    </a:lnTo>
                    <a:lnTo>
                      <a:pt x="1" y="36"/>
                    </a:lnTo>
                    <a:lnTo>
                      <a:pt x="4" y="42"/>
                    </a:lnTo>
                    <a:lnTo>
                      <a:pt x="6" y="46"/>
                    </a:lnTo>
                    <a:lnTo>
                      <a:pt x="9" y="51"/>
                    </a:lnTo>
                    <a:lnTo>
                      <a:pt x="14" y="54"/>
                    </a:lnTo>
                    <a:lnTo>
                      <a:pt x="19" y="57"/>
                    </a:lnTo>
                    <a:lnTo>
                      <a:pt x="25" y="58"/>
                    </a:lnTo>
                    <a:lnTo>
                      <a:pt x="3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89" name="Freeform 4677"/>
              <p:cNvSpPr>
                <a:spLocks/>
              </p:cNvSpPr>
              <p:nvPr/>
            </p:nvSpPr>
            <p:spPr bwMode="auto">
              <a:xfrm>
                <a:off x="8810625" y="5497513"/>
                <a:ext cx="25400" cy="19050"/>
              </a:xfrm>
              <a:custGeom>
                <a:avLst/>
                <a:gdLst>
                  <a:gd name="T0" fmla="*/ 45 w 76"/>
                  <a:gd name="T1" fmla="*/ 0 h 60"/>
                  <a:gd name="T2" fmla="*/ 31 w 76"/>
                  <a:gd name="T3" fmla="*/ 0 h 60"/>
                  <a:gd name="T4" fmla="*/ 24 w 76"/>
                  <a:gd name="T5" fmla="*/ 0 h 60"/>
                  <a:gd name="T6" fmla="*/ 18 w 76"/>
                  <a:gd name="T7" fmla="*/ 2 h 60"/>
                  <a:gd name="T8" fmla="*/ 14 w 76"/>
                  <a:gd name="T9" fmla="*/ 5 h 60"/>
                  <a:gd name="T10" fmla="*/ 9 w 76"/>
                  <a:gd name="T11" fmla="*/ 8 h 60"/>
                  <a:gd name="T12" fmla="*/ 6 w 76"/>
                  <a:gd name="T13" fmla="*/ 13 h 60"/>
                  <a:gd name="T14" fmla="*/ 2 w 76"/>
                  <a:gd name="T15" fmla="*/ 18 h 60"/>
                  <a:gd name="T16" fmla="*/ 1 w 76"/>
                  <a:gd name="T17" fmla="*/ 24 h 60"/>
                  <a:gd name="T18" fmla="*/ 0 w 76"/>
                  <a:gd name="T19" fmla="*/ 30 h 60"/>
                  <a:gd name="T20" fmla="*/ 1 w 76"/>
                  <a:gd name="T21" fmla="*/ 36 h 60"/>
                  <a:gd name="T22" fmla="*/ 2 w 76"/>
                  <a:gd name="T23" fmla="*/ 42 h 60"/>
                  <a:gd name="T24" fmla="*/ 6 w 76"/>
                  <a:gd name="T25" fmla="*/ 46 h 60"/>
                  <a:gd name="T26" fmla="*/ 9 w 76"/>
                  <a:gd name="T27" fmla="*/ 51 h 60"/>
                  <a:gd name="T28" fmla="*/ 14 w 76"/>
                  <a:gd name="T29" fmla="*/ 54 h 60"/>
                  <a:gd name="T30" fmla="*/ 18 w 76"/>
                  <a:gd name="T31" fmla="*/ 58 h 60"/>
                  <a:gd name="T32" fmla="*/ 24 w 76"/>
                  <a:gd name="T33" fmla="*/ 59 h 60"/>
                  <a:gd name="T34" fmla="*/ 31 w 76"/>
                  <a:gd name="T35" fmla="*/ 60 h 60"/>
                  <a:gd name="T36" fmla="*/ 45 w 76"/>
                  <a:gd name="T37" fmla="*/ 60 h 60"/>
                  <a:gd name="T38" fmla="*/ 52 w 76"/>
                  <a:gd name="T39" fmla="*/ 59 h 60"/>
                  <a:gd name="T40" fmla="*/ 58 w 76"/>
                  <a:gd name="T41" fmla="*/ 58 h 60"/>
                  <a:gd name="T42" fmla="*/ 62 w 76"/>
                  <a:gd name="T43" fmla="*/ 54 h 60"/>
                  <a:gd name="T44" fmla="*/ 67 w 76"/>
                  <a:gd name="T45" fmla="*/ 51 h 60"/>
                  <a:gd name="T46" fmla="*/ 70 w 76"/>
                  <a:gd name="T47" fmla="*/ 46 h 60"/>
                  <a:gd name="T48" fmla="*/ 74 w 76"/>
                  <a:gd name="T49" fmla="*/ 42 h 60"/>
                  <a:gd name="T50" fmla="*/ 75 w 76"/>
                  <a:gd name="T51" fmla="*/ 36 h 60"/>
                  <a:gd name="T52" fmla="*/ 76 w 76"/>
                  <a:gd name="T53" fmla="*/ 30 h 60"/>
                  <a:gd name="T54" fmla="*/ 75 w 76"/>
                  <a:gd name="T55" fmla="*/ 24 h 60"/>
                  <a:gd name="T56" fmla="*/ 74 w 76"/>
                  <a:gd name="T57" fmla="*/ 18 h 60"/>
                  <a:gd name="T58" fmla="*/ 70 w 76"/>
                  <a:gd name="T59" fmla="*/ 13 h 60"/>
                  <a:gd name="T60" fmla="*/ 67 w 76"/>
                  <a:gd name="T61" fmla="*/ 8 h 60"/>
                  <a:gd name="T62" fmla="*/ 62 w 76"/>
                  <a:gd name="T63" fmla="*/ 5 h 60"/>
                  <a:gd name="T64" fmla="*/ 58 w 76"/>
                  <a:gd name="T65" fmla="*/ 2 h 60"/>
                  <a:gd name="T66" fmla="*/ 52 w 76"/>
                  <a:gd name="T67" fmla="*/ 0 h 60"/>
                  <a:gd name="T68" fmla="*/ 45 w 76"/>
                  <a:gd name="T69" fmla="*/ 0 h 60"/>
                  <a:gd name="T70" fmla="*/ 45 w 76"/>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60">
                    <a:moveTo>
                      <a:pt x="45" y="0"/>
                    </a:moveTo>
                    <a:lnTo>
                      <a:pt x="31" y="0"/>
                    </a:lnTo>
                    <a:lnTo>
                      <a:pt x="24" y="0"/>
                    </a:lnTo>
                    <a:lnTo>
                      <a:pt x="18" y="2"/>
                    </a:lnTo>
                    <a:lnTo>
                      <a:pt x="14" y="5"/>
                    </a:lnTo>
                    <a:lnTo>
                      <a:pt x="9" y="8"/>
                    </a:lnTo>
                    <a:lnTo>
                      <a:pt x="6" y="13"/>
                    </a:lnTo>
                    <a:lnTo>
                      <a:pt x="2" y="18"/>
                    </a:lnTo>
                    <a:lnTo>
                      <a:pt x="1" y="24"/>
                    </a:lnTo>
                    <a:lnTo>
                      <a:pt x="0" y="30"/>
                    </a:lnTo>
                    <a:lnTo>
                      <a:pt x="1" y="36"/>
                    </a:lnTo>
                    <a:lnTo>
                      <a:pt x="2" y="42"/>
                    </a:lnTo>
                    <a:lnTo>
                      <a:pt x="6" y="46"/>
                    </a:lnTo>
                    <a:lnTo>
                      <a:pt x="9" y="51"/>
                    </a:lnTo>
                    <a:lnTo>
                      <a:pt x="14" y="54"/>
                    </a:lnTo>
                    <a:lnTo>
                      <a:pt x="18" y="58"/>
                    </a:lnTo>
                    <a:lnTo>
                      <a:pt x="24" y="59"/>
                    </a:lnTo>
                    <a:lnTo>
                      <a:pt x="31" y="60"/>
                    </a:lnTo>
                    <a:lnTo>
                      <a:pt x="45" y="60"/>
                    </a:lnTo>
                    <a:lnTo>
                      <a:pt x="52" y="59"/>
                    </a:lnTo>
                    <a:lnTo>
                      <a:pt x="58" y="58"/>
                    </a:lnTo>
                    <a:lnTo>
                      <a:pt x="62" y="54"/>
                    </a:lnTo>
                    <a:lnTo>
                      <a:pt x="67" y="51"/>
                    </a:lnTo>
                    <a:lnTo>
                      <a:pt x="70" y="46"/>
                    </a:lnTo>
                    <a:lnTo>
                      <a:pt x="74" y="42"/>
                    </a:lnTo>
                    <a:lnTo>
                      <a:pt x="75" y="36"/>
                    </a:lnTo>
                    <a:lnTo>
                      <a:pt x="76" y="30"/>
                    </a:lnTo>
                    <a:lnTo>
                      <a:pt x="75" y="24"/>
                    </a:lnTo>
                    <a:lnTo>
                      <a:pt x="74" y="18"/>
                    </a:lnTo>
                    <a:lnTo>
                      <a:pt x="70" y="13"/>
                    </a:lnTo>
                    <a:lnTo>
                      <a:pt x="67" y="8"/>
                    </a:lnTo>
                    <a:lnTo>
                      <a:pt x="62" y="5"/>
                    </a:lnTo>
                    <a:lnTo>
                      <a:pt x="58" y="2"/>
                    </a:lnTo>
                    <a:lnTo>
                      <a:pt x="52" y="0"/>
                    </a:lnTo>
                    <a:lnTo>
                      <a:pt x="45"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90" name="Freeform 4678"/>
              <p:cNvSpPr>
                <a:spLocks/>
              </p:cNvSpPr>
              <p:nvPr/>
            </p:nvSpPr>
            <p:spPr bwMode="auto">
              <a:xfrm>
                <a:off x="8777288" y="5497513"/>
                <a:ext cx="23813" cy="19050"/>
              </a:xfrm>
              <a:custGeom>
                <a:avLst/>
                <a:gdLst>
                  <a:gd name="T0" fmla="*/ 45 w 75"/>
                  <a:gd name="T1" fmla="*/ 0 h 60"/>
                  <a:gd name="T2" fmla="*/ 29 w 75"/>
                  <a:gd name="T3" fmla="*/ 0 h 60"/>
                  <a:gd name="T4" fmla="*/ 24 w 75"/>
                  <a:gd name="T5" fmla="*/ 0 h 60"/>
                  <a:gd name="T6" fmla="*/ 18 w 75"/>
                  <a:gd name="T7" fmla="*/ 2 h 60"/>
                  <a:gd name="T8" fmla="*/ 14 w 75"/>
                  <a:gd name="T9" fmla="*/ 5 h 60"/>
                  <a:gd name="T10" fmla="*/ 9 w 75"/>
                  <a:gd name="T11" fmla="*/ 8 h 60"/>
                  <a:gd name="T12" fmla="*/ 5 w 75"/>
                  <a:gd name="T13" fmla="*/ 13 h 60"/>
                  <a:gd name="T14" fmla="*/ 2 w 75"/>
                  <a:gd name="T15" fmla="*/ 18 h 60"/>
                  <a:gd name="T16" fmla="*/ 0 w 75"/>
                  <a:gd name="T17" fmla="*/ 24 h 60"/>
                  <a:gd name="T18" fmla="*/ 0 w 75"/>
                  <a:gd name="T19" fmla="*/ 30 h 60"/>
                  <a:gd name="T20" fmla="*/ 0 w 75"/>
                  <a:gd name="T21" fmla="*/ 36 h 60"/>
                  <a:gd name="T22" fmla="*/ 2 w 75"/>
                  <a:gd name="T23" fmla="*/ 42 h 60"/>
                  <a:gd name="T24" fmla="*/ 5 w 75"/>
                  <a:gd name="T25" fmla="*/ 46 h 60"/>
                  <a:gd name="T26" fmla="*/ 9 w 75"/>
                  <a:gd name="T27" fmla="*/ 51 h 60"/>
                  <a:gd name="T28" fmla="*/ 14 w 75"/>
                  <a:gd name="T29" fmla="*/ 54 h 60"/>
                  <a:gd name="T30" fmla="*/ 18 w 75"/>
                  <a:gd name="T31" fmla="*/ 58 h 60"/>
                  <a:gd name="T32" fmla="*/ 24 w 75"/>
                  <a:gd name="T33" fmla="*/ 59 h 60"/>
                  <a:gd name="T34" fmla="*/ 29 w 75"/>
                  <a:gd name="T35" fmla="*/ 60 h 60"/>
                  <a:gd name="T36" fmla="*/ 45 w 75"/>
                  <a:gd name="T37" fmla="*/ 60 h 60"/>
                  <a:gd name="T38" fmla="*/ 51 w 75"/>
                  <a:gd name="T39" fmla="*/ 59 h 60"/>
                  <a:gd name="T40" fmla="*/ 57 w 75"/>
                  <a:gd name="T41" fmla="*/ 58 h 60"/>
                  <a:gd name="T42" fmla="*/ 62 w 75"/>
                  <a:gd name="T43" fmla="*/ 54 h 60"/>
                  <a:gd name="T44" fmla="*/ 67 w 75"/>
                  <a:gd name="T45" fmla="*/ 51 h 60"/>
                  <a:gd name="T46" fmla="*/ 70 w 75"/>
                  <a:gd name="T47" fmla="*/ 46 h 60"/>
                  <a:gd name="T48" fmla="*/ 72 w 75"/>
                  <a:gd name="T49" fmla="*/ 42 h 60"/>
                  <a:gd name="T50" fmla="*/ 75 w 75"/>
                  <a:gd name="T51" fmla="*/ 36 h 60"/>
                  <a:gd name="T52" fmla="*/ 75 w 75"/>
                  <a:gd name="T53" fmla="*/ 30 h 60"/>
                  <a:gd name="T54" fmla="*/ 75 w 75"/>
                  <a:gd name="T55" fmla="*/ 24 h 60"/>
                  <a:gd name="T56" fmla="*/ 72 w 75"/>
                  <a:gd name="T57" fmla="*/ 18 h 60"/>
                  <a:gd name="T58" fmla="*/ 70 w 75"/>
                  <a:gd name="T59" fmla="*/ 13 h 60"/>
                  <a:gd name="T60" fmla="*/ 67 w 75"/>
                  <a:gd name="T61" fmla="*/ 8 h 60"/>
                  <a:gd name="T62" fmla="*/ 62 w 75"/>
                  <a:gd name="T63" fmla="*/ 5 h 60"/>
                  <a:gd name="T64" fmla="*/ 57 w 75"/>
                  <a:gd name="T65" fmla="*/ 2 h 60"/>
                  <a:gd name="T66" fmla="*/ 51 w 75"/>
                  <a:gd name="T67" fmla="*/ 0 h 60"/>
                  <a:gd name="T68" fmla="*/ 45 w 75"/>
                  <a:gd name="T69" fmla="*/ 0 h 60"/>
                  <a:gd name="T70" fmla="*/ 45 w 75"/>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60">
                    <a:moveTo>
                      <a:pt x="45" y="0"/>
                    </a:moveTo>
                    <a:lnTo>
                      <a:pt x="29" y="0"/>
                    </a:lnTo>
                    <a:lnTo>
                      <a:pt x="24" y="0"/>
                    </a:lnTo>
                    <a:lnTo>
                      <a:pt x="18" y="2"/>
                    </a:lnTo>
                    <a:lnTo>
                      <a:pt x="14" y="5"/>
                    </a:lnTo>
                    <a:lnTo>
                      <a:pt x="9" y="8"/>
                    </a:lnTo>
                    <a:lnTo>
                      <a:pt x="5" y="13"/>
                    </a:lnTo>
                    <a:lnTo>
                      <a:pt x="2" y="18"/>
                    </a:lnTo>
                    <a:lnTo>
                      <a:pt x="0" y="24"/>
                    </a:lnTo>
                    <a:lnTo>
                      <a:pt x="0" y="30"/>
                    </a:lnTo>
                    <a:lnTo>
                      <a:pt x="0" y="36"/>
                    </a:lnTo>
                    <a:lnTo>
                      <a:pt x="2" y="42"/>
                    </a:lnTo>
                    <a:lnTo>
                      <a:pt x="5" y="46"/>
                    </a:lnTo>
                    <a:lnTo>
                      <a:pt x="9" y="51"/>
                    </a:lnTo>
                    <a:lnTo>
                      <a:pt x="14" y="54"/>
                    </a:lnTo>
                    <a:lnTo>
                      <a:pt x="18" y="58"/>
                    </a:lnTo>
                    <a:lnTo>
                      <a:pt x="24" y="59"/>
                    </a:lnTo>
                    <a:lnTo>
                      <a:pt x="29" y="60"/>
                    </a:lnTo>
                    <a:lnTo>
                      <a:pt x="45" y="60"/>
                    </a:lnTo>
                    <a:lnTo>
                      <a:pt x="51" y="59"/>
                    </a:lnTo>
                    <a:lnTo>
                      <a:pt x="57" y="58"/>
                    </a:lnTo>
                    <a:lnTo>
                      <a:pt x="62" y="54"/>
                    </a:lnTo>
                    <a:lnTo>
                      <a:pt x="67" y="51"/>
                    </a:lnTo>
                    <a:lnTo>
                      <a:pt x="70" y="46"/>
                    </a:lnTo>
                    <a:lnTo>
                      <a:pt x="72" y="42"/>
                    </a:lnTo>
                    <a:lnTo>
                      <a:pt x="75" y="36"/>
                    </a:lnTo>
                    <a:lnTo>
                      <a:pt x="75" y="30"/>
                    </a:lnTo>
                    <a:lnTo>
                      <a:pt x="75" y="24"/>
                    </a:lnTo>
                    <a:lnTo>
                      <a:pt x="72" y="18"/>
                    </a:lnTo>
                    <a:lnTo>
                      <a:pt x="70" y="13"/>
                    </a:lnTo>
                    <a:lnTo>
                      <a:pt x="67" y="8"/>
                    </a:lnTo>
                    <a:lnTo>
                      <a:pt x="62" y="5"/>
                    </a:lnTo>
                    <a:lnTo>
                      <a:pt x="57" y="2"/>
                    </a:lnTo>
                    <a:lnTo>
                      <a:pt x="51" y="0"/>
                    </a:lnTo>
                    <a:lnTo>
                      <a:pt x="45"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91" name="Freeform 4679"/>
              <p:cNvSpPr>
                <a:spLocks/>
              </p:cNvSpPr>
              <p:nvPr/>
            </p:nvSpPr>
            <p:spPr bwMode="auto">
              <a:xfrm>
                <a:off x="8739188" y="5381625"/>
                <a:ext cx="28575" cy="28575"/>
              </a:xfrm>
              <a:custGeom>
                <a:avLst/>
                <a:gdLst>
                  <a:gd name="T0" fmla="*/ 60 w 91"/>
                  <a:gd name="T1" fmla="*/ 0 h 90"/>
                  <a:gd name="T2" fmla="*/ 31 w 91"/>
                  <a:gd name="T3" fmla="*/ 0 h 90"/>
                  <a:gd name="T4" fmla="*/ 24 w 91"/>
                  <a:gd name="T5" fmla="*/ 0 h 90"/>
                  <a:gd name="T6" fmla="*/ 18 w 91"/>
                  <a:gd name="T7" fmla="*/ 2 h 90"/>
                  <a:gd name="T8" fmla="*/ 14 w 91"/>
                  <a:gd name="T9" fmla="*/ 4 h 90"/>
                  <a:gd name="T10" fmla="*/ 9 w 91"/>
                  <a:gd name="T11" fmla="*/ 8 h 90"/>
                  <a:gd name="T12" fmla="*/ 6 w 91"/>
                  <a:gd name="T13" fmla="*/ 12 h 90"/>
                  <a:gd name="T14" fmla="*/ 3 w 91"/>
                  <a:gd name="T15" fmla="*/ 18 h 90"/>
                  <a:gd name="T16" fmla="*/ 1 w 91"/>
                  <a:gd name="T17" fmla="*/ 23 h 90"/>
                  <a:gd name="T18" fmla="*/ 0 w 91"/>
                  <a:gd name="T19" fmla="*/ 29 h 90"/>
                  <a:gd name="T20" fmla="*/ 0 w 91"/>
                  <a:gd name="T21" fmla="*/ 60 h 90"/>
                  <a:gd name="T22" fmla="*/ 1 w 91"/>
                  <a:gd name="T23" fmla="*/ 65 h 90"/>
                  <a:gd name="T24" fmla="*/ 3 w 91"/>
                  <a:gd name="T25" fmla="*/ 71 h 90"/>
                  <a:gd name="T26" fmla="*/ 6 w 91"/>
                  <a:gd name="T27" fmla="*/ 77 h 90"/>
                  <a:gd name="T28" fmla="*/ 9 w 91"/>
                  <a:gd name="T29" fmla="*/ 81 h 90"/>
                  <a:gd name="T30" fmla="*/ 14 w 91"/>
                  <a:gd name="T31" fmla="*/ 84 h 90"/>
                  <a:gd name="T32" fmla="*/ 18 w 91"/>
                  <a:gd name="T33" fmla="*/ 88 h 90"/>
                  <a:gd name="T34" fmla="*/ 24 w 91"/>
                  <a:gd name="T35" fmla="*/ 89 h 90"/>
                  <a:gd name="T36" fmla="*/ 31 w 91"/>
                  <a:gd name="T37" fmla="*/ 90 h 90"/>
                  <a:gd name="T38" fmla="*/ 36 w 91"/>
                  <a:gd name="T39" fmla="*/ 89 h 90"/>
                  <a:gd name="T40" fmla="*/ 42 w 91"/>
                  <a:gd name="T41" fmla="*/ 88 h 90"/>
                  <a:gd name="T42" fmla="*/ 48 w 91"/>
                  <a:gd name="T43" fmla="*/ 84 h 90"/>
                  <a:gd name="T44" fmla="*/ 52 w 91"/>
                  <a:gd name="T45" fmla="*/ 81 h 90"/>
                  <a:gd name="T46" fmla="*/ 56 w 91"/>
                  <a:gd name="T47" fmla="*/ 77 h 90"/>
                  <a:gd name="T48" fmla="*/ 58 w 91"/>
                  <a:gd name="T49" fmla="*/ 71 h 90"/>
                  <a:gd name="T50" fmla="*/ 60 w 91"/>
                  <a:gd name="T51" fmla="*/ 65 h 90"/>
                  <a:gd name="T52" fmla="*/ 60 w 91"/>
                  <a:gd name="T53" fmla="*/ 60 h 90"/>
                  <a:gd name="T54" fmla="*/ 67 w 91"/>
                  <a:gd name="T55" fmla="*/ 58 h 90"/>
                  <a:gd name="T56" fmla="*/ 73 w 91"/>
                  <a:gd name="T57" fmla="*/ 57 h 90"/>
                  <a:gd name="T58" fmla="*/ 77 w 91"/>
                  <a:gd name="T59" fmla="*/ 54 h 90"/>
                  <a:gd name="T60" fmla="*/ 82 w 91"/>
                  <a:gd name="T61" fmla="*/ 51 h 90"/>
                  <a:gd name="T62" fmla="*/ 86 w 91"/>
                  <a:gd name="T63" fmla="*/ 46 h 90"/>
                  <a:gd name="T64" fmla="*/ 88 w 91"/>
                  <a:gd name="T65" fmla="*/ 42 h 90"/>
                  <a:gd name="T66" fmla="*/ 91 w 91"/>
                  <a:gd name="T67" fmla="*/ 36 h 90"/>
                  <a:gd name="T68" fmla="*/ 91 w 91"/>
                  <a:gd name="T69" fmla="*/ 29 h 90"/>
                  <a:gd name="T70" fmla="*/ 91 w 91"/>
                  <a:gd name="T71" fmla="*/ 23 h 90"/>
                  <a:gd name="T72" fmla="*/ 88 w 91"/>
                  <a:gd name="T73" fmla="*/ 18 h 90"/>
                  <a:gd name="T74" fmla="*/ 86 w 91"/>
                  <a:gd name="T75" fmla="*/ 12 h 90"/>
                  <a:gd name="T76" fmla="*/ 82 w 91"/>
                  <a:gd name="T77" fmla="*/ 8 h 90"/>
                  <a:gd name="T78" fmla="*/ 77 w 91"/>
                  <a:gd name="T79" fmla="*/ 4 h 90"/>
                  <a:gd name="T80" fmla="*/ 73 w 91"/>
                  <a:gd name="T81" fmla="*/ 2 h 90"/>
                  <a:gd name="T82" fmla="*/ 67 w 91"/>
                  <a:gd name="T83" fmla="*/ 0 h 90"/>
                  <a:gd name="T84" fmla="*/ 60 w 91"/>
                  <a:gd name="T85" fmla="*/ 0 h 90"/>
                  <a:gd name="T86" fmla="*/ 60 w 91"/>
                  <a:gd name="T8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 h="90">
                    <a:moveTo>
                      <a:pt x="60" y="0"/>
                    </a:moveTo>
                    <a:lnTo>
                      <a:pt x="31" y="0"/>
                    </a:lnTo>
                    <a:lnTo>
                      <a:pt x="24" y="0"/>
                    </a:lnTo>
                    <a:lnTo>
                      <a:pt x="18" y="2"/>
                    </a:lnTo>
                    <a:lnTo>
                      <a:pt x="14" y="4"/>
                    </a:lnTo>
                    <a:lnTo>
                      <a:pt x="9" y="8"/>
                    </a:lnTo>
                    <a:lnTo>
                      <a:pt x="6" y="12"/>
                    </a:lnTo>
                    <a:lnTo>
                      <a:pt x="3" y="18"/>
                    </a:lnTo>
                    <a:lnTo>
                      <a:pt x="1" y="23"/>
                    </a:lnTo>
                    <a:lnTo>
                      <a:pt x="0" y="29"/>
                    </a:lnTo>
                    <a:lnTo>
                      <a:pt x="0" y="60"/>
                    </a:lnTo>
                    <a:lnTo>
                      <a:pt x="1" y="65"/>
                    </a:lnTo>
                    <a:lnTo>
                      <a:pt x="3" y="71"/>
                    </a:lnTo>
                    <a:lnTo>
                      <a:pt x="6" y="77"/>
                    </a:lnTo>
                    <a:lnTo>
                      <a:pt x="9" y="81"/>
                    </a:lnTo>
                    <a:lnTo>
                      <a:pt x="14" y="84"/>
                    </a:lnTo>
                    <a:lnTo>
                      <a:pt x="18" y="88"/>
                    </a:lnTo>
                    <a:lnTo>
                      <a:pt x="24" y="89"/>
                    </a:lnTo>
                    <a:lnTo>
                      <a:pt x="31" y="90"/>
                    </a:lnTo>
                    <a:lnTo>
                      <a:pt x="36" y="89"/>
                    </a:lnTo>
                    <a:lnTo>
                      <a:pt x="42" y="88"/>
                    </a:lnTo>
                    <a:lnTo>
                      <a:pt x="48" y="84"/>
                    </a:lnTo>
                    <a:lnTo>
                      <a:pt x="52" y="81"/>
                    </a:lnTo>
                    <a:lnTo>
                      <a:pt x="56" y="77"/>
                    </a:lnTo>
                    <a:lnTo>
                      <a:pt x="58" y="71"/>
                    </a:lnTo>
                    <a:lnTo>
                      <a:pt x="60" y="65"/>
                    </a:lnTo>
                    <a:lnTo>
                      <a:pt x="60" y="60"/>
                    </a:lnTo>
                    <a:lnTo>
                      <a:pt x="67" y="58"/>
                    </a:lnTo>
                    <a:lnTo>
                      <a:pt x="73" y="57"/>
                    </a:lnTo>
                    <a:lnTo>
                      <a:pt x="77" y="54"/>
                    </a:lnTo>
                    <a:lnTo>
                      <a:pt x="82" y="51"/>
                    </a:lnTo>
                    <a:lnTo>
                      <a:pt x="86" y="46"/>
                    </a:lnTo>
                    <a:lnTo>
                      <a:pt x="88" y="42"/>
                    </a:lnTo>
                    <a:lnTo>
                      <a:pt x="91" y="36"/>
                    </a:lnTo>
                    <a:lnTo>
                      <a:pt x="91" y="29"/>
                    </a:lnTo>
                    <a:lnTo>
                      <a:pt x="91" y="23"/>
                    </a:lnTo>
                    <a:lnTo>
                      <a:pt x="88" y="18"/>
                    </a:lnTo>
                    <a:lnTo>
                      <a:pt x="86" y="12"/>
                    </a:lnTo>
                    <a:lnTo>
                      <a:pt x="82" y="8"/>
                    </a:lnTo>
                    <a:lnTo>
                      <a:pt x="77" y="4"/>
                    </a:lnTo>
                    <a:lnTo>
                      <a:pt x="73" y="2"/>
                    </a:lnTo>
                    <a:lnTo>
                      <a:pt x="67" y="0"/>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92" name="Freeform 4680"/>
              <p:cNvSpPr>
                <a:spLocks/>
              </p:cNvSpPr>
              <p:nvPr/>
            </p:nvSpPr>
            <p:spPr bwMode="auto">
              <a:xfrm>
                <a:off x="8843963" y="5487988"/>
                <a:ext cx="30163" cy="28575"/>
              </a:xfrm>
              <a:custGeom>
                <a:avLst/>
                <a:gdLst>
                  <a:gd name="T0" fmla="*/ 61 w 91"/>
                  <a:gd name="T1" fmla="*/ 0 h 90"/>
                  <a:gd name="T2" fmla="*/ 54 w 91"/>
                  <a:gd name="T3" fmla="*/ 1 h 90"/>
                  <a:gd name="T4" fmla="*/ 49 w 91"/>
                  <a:gd name="T5" fmla="*/ 2 h 90"/>
                  <a:gd name="T6" fmla="*/ 44 w 91"/>
                  <a:gd name="T7" fmla="*/ 5 h 90"/>
                  <a:gd name="T8" fmla="*/ 40 w 91"/>
                  <a:gd name="T9" fmla="*/ 9 h 90"/>
                  <a:gd name="T10" fmla="*/ 36 w 91"/>
                  <a:gd name="T11" fmla="*/ 13 h 90"/>
                  <a:gd name="T12" fmla="*/ 33 w 91"/>
                  <a:gd name="T13" fmla="*/ 18 h 90"/>
                  <a:gd name="T14" fmla="*/ 32 w 91"/>
                  <a:gd name="T15" fmla="*/ 23 h 90"/>
                  <a:gd name="T16" fmla="*/ 31 w 91"/>
                  <a:gd name="T17" fmla="*/ 30 h 90"/>
                  <a:gd name="T18" fmla="*/ 25 w 91"/>
                  <a:gd name="T19" fmla="*/ 30 h 90"/>
                  <a:gd name="T20" fmla="*/ 19 w 91"/>
                  <a:gd name="T21" fmla="*/ 32 h 90"/>
                  <a:gd name="T22" fmla="*/ 14 w 91"/>
                  <a:gd name="T23" fmla="*/ 35 h 90"/>
                  <a:gd name="T24" fmla="*/ 9 w 91"/>
                  <a:gd name="T25" fmla="*/ 38 h 90"/>
                  <a:gd name="T26" fmla="*/ 6 w 91"/>
                  <a:gd name="T27" fmla="*/ 43 h 90"/>
                  <a:gd name="T28" fmla="*/ 4 w 91"/>
                  <a:gd name="T29" fmla="*/ 48 h 90"/>
                  <a:gd name="T30" fmla="*/ 1 w 91"/>
                  <a:gd name="T31" fmla="*/ 54 h 90"/>
                  <a:gd name="T32" fmla="*/ 0 w 91"/>
                  <a:gd name="T33" fmla="*/ 60 h 90"/>
                  <a:gd name="T34" fmla="*/ 1 w 91"/>
                  <a:gd name="T35" fmla="*/ 66 h 90"/>
                  <a:gd name="T36" fmla="*/ 4 w 91"/>
                  <a:gd name="T37" fmla="*/ 72 h 90"/>
                  <a:gd name="T38" fmla="*/ 6 w 91"/>
                  <a:gd name="T39" fmla="*/ 76 h 90"/>
                  <a:gd name="T40" fmla="*/ 9 w 91"/>
                  <a:gd name="T41" fmla="*/ 81 h 90"/>
                  <a:gd name="T42" fmla="*/ 14 w 91"/>
                  <a:gd name="T43" fmla="*/ 84 h 90"/>
                  <a:gd name="T44" fmla="*/ 19 w 91"/>
                  <a:gd name="T45" fmla="*/ 88 h 90"/>
                  <a:gd name="T46" fmla="*/ 25 w 91"/>
                  <a:gd name="T47" fmla="*/ 89 h 90"/>
                  <a:gd name="T48" fmla="*/ 31 w 91"/>
                  <a:gd name="T49" fmla="*/ 90 h 90"/>
                  <a:gd name="T50" fmla="*/ 61 w 91"/>
                  <a:gd name="T51" fmla="*/ 90 h 90"/>
                  <a:gd name="T52" fmla="*/ 67 w 91"/>
                  <a:gd name="T53" fmla="*/ 89 h 90"/>
                  <a:gd name="T54" fmla="*/ 72 w 91"/>
                  <a:gd name="T55" fmla="*/ 88 h 90"/>
                  <a:gd name="T56" fmla="*/ 78 w 91"/>
                  <a:gd name="T57" fmla="*/ 84 h 90"/>
                  <a:gd name="T58" fmla="*/ 83 w 91"/>
                  <a:gd name="T59" fmla="*/ 81 h 90"/>
                  <a:gd name="T60" fmla="*/ 86 w 91"/>
                  <a:gd name="T61" fmla="*/ 76 h 90"/>
                  <a:gd name="T62" fmla="*/ 88 w 91"/>
                  <a:gd name="T63" fmla="*/ 72 h 90"/>
                  <a:gd name="T64" fmla="*/ 91 w 91"/>
                  <a:gd name="T65" fmla="*/ 66 h 90"/>
                  <a:gd name="T66" fmla="*/ 91 w 91"/>
                  <a:gd name="T67" fmla="*/ 60 h 90"/>
                  <a:gd name="T68" fmla="*/ 91 w 91"/>
                  <a:gd name="T69" fmla="*/ 30 h 90"/>
                  <a:gd name="T70" fmla="*/ 91 w 91"/>
                  <a:gd name="T71" fmla="*/ 23 h 90"/>
                  <a:gd name="T72" fmla="*/ 88 w 91"/>
                  <a:gd name="T73" fmla="*/ 18 h 90"/>
                  <a:gd name="T74" fmla="*/ 86 w 91"/>
                  <a:gd name="T75" fmla="*/ 13 h 90"/>
                  <a:gd name="T76" fmla="*/ 83 w 91"/>
                  <a:gd name="T77" fmla="*/ 9 h 90"/>
                  <a:gd name="T78" fmla="*/ 78 w 91"/>
                  <a:gd name="T79" fmla="*/ 5 h 90"/>
                  <a:gd name="T80" fmla="*/ 72 w 91"/>
                  <a:gd name="T81" fmla="*/ 2 h 90"/>
                  <a:gd name="T82" fmla="*/ 67 w 91"/>
                  <a:gd name="T83" fmla="*/ 1 h 90"/>
                  <a:gd name="T84" fmla="*/ 61 w 91"/>
                  <a:gd name="T8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1" h="90">
                    <a:moveTo>
                      <a:pt x="61" y="0"/>
                    </a:moveTo>
                    <a:lnTo>
                      <a:pt x="54" y="1"/>
                    </a:lnTo>
                    <a:lnTo>
                      <a:pt x="49" y="2"/>
                    </a:lnTo>
                    <a:lnTo>
                      <a:pt x="44" y="5"/>
                    </a:lnTo>
                    <a:lnTo>
                      <a:pt x="40" y="9"/>
                    </a:lnTo>
                    <a:lnTo>
                      <a:pt x="36" y="13"/>
                    </a:lnTo>
                    <a:lnTo>
                      <a:pt x="33" y="18"/>
                    </a:lnTo>
                    <a:lnTo>
                      <a:pt x="32" y="23"/>
                    </a:lnTo>
                    <a:lnTo>
                      <a:pt x="31" y="30"/>
                    </a:lnTo>
                    <a:lnTo>
                      <a:pt x="25" y="30"/>
                    </a:lnTo>
                    <a:lnTo>
                      <a:pt x="19" y="32"/>
                    </a:lnTo>
                    <a:lnTo>
                      <a:pt x="14" y="35"/>
                    </a:lnTo>
                    <a:lnTo>
                      <a:pt x="9" y="38"/>
                    </a:lnTo>
                    <a:lnTo>
                      <a:pt x="6" y="43"/>
                    </a:lnTo>
                    <a:lnTo>
                      <a:pt x="4" y="48"/>
                    </a:lnTo>
                    <a:lnTo>
                      <a:pt x="1" y="54"/>
                    </a:lnTo>
                    <a:lnTo>
                      <a:pt x="0" y="60"/>
                    </a:lnTo>
                    <a:lnTo>
                      <a:pt x="1" y="66"/>
                    </a:lnTo>
                    <a:lnTo>
                      <a:pt x="4" y="72"/>
                    </a:lnTo>
                    <a:lnTo>
                      <a:pt x="6" y="76"/>
                    </a:lnTo>
                    <a:lnTo>
                      <a:pt x="9" y="81"/>
                    </a:lnTo>
                    <a:lnTo>
                      <a:pt x="14" y="84"/>
                    </a:lnTo>
                    <a:lnTo>
                      <a:pt x="19" y="88"/>
                    </a:lnTo>
                    <a:lnTo>
                      <a:pt x="25" y="89"/>
                    </a:lnTo>
                    <a:lnTo>
                      <a:pt x="31" y="90"/>
                    </a:lnTo>
                    <a:lnTo>
                      <a:pt x="61" y="90"/>
                    </a:lnTo>
                    <a:lnTo>
                      <a:pt x="67" y="89"/>
                    </a:lnTo>
                    <a:lnTo>
                      <a:pt x="72" y="88"/>
                    </a:lnTo>
                    <a:lnTo>
                      <a:pt x="78" y="84"/>
                    </a:lnTo>
                    <a:lnTo>
                      <a:pt x="83" y="81"/>
                    </a:lnTo>
                    <a:lnTo>
                      <a:pt x="86" y="76"/>
                    </a:lnTo>
                    <a:lnTo>
                      <a:pt x="88" y="72"/>
                    </a:lnTo>
                    <a:lnTo>
                      <a:pt x="91" y="66"/>
                    </a:lnTo>
                    <a:lnTo>
                      <a:pt x="91" y="60"/>
                    </a:lnTo>
                    <a:lnTo>
                      <a:pt x="91" y="30"/>
                    </a:lnTo>
                    <a:lnTo>
                      <a:pt x="91" y="23"/>
                    </a:lnTo>
                    <a:lnTo>
                      <a:pt x="88" y="18"/>
                    </a:lnTo>
                    <a:lnTo>
                      <a:pt x="86" y="13"/>
                    </a:lnTo>
                    <a:lnTo>
                      <a:pt x="83" y="9"/>
                    </a:lnTo>
                    <a:lnTo>
                      <a:pt x="78" y="5"/>
                    </a:lnTo>
                    <a:lnTo>
                      <a:pt x="72" y="2"/>
                    </a:lnTo>
                    <a:lnTo>
                      <a:pt x="67" y="1"/>
                    </a:ln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93" name="Freeform 4681"/>
              <p:cNvSpPr>
                <a:spLocks/>
              </p:cNvSpPr>
              <p:nvPr/>
            </p:nvSpPr>
            <p:spPr bwMode="auto">
              <a:xfrm>
                <a:off x="8739188" y="5487988"/>
                <a:ext cx="28575" cy="28575"/>
              </a:xfrm>
              <a:custGeom>
                <a:avLst/>
                <a:gdLst>
                  <a:gd name="T0" fmla="*/ 60 w 91"/>
                  <a:gd name="T1" fmla="*/ 30 h 90"/>
                  <a:gd name="T2" fmla="*/ 60 w 91"/>
                  <a:gd name="T3" fmla="*/ 23 h 90"/>
                  <a:gd name="T4" fmla="*/ 58 w 91"/>
                  <a:gd name="T5" fmla="*/ 18 h 90"/>
                  <a:gd name="T6" fmla="*/ 56 w 91"/>
                  <a:gd name="T7" fmla="*/ 13 h 90"/>
                  <a:gd name="T8" fmla="*/ 52 w 91"/>
                  <a:gd name="T9" fmla="*/ 9 h 90"/>
                  <a:gd name="T10" fmla="*/ 48 w 91"/>
                  <a:gd name="T11" fmla="*/ 5 h 90"/>
                  <a:gd name="T12" fmla="*/ 42 w 91"/>
                  <a:gd name="T13" fmla="*/ 2 h 90"/>
                  <a:gd name="T14" fmla="*/ 36 w 91"/>
                  <a:gd name="T15" fmla="*/ 1 h 90"/>
                  <a:gd name="T16" fmla="*/ 31 w 91"/>
                  <a:gd name="T17" fmla="*/ 0 h 90"/>
                  <a:gd name="T18" fmla="*/ 24 w 91"/>
                  <a:gd name="T19" fmla="*/ 1 h 90"/>
                  <a:gd name="T20" fmla="*/ 18 w 91"/>
                  <a:gd name="T21" fmla="*/ 2 h 90"/>
                  <a:gd name="T22" fmla="*/ 14 w 91"/>
                  <a:gd name="T23" fmla="*/ 5 h 90"/>
                  <a:gd name="T24" fmla="*/ 9 w 91"/>
                  <a:gd name="T25" fmla="*/ 9 h 90"/>
                  <a:gd name="T26" fmla="*/ 6 w 91"/>
                  <a:gd name="T27" fmla="*/ 13 h 90"/>
                  <a:gd name="T28" fmla="*/ 3 w 91"/>
                  <a:gd name="T29" fmla="*/ 18 h 90"/>
                  <a:gd name="T30" fmla="*/ 1 w 91"/>
                  <a:gd name="T31" fmla="*/ 23 h 90"/>
                  <a:gd name="T32" fmla="*/ 0 w 91"/>
                  <a:gd name="T33" fmla="*/ 30 h 90"/>
                  <a:gd name="T34" fmla="*/ 0 w 91"/>
                  <a:gd name="T35" fmla="*/ 60 h 90"/>
                  <a:gd name="T36" fmla="*/ 1 w 91"/>
                  <a:gd name="T37" fmla="*/ 66 h 90"/>
                  <a:gd name="T38" fmla="*/ 3 w 91"/>
                  <a:gd name="T39" fmla="*/ 72 h 90"/>
                  <a:gd name="T40" fmla="*/ 6 w 91"/>
                  <a:gd name="T41" fmla="*/ 76 h 90"/>
                  <a:gd name="T42" fmla="*/ 9 w 91"/>
                  <a:gd name="T43" fmla="*/ 81 h 90"/>
                  <a:gd name="T44" fmla="*/ 14 w 91"/>
                  <a:gd name="T45" fmla="*/ 84 h 90"/>
                  <a:gd name="T46" fmla="*/ 18 w 91"/>
                  <a:gd name="T47" fmla="*/ 88 h 90"/>
                  <a:gd name="T48" fmla="*/ 24 w 91"/>
                  <a:gd name="T49" fmla="*/ 89 h 90"/>
                  <a:gd name="T50" fmla="*/ 31 w 91"/>
                  <a:gd name="T51" fmla="*/ 90 h 90"/>
                  <a:gd name="T52" fmla="*/ 60 w 91"/>
                  <a:gd name="T53" fmla="*/ 90 h 90"/>
                  <a:gd name="T54" fmla="*/ 67 w 91"/>
                  <a:gd name="T55" fmla="*/ 89 h 90"/>
                  <a:gd name="T56" fmla="*/ 73 w 91"/>
                  <a:gd name="T57" fmla="*/ 88 h 90"/>
                  <a:gd name="T58" fmla="*/ 77 w 91"/>
                  <a:gd name="T59" fmla="*/ 84 h 90"/>
                  <a:gd name="T60" fmla="*/ 82 w 91"/>
                  <a:gd name="T61" fmla="*/ 81 h 90"/>
                  <a:gd name="T62" fmla="*/ 86 w 91"/>
                  <a:gd name="T63" fmla="*/ 76 h 90"/>
                  <a:gd name="T64" fmla="*/ 88 w 91"/>
                  <a:gd name="T65" fmla="*/ 72 h 90"/>
                  <a:gd name="T66" fmla="*/ 91 w 91"/>
                  <a:gd name="T67" fmla="*/ 66 h 90"/>
                  <a:gd name="T68" fmla="*/ 91 w 91"/>
                  <a:gd name="T69" fmla="*/ 60 h 90"/>
                  <a:gd name="T70" fmla="*/ 91 w 91"/>
                  <a:gd name="T71" fmla="*/ 54 h 90"/>
                  <a:gd name="T72" fmla="*/ 88 w 91"/>
                  <a:gd name="T73" fmla="*/ 48 h 90"/>
                  <a:gd name="T74" fmla="*/ 86 w 91"/>
                  <a:gd name="T75" fmla="*/ 43 h 90"/>
                  <a:gd name="T76" fmla="*/ 82 w 91"/>
                  <a:gd name="T77" fmla="*/ 38 h 90"/>
                  <a:gd name="T78" fmla="*/ 77 w 91"/>
                  <a:gd name="T79" fmla="*/ 35 h 90"/>
                  <a:gd name="T80" fmla="*/ 73 w 91"/>
                  <a:gd name="T81" fmla="*/ 32 h 90"/>
                  <a:gd name="T82" fmla="*/ 67 w 91"/>
                  <a:gd name="T83" fmla="*/ 30 h 90"/>
                  <a:gd name="T84" fmla="*/ 60 w 91"/>
                  <a:gd name="T85" fmla="*/ 30 h 90"/>
                  <a:gd name="T86" fmla="*/ 60 w 91"/>
                  <a:gd name="T87" fmla="*/ 3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 h="90">
                    <a:moveTo>
                      <a:pt x="60" y="30"/>
                    </a:moveTo>
                    <a:lnTo>
                      <a:pt x="60" y="23"/>
                    </a:lnTo>
                    <a:lnTo>
                      <a:pt x="58" y="18"/>
                    </a:lnTo>
                    <a:lnTo>
                      <a:pt x="56" y="13"/>
                    </a:lnTo>
                    <a:lnTo>
                      <a:pt x="52" y="9"/>
                    </a:lnTo>
                    <a:lnTo>
                      <a:pt x="48" y="5"/>
                    </a:lnTo>
                    <a:lnTo>
                      <a:pt x="42" y="2"/>
                    </a:lnTo>
                    <a:lnTo>
                      <a:pt x="36" y="1"/>
                    </a:lnTo>
                    <a:lnTo>
                      <a:pt x="31" y="0"/>
                    </a:lnTo>
                    <a:lnTo>
                      <a:pt x="24" y="1"/>
                    </a:lnTo>
                    <a:lnTo>
                      <a:pt x="18" y="2"/>
                    </a:lnTo>
                    <a:lnTo>
                      <a:pt x="14" y="5"/>
                    </a:lnTo>
                    <a:lnTo>
                      <a:pt x="9" y="9"/>
                    </a:lnTo>
                    <a:lnTo>
                      <a:pt x="6" y="13"/>
                    </a:lnTo>
                    <a:lnTo>
                      <a:pt x="3" y="18"/>
                    </a:lnTo>
                    <a:lnTo>
                      <a:pt x="1" y="23"/>
                    </a:lnTo>
                    <a:lnTo>
                      <a:pt x="0" y="30"/>
                    </a:lnTo>
                    <a:lnTo>
                      <a:pt x="0" y="60"/>
                    </a:lnTo>
                    <a:lnTo>
                      <a:pt x="1" y="66"/>
                    </a:lnTo>
                    <a:lnTo>
                      <a:pt x="3" y="72"/>
                    </a:lnTo>
                    <a:lnTo>
                      <a:pt x="6" y="76"/>
                    </a:lnTo>
                    <a:lnTo>
                      <a:pt x="9" y="81"/>
                    </a:lnTo>
                    <a:lnTo>
                      <a:pt x="14" y="84"/>
                    </a:lnTo>
                    <a:lnTo>
                      <a:pt x="18" y="88"/>
                    </a:lnTo>
                    <a:lnTo>
                      <a:pt x="24" y="89"/>
                    </a:lnTo>
                    <a:lnTo>
                      <a:pt x="31" y="90"/>
                    </a:lnTo>
                    <a:lnTo>
                      <a:pt x="60" y="90"/>
                    </a:lnTo>
                    <a:lnTo>
                      <a:pt x="67" y="89"/>
                    </a:lnTo>
                    <a:lnTo>
                      <a:pt x="73" y="88"/>
                    </a:lnTo>
                    <a:lnTo>
                      <a:pt x="77" y="84"/>
                    </a:lnTo>
                    <a:lnTo>
                      <a:pt x="82" y="81"/>
                    </a:lnTo>
                    <a:lnTo>
                      <a:pt x="86" y="76"/>
                    </a:lnTo>
                    <a:lnTo>
                      <a:pt x="88" y="72"/>
                    </a:lnTo>
                    <a:lnTo>
                      <a:pt x="91" y="66"/>
                    </a:lnTo>
                    <a:lnTo>
                      <a:pt x="91" y="60"/>
                    </a:lnTo>
                    <a:lnTo>
                      <a:pt x="91" y="54"/>
                    </a:lnTo>
                    <a:lnTo>
                      <a:pt x="88" y="48"/>
                    </a:lnTo>
                    <a:lnTo>
                      <a:pt x="86" y="43"/>
                    </a:lnTo>
                    <a:lnTo>
                      <a:pt x="82" y="38"/>
                    </a:lnTo>
                    <a:lnTo>
                      <a:pt x="77" y="35"/>
                    </a:lnTo>
                    <a:lnTo>
                      <a:pt x="73" y="32"/>
                    </a:lnTo>
                    <a:lnTo>
                      <a:pt x="67" y="30"/>
                    </a:lnTo>
                    <a:lnTo>
                      <a:pt x="60" y="30"/>
                    </a:lnTo>
                    <a:lnTo>
                      <a:pt x="6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94" name="Freeform 4682"/>
              <p:cNvSpPr>
                <a:spLocks/>
              </p:cNvSpPr>
              <p:nvPr/>
            </p:nvSpPr>
            <p:spPr bwMode="auto">
              <a:xfrm>
                <a:off x="8855075" y="5419725"/>
                <a:ext cx="19050" cy="23813"/>
              </a:xfrm>
              <a:custGeom>
                <a:avLst/>
                <a:gdLst>
                  <a:gd name="T0" fmla="*/ 30 w 60"/>
                  <a:gd name="T1" fmla="*/ 0 h 76"/>
                  <a:gd name="T2" fmla="*/ 23 w 60"/>
                  <a:gd name="T3" fmla="*/ 2 h 76"/>
                  <a:gd name="T4" fmla="*/ 18 w 60"/>
                  <a:gd name="T5" fmla="*/ 3 h 76"/>
                  <a:gd name="T6" fmla="*/ 13 w 60"/>
                  <a:gd name="T7" fmla="*/ 6 h 76"/>
                  <a:gd name="T8" fmla="*/ 9 w 60"/>
                  <a:gd name="T9" fmla="*/ 9 h 76"/>
                  <a:gd name="T10" fmla="*/ 5 w 60"/>
                  <a:gd name="T11" fmla="*/ 14 h 76"/>
                  <a:gd name="T12" fmla="*/ 2 w 60"/>
                  <a:gd name="T13" fmla="*/ 20 h 76"/>
                  <a:gd name="T14" fmla="*/ 1 w 60"/>
                  <a:gd name="T15" fmla="*/ 25 h 76"/>
                  <a:gd name="T16" fmla="*/ 0 w 60"/>
                  <a:gd name="T17" fmla="*/ 31 h 76"/>
                  <a:gd name="T18" fmla="*/ 0 w 60"/>
                  <a:gd name="T19" fmla="*/ 46 h 76"/>
                  <a:gd name="T20" fmla="*/ 1 w 60"/>
                  <a:gd name="T21" fmla="*/ 52 h 76"/>
                  <a:gd name="T22" fmla="*/ 2 w 60"/>
                  <a:gd name="T23" fmla="*/ 58 h 76"/>
                  <a:gd name="T24" fmla="*/ 5 w 60"/>
                  <a:gd name="T25" fmla="*/ 63 h 76"/>
                  <a:gd name="T26" fmla="*/ 9 w 60"/>
                  <a:gd name="T27" fmla="*/ 67 h 76"/>
                  <a:gd name="T28" fmla="*/ 13 w 60"/>
                  <a:gd name="T29" fmla="*/ 70 h 76"/>
                  <a:gd name="T30" fmla="*/ 18 w 60"/>
                  <a:gd name="T31" fmla="*/ 74 h 76"/>
                  <a:gd name="T32" fmla="*/ 23 w 60"/>
                  <a:gd name="T33" fmla="*/ 75 h 76"/>
                  <a:gd name="T34" fmla="*/ 30 w 60"/>
                  <a:gd name="T35" fmla="*/ 76 h 76"/>
                  <a:gd name="T36" fmla="*/ 36 w 60"/>
                  <a:gd name="T37" fmla="*/ 75 h 76"/>
                  <a:gd name="T38" fmla="*/ 41 w 60"/>
                  <a:gd name="T39" fmla="*/ 74 h 76"/>
                  <a:gd name="T40" fmla="*/ 47 w 60"/>
                  <a:gd name="T41" fmla="*/ 70 h 76"/>
                  <a:gd name="T42" fmla="*/ 52 w 60"/>
                  <a:gd name="T43" fmla="*/ 67 h 76"/>
                  <a:gd name="T44" fmla="*/ 55 w 60"/>
                  <a:gd name="T45" fmla="*/ 63 h 76"/>
                  <a:gd name="T46" fmla="*/ 57 w 60"/>
                  <a:gd name="T47" fmla="*/ 58 h 76"/>
                  <a:gd name="T48" fmla="*/ 60 w 60"/>
                  <a:gd name="T49" fmla="*/ 52 h 76"/>
                  <a:gd name="T50" fmla="*/ 60 w 60"/>
                  <a:gd name="T51" fmla="*/ 46 h 76"/>
                  <a:gd name="T52" fmla="*/ 60 w 60"/>
                  <a:gd name="T53" fmla="*/ 31 h 76"/>
                  <a:gd name="T54" fmla="*/ 60 w 60"/>
                  <a:gd name="T55" fmla="*/ 25 h 76"/>
                  <a:gd name="T56" fmla="*/ 57 w 60"/>
                  <a:gd name="T57" fmla="*/ 20 h 76"/>
                  <a:gd name="T58" fmla="*/ 55 w 60"/>
                  <a:gd name="T59" fmla="*/ 14 h 76"/>
                  <a:gd name="T60" fmla="*/ 52 w 60"/>
                  <a:gd name="T61" fmla="*/ 9 h 76"/>
                  <a:gd name="T62" fmla="*/ 47 w 60"/>
                  <a:gd name="T63" fmla="*/ 6 h 76"/>
                  <a:gd name="T64" fmla="*/ 41 w 60"/>
                  <a:gd name="T65" fmla="*/ 3 h 76"/>
                  <a:gd name="T66" fmla="*/ 36 w 60"/>
                  <a:gd name="T67" fmla="*/ 2 h 76"/>
                  <a:gd name="T68" fmla="*/ 30 w 60"/>
                  <a:gd name="T69" fmla="*/ 0 h 76"/>
                  <a:gd name="T70" fmla="*/ 30 w 60"/>
                  <a:gd name="T7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6">
                    <a:moveTo>
                      <a:pt x="30" y="0"/>
                    </a:moveTo>
                    <a:lnTo>
                      <a:pt x="23" y="2"/>
                    </a:lnTo>
                    <a:lnTo>
                      <a:pt x="18" y="3"/>
                    </a:lnTo>
                    <a:lnTo>
                      <a:pt x="13" y="6"/>
                    </a:lnTo>
                    <a:lnTo>
                      <a:pt x="9" y="9"/>
                    </a:lnTo>
                    <a:lnTo>
                      <a:pt x="5" y="14"/>
                    </a:lnTo>
                    <a:lnTo>
                      <a:pt x="2" y="20"/>
                    </a:lnTo>
                    <a:lnTo>
                      <a:pt x="1" y="25"/>
                    </a:lnTo>
                    <a:lnTo>
                      <a:pt x="0" y="31"/>
                    </a:lnTo>
                    <a:lnTo>
                      <a:pt x="0" y="46"/>
                    </a:lnTo>
                    <a:lnTo>
                      <a:pt x="1" y="52"/>
                    </a:lnTo>
                    <a:lnTo>
                      <a:pt x="2" y="58"/>
                    </a:lnTo>
                    <a:lnTo>
                      <a:pt x="5" y="63"/>
                    </a:lnTo>
                    <a:lnTo>
                      <a:pt x="9" y="67"/>
                    </a:lnTo>
                    <a:lnTo>
                      <a:pt x="13" y="70"/>
                    </a:lnTo>
                    <a:lnTo>
                      <a:pt x="18" y="74"/>
                    </a:lnTo>
                    <a:lnTo>
                      <a:pt x="23" y="75"/>
                    </a:lnTo>
                    <a:lnTo>
                      <a:pt x="30" y="76"/>
                    </a:lnTo>
                    <a:lnTo>
                      <a:pt x="36" y="75"/>
                    </a:lnTo>
                    <a:lnTo>
                      <a:pt x="41" y="74"/>
                    </a:lnTo>
                    <a:lnTo>
                      <a:pt x="47" y="70"/>
                    </a:lnTo>
                    <a:lnTo>
                      <a:pt x="52" y="67"/>
                    </a:lnTo>
                    <a:lnTo>
                      <a:pt x="55" y="63"/>
                    </a:lnTo>
                    <a:lnTo>
                      <a:pt x="57" y="58"/>
                    </a:lnTo>
                    <a:lnTo>
                      <a:pt x="60" y="52"/>
                    </a:lnTo>
                    <a:lnTo>
                      <a:pt x="60" y="46"/>
                    </a:lnTo>
                    <a:lnTo>
                      <a:pt x="60" y="31"/>
                    </a:lnTo>
                    <a:lnTo>
                      <a:pt x="60" y="25"/>
                    </a:lnTo>
                    <a:lnTo>
                      <a:pt x="57" y="20"/>
                    </a:lnTo>
                    <a:lnTo>
                      <a:pt x="55" y="14"/>
                    </a:lnTo>
                    <a:lnTo>
                      <a:pt x="52" y="9"/>
                    </a:lnTo>
                    <a:lnTo>
                      <a:pt x="47" y="6"/>
                    </a:lnTo>
                    <a:lnTo>
                      <a:pt x="41" y="3"/>
                    </a:lnTo>
                    <a:lnTo>
                      <a:pt x="36" y="2"/>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grpSp>
        <p:grpSp>
          <p:nvGrpSpPr>
            <p:cNvPr id="195" name="Group 194"/>
            <p:cNvGrpSpPr/>
            <p:nvPr/>
          </p:nvGrpSpPr>
          <p:grpSpPr>
            <a:xfrm>
              <a:off x="4081514" y="5829948"/>
              <a:ext cx="283972" cy="283970"/>
              <a:chOff x="7613650" y="1387475"/>
              <a:chExt cx="284163" cy="284163"/>
            </a:xfrm>
            <a:gradFill>
              <a:gsLst>
                <a:gs pos="0">
                  <a:schemeClr val="accent3"/>
                </a:gs>
                <a:gs pos="100000">
                  <a:schemeClr val="accent1"/>
                </a:gs>
              </a:gsLst>
              <a:lin ang="5400000" scaled="1"/>
            </a:gradFill>
          </p:grpSpPr>
          <p:sp>
            <p:nvSpPr>
              <p:cNvPr id="196" name="Freeform 4359"/>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197" name="Freeform 4360"/>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grpSp>
        <p:grpSp>
          <p:nvGrpSpPr>
            <p:cNvPr id="198" name="Group 197"/>
            <p:cNvGrpSpPr/>
            <p:nvPr/>
          </p:nvGrpSpPr>
          <p:grpSpPr>
            <a:xfrm>
              <a:off x="8693641" y="5828265"/>
              <a:ext cx="285750" cy="287337"/>
              <a:chOff x="2025650" y="2516188"/>
              <a:chExt cx="285750" cy="287337"/>
            </a:xfrm>
            <a:gradFill>
              <a:gsLst>
                <a:gs pos="0">
                  <a:schemeClr val="accent3"/>
                </a:gs>
                <a:gs pos="100000">
                  <a:schemeClr val="accent1"/>
                </a:gs>
              </a:gsLst>
              <a:lin ang="5400000" scaled="1"/>
            </a:gradFill>
          </p:grpSpPr>
          <p:sp>
            <p:nvSpPr>
              <p:cNvPr id="199" name="Freeform 1153"/>
              <p:cNvSpPr>
                <a:spLocks/>
              </p:cNvSpPr>
              <p:nvPr/>
            </p:nvSpPr>
            <p:spPr bwMode="auto">
              <a:xfrm>
                <a:off x="2187575" y="2554288"/>
                <a:ext cx="38100" cy="107950"/>
              </a:xfrm>
              <a:custGeom>
                <a:avLst/>
                <a:gdLst>
                  <a:gd name="T0" fmla="*/ 24 w 95"/>
                  <a:gd name="T1" fmla="*/ 271 h 271"/>
                  <a:gd name="T2" fmla="*/ 40 w 95"/>
                  <a:gd name="T3" fmla="*/ 262 h 271"/>
                  <a:gd name="T4" fmla="*/ 58 w 95"/>
                  <a:gd name="T5" fmla="*/ 255 h 271"/>
                  <a:gd name="T6" fmla="*/ 77 w 95"/>
                  <a:gd name="T7" fmla="*/ 249 h 271"/>
                  <a:gd name="T8" fmla="*/ 95 w 95"/>
                  <a:gd name="T9" fmla="*/ 244 h 271"/>
                  <a:gd name="T10" fmla="*/ 95 w 95"/>
                  <a:gd name="T11" fmla="*/ 11 h 271"/>
                  <a:gd name="T12" fmla="*/ 95 w 95"/>
                  <a:gd name="T13" fmla="*/ 7 h 271"/>
                  <a:gd name="T14" fmla="*/ 92 w 95"/>
                  <a:gd name="T15" fmla="*/ 3 h 271"/>
                  <a:gd name="T16" fmla="*/ 88 w 95"/>
                  <a:gd name="T17" fmla="*/ 1 h 271"/>
                  <a:gd name="T18" fmla="*/ 84 w 95"/>
                  <a:gd name="T19" fmla="*/ 0 h 271"/>
                  <a:gd name="T20" fmla="*/ 0 w 95"/>
                  <a:gd name="T21" fmla="*/ 0 h 271"/>
                  <a:gd name="T22" fmla="*/ 0 w 95"/>
                  <a:gd name="T23" fmla="*/ 71 h 271"/>
                  <a:gd name="T24" fmla="*/ 24 w 95"/>
                  <a:gd name="T25" fmla="*/ 71 h 271"/>
                  <a:gd name="T26" fmla="*/ 24 w 95"/>
                  <a:gd name="T2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271">
                    <a:moveTo>
                      <a:pt x="24" y="271"/>
                    </a:moveTo>
                    <a:lnTo>
                      <a:pt x="40" y="262"/>
                    </a:lnTo>
                    <a:lnTo>
                      <a:pt x="58" y="255"/>
                    </a:lnTo>
                    <a:lnTo>
                      <a:pt x="77" y="249"/>
                    </a:lnTo>
                    <a:lnTo>
                      <a:pt x="95" y="244"/>
                    </a:lnTo>
                    <a:lnTo>
                      <a:pt x="95" y="11"/>
                    </a:lnTo>
                    <a:lnTo>
                      <a:pt x="95" y="7"/>
                    </a:lnTo>
                    <a:lnTo>
                      <a:pt x="92" y="3"/>
                    </a:lnTo>
                    <a:lnTo>
                      <a:pt x="88" y="1"/>
                    </a:lnTo>
                    <a:lnTo>
                      <a:pt x="84" y="0"/>
                    </a:lnTo>
                    <a:lnTo>
                      <a:pt x="0" y="0"/>
                    </a:lnTo>
                    <a:lnTo>
                      <a:pt x="0" y="71"/>
                    </a:lnTo>
                    <a:lnTo>
                      <a:pt x="24" y="71"/>
                    </a:lnTo>
                    <a:lnTo>
                      <a:pt x="24"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00" name="Freeform 1154"/>
              <p:cNvSpPr>
                <a:spLocks/>
              </p:cNvSpPr>
              <p:nvPr/>
            </p:nvSpPr>
            <p:spPr bwMode="auto">
              <a:xfrm>
                <a:off x="2025650" y="2554288"/>
                <a:ext cx="146050" cy="220663"/>
              </a:xfrm>
              <a:custGeom>
                <a:avLst/>
                <a:gdLst>
                  <a:gd name="T0" fmla="*/ 72 w 369"/>
                  <a:gd name="T1" fmla="*/ 481 h 554"/>
                  <a:gd name="T2" fmla="*/ 72 w 369"/>
                  <a:gd name="T3" fmla="*/ 71 h 554"/>
                  <a:gd name="T4" fmla="*/ 97 w 369"/>
                  <a:gd name="T5" fmla="*/ 71 h 554"/>
                  <a:gd name="T6" fmla="*/ 97 w 369"/>
                  <a:gd name="T7" fmla="*/ 0 h 554"/>
                  <a:gd name="T8" fmla="*/ 12 w 369"/>
                  <a:gd name="T9" fmla="*/ 0 h 554"/>
                  <a:gd name="T10" fmla="*/ 8 w 369"/>
                  <a:gd name="T11" fmla="*/ 1 h 554"/>
                  <a:gd name="T12" fmla="*/ 4 w 369"/>
                  <a:gd name="T13" fmla="*/ 3 h 554"/>
                  <a:gd name="T14" fmla="*/ 1 w 369"/>
                  <a:gd name="T15" fmla="*/ 7 h 554"/>
                  <a:gd name="T16" fmla="*/ 0 w 369"/>
                  <a:gd name="T17" fmla="*/ 11 h 554"/>
                  <a:gd name="T18" fmla="*/ 0 w 369"/>
                  <a:gd name="T19" fmla="*/ 494 h 554"/>
                  <a:gd name="T20" fmla="*/ 1 w 369"/>
                  <a:gd name="T21" fmla="*/ 501 h 554"/>
                  <a:gd name="T22" fmla="*/ 1 w 369"/>
                  <a:gd name="T23" fmla="*/ 508 h 554"/>
                  <a:gd name="T24" fmla="*/ 3 w 369"/>
                  <a:gd name="T25" fmla="*/ 514 h 554"/>
                  <a:gd name="T26" fmla="*/ 4 w 369"/>
                  <a:gd name="T27" fmla="*/ 520 h 554"/>
                  <a:gd name="T28" fmla="*/ 6 w 369"/>
                  <a:gd name="T29" fmla="*/ 525 h 554"/>
                  <a:gd name="T30" fmla="*/ 9 w 369"/>
                  <a:gd name="T31" fmla="*/ 530 h 554"/>
                  <a:gd name="T32" fmla="*/ 12 w 369"/>
                  <a:gd name="T33" fmla="*/ 534 h 554"/>
                  <a:gd name="T34" fmla="*/ 15 w 369"/>
                  <a:gd name="T35" fmla="*/ 538 h 554"/>
                  <a:gd name="T36" fmla="*/ 19 w 369"/>
                  <a:gd name="T37" fmla="*/ 542 h 554"/>
                  <a:gd name="T38" fmla="*/ 24 w 369"/>
                  <a:gd name="T39" fmla="*/ 546 h 554"/>
                  <a:gd name="T40" fmla="*/ 28 w 369"/>
                  <a:gd name="T41" fmla="*/ 548 h 554"/>
                  <a:gd name="T42" fmla="*/ 34 w 369"/>
                  <a:gd name="T43" fmla="*/ 550 h 554"/>
                  <a:gd name="T44" fmla="*/ 40 w 369"/>
                  <a:gd name="T45" fmla="*/ 552 h 554"/>
                  <a:gd name="T46" fmla="*/ 47 w 369"/>
                  <a:gd name="T47" fmla="*/ 553 h 554"/>
                  <a:gd name="T48" fmla="*/ 53 w 369"/>
                  <a:gd name="T49" fmla="*/ 554 h 554"/>
                  <a:gd name="T50" fmla="*/ 61 w 369"/>
                  <a:gd name="T51" fmla="*/ 554 h 554"/>
                  <a:gd name="T52" fmla="*/ 369 w 369"/>
                  <a:gd name="T53" fmla="*/ 554 h 554"/>
                  <a:gd name="T54" fmla="*/ 360 w 369"/>
                  <a:gd name="T55" fmla="*/ 536 h 554"/>
                  <a:gd name="T56" fmla="*/ 351 w 369"/>
                  <a:gd name="T57" fmla="*/ 519 h 554"/>
                  <a:gd name="T58" fmla="*/ 345 w 369"/>
                  <a:gd name="T59" fmla="*/ 501 h 554"/>
                  <a:gd name="T60" fmla="*/ 340 w 369"/>
                  <a:gd name="T61" fmla="*/ 481 h 554"/>
                  <a:gd name="T62" fmla="*/ 72 w 369"/>
                  <a:gd name="T63" fmla="*/ 48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9" h="554">
                    <a:moveTo>
                      <a:pt x="72" y="481"/>
                    </a:moveTo>
                    <a:lnTo>
                      <a:pt x="72" y="71"/>
                    </a:lnTo>
                    <a:lnTo>
                      <a:pt x="97" y="71"/>
                    </a:lnTo>
                    <a:lnTo>
                      <a:pt x="97" y="0"/>
                    </a:lnTo>
                    <a:lnTo>
                      <a:pt x="12" y="0"/>
                    </a:lnTo>
                    <a:lnTo>
                      <a:pt x="8" y="1"/>
                    </a:lnTo>
                    <a:lnTo>
                      <a:pt x="4" y="3"/>
                    </a:lnTo>
                    <a:lnTo>
                      <a:pt x="1" y="7"/>
                    </a:lnTo>
                    <a:lnTo>
                      <a:pt x="0" y="11"/>
                    </a:lnTo>
                    <a:lnTo>
                      <a:pt x="0" y="494"/>
                    </a:lnTo>
                    <a:lnTo>
                      <a:pt x="1" y="501"/>
                    </a:lnTo>
                    <a:lnTo>
                      <a:pt x="1" y="508"/>
                    </a:lnTo>
                    <a:lnTo>
                      <a:pt x="3" y="514"/>
                    </a:lnTo>
                    <a:lnTo>
                      <a:pt x="4" y="520"/>
                    </a:lnTo>
                    <a:lnTo>
                      <a:pt x="6" y="525"/>
                    </a:lnTo>
                    <a:lnTo>
                      <a:pt x="9" y="530"/>
                    </a:lnTo>
                    <a:lnTo>
                      <a:pt x="12" y="534"/>
                    </a:lnTo>
                    <a:lnTo>
                      <a:pt x="15" y="538"/>
                    </a:lnTo>
                    <a:lnTo>
                      <a:pt x="19" y="542"/>
                    </a:lnTo>
                    <a:lnTo>
                      <a:pt x="24" y="546"/>
                    </a:lnTo>
                    <a:lnTo>
                      <a:pt x="28" y="548"/>
                    </a:lnTo>
                    <a:lnTo>
                      <a:pt x="34" y="550"/>
                    </a:lnTo>
                    <a:lnTo>
                      <a:pt x="40" y="552"/>
                    </a:lnTo>
                    <a:lnTo>
                      <a:pt x="47" y="553"/>
                    </a:lnTo>
                    <a:lnTo>
                      <a:pt x="53" y="554"/>
                    </a:lnTo>
                    <a:lnTo>
                      <a:pt x="61" y="554"/>
                    </a:lnTo>
                    <a:lnTo>
                      <a:pt x="369" y="554"/>
                    </a:lnTo>
                    <a:lnTo>
                      <a:pt x="360" y="536"/>
                    </a:lnTo>
                    <a:lnTo>
                      <a:pt x="351" y="519"/>
                    </a:lnTo>
                    <a:lnTo>
                      <a:pt x="345" y="501"/>
                    </a:lnTo>
                    <a:lnTo>
                      <a:pt x="340" y="481"/>
                    </a:lnTo>
                    <a:lnTo>
                      <a:pt x="72"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01" name="Freeform 1155"/>
              <p:cNvSpPr>
                <a:spLocks/>
              </p:cNvSpPr>
              <p:nvPr/>
            </p:nvSpPr>
            <p:spPr bwMode="auto">
              <a:xfrm>
                <a:off x="2085975" y="2622550"/>
                <a:ext cx="69850" cy="9525"/>
              </a:xfrm>
              <a:custGeom>
                <a:avLst/>
                <a:gdLst>
                  <a:gd name="T0" fmla="*/ 164 w 176"/>
                  <a:gd name="T1" fmla="*/ 0 h 25"/>
                  <a:gd name="T2" fmla="*/ 12 w 176"/>
                  <a:gd name="T3" fmla="*/ 0 h 25"/>
                  <a:gd name="T4" fmla="*/ 8 w 176"/>
                  <a:gd name="T5" fmla="*/ 1 h 25"/>
                  <a:gd name="T6" fmla="*/ 4 w 176"/>
                  <a:gd name="T7" fmla="*/ 4 h 25"/>
                  <a:gd name="T8" fmla="*/ 1 w 176"/>
                  <a:gd name="T9" fmla="*/ 7 h 25"/>
                  <a:gd name="T10" fmla="*/ 0 w 176"/>
                  <a:gd name="T11" fmla="*/ 12 h 25"/>
                  <a:gd name="T12" fmla="*/ 1 w 176"/>
                  <a:gd name="T13" fmla="*/ 18 h 25"/>
                  <a:gd name="T14" fmla="*/ 4 w 176"/>
                  <a:gd name="T15" fmla="*/ 21 h 25"/>
                  <a:gd name="T16" fmla="*/ 8 w 176"/>
                  <a:gd name="T17" fmla="*/ 24 h 25"/>
                  <a:gd name="T18" fmla="*/ 12 w 176"/>
                  <a:gd name="T19" fmla="*/ 25 h 25"/>
                  <a:gd name="T20" fmla="*/ 164 w 176"/>
                  <a:gd name="T21" fmla="*/ 25 h 25"/>
                  <a:gd name="T22" fmla="*/ 169 w 176"/>
                  <a:gd name="T23" fmla="*/ 24 h 25"/>
                  <a:gd name="T24" fmla="*/ 172 w 176"/>
                  <a:gd name="T25" fmla="*/ 21 h 25"/>
                  <a:gd name="T26" fmla="*/ 175 w 176"/>
                  <a:gd name="T27" fmla="*/ 18 h 25"/>
                  <a:gd name="T28" fmla="*/ 176 w 176"/>
                  <a:gd name="T29" fmla="*/ 12 h 25"/>
                  <a:gd name="T30" fmla="*/ 175 w 176"/>
                  <a:gd name="T31" fmla="*/ 7 h 25"/>
                  <a:gd name="T32" fmla="*/ 172 w 176"/>
                  <a:gd name="T33" fmla="*/ 4 h 25"/>
                  <a:gd name="T34" fmla="*/ 169 w 176"/>
                  <a:gd name="T35" fmla="*/ 1 h 25"/>
                  <a:gd name="T36" fmla="*/ 164 w 176"/>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5">
                    <a:moveTo>
                      <a:pt x="164" y="0"/>
                    </a:moveTo>
                    <a:lnTo>
                      <a:pt x="12" y="0"/>
                    </a:lnTo>
                    <a:lnTo>
                      <a:pt x="8" y="1"/>
                    </a:lnTo>
                    <a:lnTo>
                      <a:pt x="4" y="4"/>
                    </a:lnTo>
                    <a:lnTo>
                      <a:pt x="1" y="7"/>
                    </a:lnTo>
                    <a:lnTo>
                      <a:pt x="0" y="12"/>
                    </a:lnTo>
                    <a:lnTo>
                      <a:pt x="1" y="18"/>
                    </a:lnTo>
                    <a:lnTo>
                      <a:pt x="4" y="21"/>
                    </a:lnTo>
                    <a:lnTo>
                      <a:pt x="8" y="24"/>
                    </a:lnTo>
                    <a:lnTo>
                      <a:pt x="12" y="25"/>
                    </a:lnTo>
                    <a:lnTo>
                      <a:pt x="164" y="25"/>
                    </a:lnTo>
                    <a:lnTo>
                      <a:pt x="169" y="24"/>
                    </a:lnTo>
                    <a:lnTo>
                      <a:pt x="172" y="21"/>
                    </a:lnTo>
                    <a:lnTo>
                      <a:pt x="175" y="18"/>
                    </a:lnTo>
                    <a:lnTo>
                      <a:pt x="176" y="12"/>
                    </a:lnTo>
                    <a:lnTo>
                      <a:pt x="175" y="7"/>
                    </a:lnTo>
                    <a:lnTo>
                      <a:pt x="172" y="4"/>
                    </a:lnTo>
                    <a:lnTo>
                      <a:pt x="169"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02" name="Freeform 1156"/>
              <p:cNvSpPr>
                <a:spLocks/>
              </p:cNvSpPr>
              <p:nvPr/>
            </p:nvSpPr>
            <p:spPr bwMode="auto">
              <a:xfrm>
                <a:off x="2085975" y="2651125"/>
                <a:ext cx="69850" cy="9525"/>
              </a:xfrm>
              <a:custGeom>
                <a:avLst/>
                <a:gdLst>
                  <a:gd name="T0" fmla="*/ 164 w 176"/>
                  <a:gd name="T1" fmla="*/ 0 h 23"/>
                  <a:gd name="T2" fmla="*/ 12 w 176"/>
                  <a:gd name="T3" fmla="*/ 0 h 23"/>
                  <a:gd name="T4" fmla="*/ 8 w 176"/>
                  <a:gd name="T5" fmla="*/ 1 h 23"/>
                  <a:gd name="T6" fmla="*/ 4 w 176"/>
                  <a:gd name="T7" fmla="*/ 3 h 23"/>
                  <a:gd name="T8" fmla="*/ 1 w 176"/>
                  <a:gd name="T9" fmla="*/ 7 h 23"/>
                  <a:gd name="T10" fmla="*/ 0 w 176"/>
                  <a:gd name="T11" fmla="*/ 12 h 23"/>
                  <a:gd name="T12" fmla="*/ 1 w 176"/>
                  <a:gd name="T13" fmla="*/ 16 h 23"/>
                  <a:gd name="T14" fmla="*/ 4 w 176"/>
                  <a:gd name="T15" fmla="*/ 20 h 23"/>
                  <a:gd name="T16" fmla="*/ 8 w 176"/>
                  <a:gd name="T17" fmla="*/ 23 h 23"/>
                  <a:gd name="T18" fmla="*/ 12 w 176"/>
                  <a:gd name="T19" fmla="*/ 23 h 23"/>
                  <a:gd name="T20" fmla="*/ 164 w 176"/>
                  <a:gd name="T21" fmla="*/ 23 h 23"/>
                  <a:gd name="T22" fmla="*/ 169 w 176"/>
                  <a:gd name="T23" fmla="*/ 23 h 23"/>
                  <a:gd name="T24" fmla="*/ 172 w 176"/>
                  <a:gd name="T25" fmla="*/ 20 h 23"/>
                  <a:gd name="T26" fmla="*/ 175 w 176"/>
                  <a:gd name="T27" fmla="*/ 16 h 23"/>
                  <a:gd name="T28" fmla="*/ 176 w 176"/>
                  <a:gd name="T29" fmla="*/ 12 h 23"/>
                  <a:gd name="T30" fmla="*/ 175 w 176"/>
                  <a:gd name="T31" fmla="*/ 7 h 23"/>
                  <a:gd name="T32" fmla="*/ 172 w 176"/>
                  <a:gd name="T33" fmla="*/ 3 h 23"/>
                  <a:gd name="T34" fmla="*/ 169 w 176"/>
                  <a:gd name="T35" fmla="*/ 1 h 23"/>
                  <a:gd name="T36" fmla="*/ 164 w 176"/>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64" y="0"/>
                    </a:moveTo>
                    <a:lnTo>
                      <a:pt x="12" y="0"/>
                    </a:lnTo>
                    <a:lnTo>
                      <a:pt x="8" y="1"/>
                    </a:lnTo>
                    <a:lnTo>
                      <a:pt x="4" y="3"/>
                    </a:lnTo>
                    <a:lnTo>
                      <a:pt x="1" y="7"/>
                    </a:lnTo>
                    <a:lnTo>
                      <a:pt x="0" y="12"/>
                    </a:lnTo>
                    <a:lnTo>
                      <a:pt x="1" y="16"/>
                    </a:lnTo>
                    <a:lnTo>
                      <a:pt x="4" y="20"/>
                    </a:lnTo>
                    <a:lnTo>
                      <a:pt x="8" y="23"/>
                    </a:lnTo>
                    <a:lnTo>
                      <a:pt x="12" y="23"/>
                    </a:lnTo>
                    <a:lnTo>
                      <a:pt x="164" y="23"/>
                    </a:lnTo>
                    <a:lnTo>
                      <a:pt x="169" y="23"/>
                    </a:lnTo>
                    <a:lnTo>
                      <a:pt x="172" y="20"/>
                    </a:lnTo>
                    <a:lnTo>
                      <a:pt x="175" y="16"/>
                    </a:lnTo>
                    <a:lnTo>
                      <a:pt x="176" y="12"/>
                    </a:lnTo>
                    <a:lnTo>
                      <a:pt x="175" y="7"/>
                    </a:lnTo>
                    <a:lnTo>
                      <a:pt x="172" y="3"/>
                    </a:lnTo>
                    <a:lnTo>
                      <a:pt x="169" y="1"/>
                    </a:lnTo>
                    <a:lnTo>
                      <a:pt x="1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03" name="Freeform 1157"/>
              <p:cNvSpPr>
                <a:spLocks/>
              </p:cNvSpPr>
              <p:nvPr/>
            </p:nvSpPr>
            <p:spPr bwMode="auto">
              <a:xfrm>
                <a:off x="2085975" y="2679700"/>
                <a:ext cx="69850" cy="9525"/>
              </a:xfrm>
              <a:custGeom>
                <a:avLst/>
                <a:gdLst>
                  <a:gd name="T0" fmla="*/ 176 w 176"/>
                  <a:gd name="T1" fmla="*/ 11 h 23"/>
                  <a:gd name="T2" fmla="*/ 175 w 176"/>
                  <a:gd name="T3" fmla="*/ 7 h 23"/>
                  <a:gd name="T4" fmla="*/ 172 w 176"/>
                  <a:gd name="T5" fmla="*/ 3 h 23"/>
                  <a:gd name="T6" fmla="*/ 169 w 176"/>
                  <a:gd name="T7" fmla="*/ 1 h 23"/>
                  <a:gd name="T8" fmla="*/ 164 w 176"/>
                  <a:gd name="T9" fmla="*/ 0 h 23"/>
                  <a:gd name="T10" fmla="*/ 12 w 176"/>
                  <a:gd name="T11" fmla="*/ 0 h 23"/>
                  <a:gd name="T12" fmla="*/ 8 w 176"/>
                  <a:gd name="T13" fmla="*/ 1 h 23"/>
                  <a:gd name="T14" fmla="*/ 4 w 176"/>
                  <a:gd name="T15" fmla="*/ 3 h 23"/>
                  <a:gd name="T16" fmla="*/ 1 w 176"/>
                  <a:gd name="T17" fmla="*/ 7 h 23"/>
                  <a:gd name="T18" fmla="*/ 0 w 176"/>
                  <a:gd name="T19" fmla="*/ 11 h 23"/>
                  <a:gd name="T20" fmla="*/ 1 w 176"/>
                  <a:gd name="T21" fmla="*/ 16 h 23"/>
                  <a:gd name="T22" fmla="*/ 4 w 176"/>
                  <a:gd name="T23" fmla="*/ 20 h 23"/>
                  <a:gd name="T24" fmla="*/ 8 w 176"/>
                  <a:gd name="T25" fmla="*/ 22 h 23"/>
                  <a:gd name="T26" fmla="*/ 12 w 176"/>
                  <a:gd name="T27" fmla="*/ 23 h 23"/>
                  <a:gd name="T28" fmla="*/ 164 w 176"/>
                  <a:gd name="T29" fmla="*/ 23 h 23"/>
                  <a:gd name="T30" fmla="*/ 169 w 176"/>
                  <a:gd name="T31" fmla="*/ 22 h 23"/>
                  <a:gd name="T32" fmla="*/ 172 w 176"/>
                  <a:gd name="T33" fmla="*/ 20 h 23"/>
                  <a:gd name="T34" fmla="*/ 175 w 176"/>
                  <a:gd name="T35" fmla="*/ 16 h 23"/>
                  <a:gd name="T36" fmla="*/ 176 w 176"/>
                  <a:gd name="T3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3">
                    <a:moveTo>
                      <a:pt x="176" y="11"/>
                    </a:moveTo>
                    <a:lnTo>
                      <a:pt x="175" y="7"/>
                    </a:lnTo>
                    <a:lnTo>
                      <a:pt x="172" y="3"/>
                    </a:lnTo>
                    <a:lnTo>
                      <a:pt x="169" y="1"/>
                    </a:lnTo>
                    <a:lnTo>
                      <a:pt x="164" y="0"/>
                    </a:lnTo>
                    <a:lnTo>
                      <a:pt x="12" y="0"/>
                    </a:lnTo>
                    <a:lnTo>
                      <a:pt x="8" y="1"/>
                    </a:lnTo>
                    <a:lnTo>
                      <a:pt x="4" y="3"/>
                    </a:lnTo>
                    <a:lnTo>
                      <a:pt x="1" y="7"/>
                    </a:lnTo>
                    <a:lnTo>
                      <a:pt x="0" y="11"/>
                    </a:lnTo>
                    <a:lnTo>
                      <a:pt x="1" y="16"/>
                    </a:lnTo>
                    <a:lnTo>
                      <a:pt x="4" y="20"/>
                    </a:lnTo>
                    <a:lnTo>
                      <a:pt x="8" y="22"/>
                    </a:lnTo>
                    <a:lnTo>
                      <a:pt x="12" y="23"/>
                    </a:lnTo>
                    <a:lnTo>
                      <a:pt x="164" y="23"/>
                    </a:lnTo>
                    <a:lnTo>
                      <a:pt x="169" y="22"/>
                    </a:lnTo>
                    <a:lnTo>
                      <a:pt x="172" y="20"/>
                    </a:lnTo>
                    <a:lnTo>
                      <a:pt x="175" y="16"/>
                    </a:lnTo>
                    <a:lnTo>
                      <a:pt x="17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04" name="Freeform 1158"/>
              <p:cNvSpPr>
                <a:spLocks/>
              </p:cNvSpPr>
              <p:nvPr/>
            </p:nvSpPr>
            <p:spPr bwMode="auto">
              <a:xfrm>
                <a:off x="2085975" y="2708275"/>
                <a:ext cx="44450" cy="9525"/>
              </a:xfrm>
              <a:custGeom>
                <a:avLst/>
                <a:gdLst>
                  <a:gd name="T0" fmla="*/ 12 w 115"/>
                  <a:gd name="T1" fmla="*/ 0 h 24"/>
                  <a:gd name="T2" fmla="*/ 8 w 115"/>
                  <a:gd name="T3" fmla="*/ 1 h 24"/>
                  <a:gd name="T4" fmla="*/ 4 w 115"/>
                  <a:gd name="T5" fmla="*/ 3 h 24"/>
                  <a:gd name="T6" fmla="*/ 1 w 115"/>
                  <a:gd name="T7" fmla="*/ 8 h 24"/>
                  <a:gd name="T8" fmla="*/ 0 w 115"/>
                  <a:gd name="T9" fmla="*/ 12 h 24"/>
                  <a:gd name="T10" fmla="*/ 1 w 115"/>
                  <a:gd name="T11" fmla="*/ 17 h 24"/>
                  <a:gd name="T12" fmla="*/ 4 w 115"/>
                  <a:gd name="T13" fmla="*/ 21 h 24"/>
                  <a:gd name="T14" fmla="*/ 8 w 115"/>
                  <a:gd name="T15" fmla="*/ 23 h 24"/>
                  <a:gd name="T16" fmla="*/ 12 w 115"/>
                  <a:gd name="T17" fmla="*/ 24 h 24"/>
                  <a:gd name="T18" fmla="*/ 104 w 115"/>
                  <a:gd name="T19" fmla="*/ 24 h 24"/>
                  <a:gd name="T20" fmla="*/ 108 w 115"/>
                  <a:gd name="T21" fmla="*/ 23 h 24"/>
                  <a:gd name="T22" fmla="*/ 112 w 115"/>
                  <a:gd name="T23" fmla="*/ 21 h 24"/>
                  <a:gd name="T24" fmla="*/ 114 w 115"/>
                  <a:gd name="T25" fmla="*/ 17 h 24"/>
                  <a:gd name="T26" fmla="*/ 115 w 115"/>
                  <a:gd name="T27" fmla="*/ 12 h 24"/>
                  <a:gd name="T28" fmla="*/ 114 w 115"/>
                  <a:gd name="T29" fmla="*/ 8 h 24"/>
                  <a:gd name="T30" fmla="*/ 112 w 115"/>
                  <a:gd name="T31" fmla="*/ 3 h 24"/>
                  <a:gd name="T32" fmla="*/ 108 w 115"/>
                  <a:gd name="T33" fmla="*/ 1 h 24"/>
                  <a:gd name="T34" fmla="*/ 104 w 115"/>
                  <a:gd name="T35" fmla="*/ 0 h 24"/>
                  <a:gd name="T36" fmla="*/ 12 w 115"/>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4">
                    <a:moveTo>
                      <a:pt x="12" y="0"/>
                    </a:moveTo>
                    <a:lnTo>
                      <a:pt x="8" y="1"/>
                    </a:lnTo>
                    <a:lnTo>
                      <a:pt x="4" y="3"/>
                    </a:lnTo>
                    <a:lnTo>
                      <a:pt x="1" y="8"/>
                    </a:lnTo>
                    <a:lnTo>
                      <a:pt x="0" y="12"/>
                    </a:lnTo>
                    <a:lnTo>
                      <a:pt x="1" y="17"/>
                    </a:lnTo>
                    <a:lnTo>
                      <a:pt x="4" y="21"/>
                    </a:lnTo>
                    <a:lnTo>
                      <a:pt x="8" y="23"/>
                    </a:lnTo>
                    <a:lnTo>
                      <a:pt x="12" y="24"/>
                    </a:lnTo>
                    <a:lnTo>
                      <a:pt x="104" y="24"/>
                    </a:lnTo>
                    <a:lnTo>
                      <a:pt x="108" y="23"/>
                    </a:lnTo>
                    <a:lnTo>
                      <a:pt x="112" y="21"/>
                    </a:lnTo>
                    <a:lnTo>
                      <a:pt x="114" y="17"/>
                    </a:lnTo>
                    <a:lnTo>
                      <a:pt x="115" y="12"/>
                    </a:lnTo>
                    <a:lnTo>
                      <a:pt x="114" y="8"/>
                    </a:lnTo>
                    <a:lnTo>
                      <a:pt x="112" y="3"/>
                    </a:lnTo>
                    <a:lnTo>
                      <a:pt x="108" y="1"/>
                    </a:lnTo>
                    <a:lnTo>
                      <a:pt x="104"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05" name="Freeform 1159"/>
              <p:cNvSpPr>
                <a:spLocks noEditPoints="1"/>
              </p:cNvSpPr>
              <p:nvPr/>
            </p:nvSpPr>
            <p:spPr bwMode="auto">
              <a:xfrm>
                <a:off x="2168525" y="2660650"/>
                <a:ext cx="142875" cy="142875"/>
              </a:xfrm>
              <a:custGeom>
                <a:avLst/>
                <a:gdLst>
                  <a:gd name="T0" fmla="*/ 157 w 361"/>
                  <a:gd name="T1" fmla="*/ 259 h 362"/>
                  <a:gd name="T2" fmla="*/ 84 w 361"/>
                  <a:gd name="T3" fmla="*/ 186 h 362"/>
                  <a:gd name="T4" fmla="*/ 84 w 361"/>
                  <a:gd name="T5" fmla="*/ 176 h 362"/>
                  <a:gd name="T6" fmla="*/ 91 w 361"/>
                  <a:gd name="T7" fmla="*/ 170 h 362"/>
                  <a:gd name="T8" fmla="*/ 101 w 361"/>
                  <a:gd name="T9" fmla="*/ 170 h 362"/>
                  <a:gd name="T10" fmla="*/ 156 w 361"/>
                  <a:gd name="T11" fmla="*/ 224 h 362"/>
                  <a:gd name="T12" fmla="*/ 260 w 361"/>
                  <a:gd name="T13" fmla="*/ 111 h 362"/>
                  <a:gd name="T14" fmla="*/ 266 w 361"/>
                  <a:gd name="T15" fmla="*/ 109 h 362"/>
                  <a:gd name="T16" fmla="*/ 271 w 361"/>
                  <a:gd name="T17" fmla="*/ 111 h 362"/>
                  <a:gd name="T18" fmla="*/ 275 w 361"/>
                  <a:gd name="T19" fmla="*/ 116 h 362"/>
                  <a:gd name="T20" fmla="*/ 276 w 361"/>
                  <a:gd name="T21" fmla="*/ 125 h 362"/>
                  <a:gd name="T22" fmla="*/ 180 w 361"/>
                  <a:gd name="T23" fmla="*/ 0 h 362"/>
                  <a:gd name="T24" fmla="*/ 143 w 361"/>
                  <a:gd name="T25" fmla="*/ 4 h 362"/>
                  <a:gd name="T26" fmla="*/ 110 w 361"/>
                  <a:gd name="T27" fmla="*/ 14 h 362"/>
                  <a:gd name="T28" fmla="*/ 79 w 361"/>
                  <a:gd name="T29" fmla="*/ 32 h 362"/>
                  <a:gd name="T30" fmla="*/ 53 w 361"/>
                  <a:gd name="T31" fmla="*/ 54 h 362"/>
                  <a:gd name="T32" fmla="*/ 30 w 361"/>
                  <a:gd name="T33" fmla="*/ 81 h 362"/>
                  <a:gd name="T34" fmla="*/ 14 w 361"/>
                  <a:gd name="T35" fmla="*/ 111 h 362"/>
                  <a:gd name="T36" fmla="*/ 3 w 361"/>
                  <a:gd name="T37" fmla="*/ 145 h 362"/>
                  <a:gd name="T38" fmla="*/ 0 w 361"/>
                  <a:gd name="T39" fmla="*/ 182 h 362"/>
                  <a:gd name="T40" fmla="*/ 3 w 361"/>
                  <a:gd name="T41" fmla="*/ 217 h 362"/>
                  <a:gd name="T42" fmla="*/ 14 w 361"/>
                  <a:gd name="T43" fmla="*/ 252 h 362"/>
                  <a:gd name="T44" fmla="*/ 30 w 361"/>
                  <a:gd name="T45" fmla="*/ 283 h 362"/>
                  <a:gd name="T46" fmla="*/ 53 w 361"/>
                  <a:gd name="T47" fmla="*/ 309 h 362"/>
                  <a:gd name="T48" fmla="*/ 79 w 361"/>
                  <a:gd name="T49" fmla="*/ 331 h 362"/>
                  <a:gd name="T50" fmla="*/ 110 w 361"/>
                  <a:gd name="T51" fmla="*/ 348 h 362"/>
                  <a:gd name="T52" fmla="*/ 143 w 361"/>
                  <a:gd name="T53" fmla="*/ 358 h 362"/>
                  <a:gd name="T54" fmla="*/ 180 w 361"/>
                  <a:gd name="T55" fmla="*/ 362 h 362"/>
                  <a:gd name="T56" fmla="*/ 217 w 361"/>
                  <a:gd name="T57" fmla="*/ 358 h 362"/>
                  <a:gd name="T58" fmla="*/ 251 w 361"/>
                  <a:gd name="T59" fmla="*/ 348 h 362"/>
                  <a:gd name="T60" fmla="*/ 281 w 361"/>
                  <a:gd name="T61" fmla="*/ 331 h 362"/>
                  <a:gd name="T62" fmla="*/ 308 w 361"/>
                  <a:gd name="T63" fmla="*/ 309 h 362"/>
                  <a:gd name="T64" fmla="*/ 330 w 361"/>
                  <a:gd name="T65" fmla="*/ 283 h 362"/>
                  <a:gd name="T66" fmla="*/ 346 w 361"/>
                  <a:gd name="T67" fmla="*/ 252 h 362"/>
                  <a:gd name="T68" fmla="*/ 357 w 361"/>
                  <a:gd name="T69" fmla="*/ 217 h 362"/>
                  <a:gd name="T70" fmla="*/ 361 w 361"/>
                  <a:gd name="T71" fmla="*/ 182 h 362"/>
                  <a:gd name="T72" fmla="*/ 357 w 361"/>
                  <a:gd name="T73" fmla="*/ 145 h 362"/>
                  <a:gd name="T74" fmla="*/ 346 w 361"/>
                  <a:gd name="T75" fmla="*/ 111 h 362"/>
                  <a:gd name="T76" fmla="*/ 330 w 361"/>
                  <a:gd name="T77" fmla="*/ 81 h 362"/>
                  <a:gd name="T78" fmla="*/ 308 w 361"/>
                  <a:gd name="T79" fmla="*/ 54 h 362"/>
                  <a:gd name="T80" fmla="*/ 281 w 361"/>
                  <a:gd name="T81" fmla="*/ 32 h 362"/>
                  <a:gd name="T82" fmla="*/ 251 w 361"/>
                  <a:gd name="T83" fmla="*/ 14 h 362"/>
                  <a:gd name="T84" fmla="*/ 217 w 361"/>
                  <a:gd name="T85" fmla="*/ 4 h 362"/>
                  <a:gd name="T86" fmla="*/ 180 w 361"/>
                  <a:gd name="T8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1" h="362">
                    <a:moveTo>
                      <a:pt x="273" y="130"/>
                    </a:moveTo>
                    <a:lnTo>
                      <a:pt x="157" y="259"/>
                    </a:lnTo>
                    <a:lnTo>
                      <a:pt x="87" y="190"/>
                    </a:lnTo>
                    <a:lnTo>
                      <a:pt x="84" y="186"/>
                    </a:lnTo>
                    <a:lnTo>
                      <a:pt x="83" y="182"/>
                    </a:lnTo>
                    <a:lnTo>
                      <a:pt x="84" y="176"/>
                    </a:lnTo>
                    <a:lnTo>
                      <a:pt x="87" y="172"/>
                    </a:lnTo>
                    <a:lnTo>
                      <a:pt x="91" y="170"/>
                    </a:lnTo>
                    <a:lnTo>
                      <a:pt x="96" y="169"/>
                    </a:lnTo>
                    <a:lnTo>
                      <a:pt x="101" y="170"/>
                    </a:lnTo>
                    <a:lnTo>
                      <a:pt x="105" y="172"/>
                    </a:lnTo>
                    <a:lnTo>
                      <a:pt x="156" y="224"/>
                    </a:lnTo>
                    <a:lnTo>
                      <a:pt x="256" y="113"/>
                    </a:lnTo>
                    <a:lnTo>
                      <a:pt x="260" y="111"/>
                    </a:lnTo>
                    <a:lnTo>
                      <a:pt x="264" y="109"/>
                    </a:lnTo>
                    <a:lnTo>
                      <a:pt x="266" y="109"/>
                    </a:lnTo>
                    <a:lnTo>
                      <a:pt x="268" y="110"/>
                    </a:lnTo>
                    <a:lnTo>
                      <a:pt x="271" y="111"/>
                    </a:lnTo>
                    <a:lnTo>
                      <a:pt x="272" y="112"/>
                    </a:lnTo>
                    <a:lnTo>
                      <a:pt x="275" y="116"/>
                    </a:lnTo>
                    <a:lnTo>
                      <a:pt x="276" y="121"/>
                    </a:lnTo>
                    <a:lnTo>
                      <a:pt x="276" y="125"/>
                    </a:lnTo>
                    <a:lnTo>
                      <a:pt x="273" y="130"/>
                    </a:lnTo>
                    <a:close/>
                    <a:moveTo>
                      <a:pt x="180" y="0"/>
                    </a:moveTo>
                    <a:lnTo>
                      <a:pt x="162" y="1"/>
                    </a:lnTo>
                    <a:lnTo>
                      <a:pt x="143" y="4"/>
                    </a:lnTo>
                    <a:lnTo>
                      <a:pt x="126" y="8"/>
                    </a:lnTo>
                    <a:lnTo>
                      <a:pt x="110" y="14"/>
                    </a:lnTo>
                    <a:lnTo>
                      <a:pt x="94" y="23"/>
                    </a:lnTo>
                    <a:lnTo>
                      <a:pt x="79" y="32"/>
                    </a:lnTo>
                    <a:lnTo>
                      <a:pt x="65" y="42"/>
                    </a:lnTo>
                    <a:lnTo>
                      <a:pt x="53" y="54"/>
                    </a:lnTo>
                    <a:lnTo>
                      <a:pt x="40" y="66"/>
                    </a:lnTo>
                    <a:lnTo>
                      <a:pt x="30" y="81"/>
                    </a:lnTo>
                    <a:lnTo>
                      <a:pt x="21" y="96"/>
                    </a:lnTo>
                    <a:lnTo>
                      <a:pt x="14" y="111"/>
                    </a:lnTo>
                    <a:lnTo>
                      <a:pt x="8" y="128"/>
                    </a:lnTo>
                    <a:lnTo>
                      <a:pt x="3" y="145"/>
                    </a:lnTo>
                    <a:lnTo>
                      <a:pt x="1" y="163"/>
                    </a:lnTo>
                    <a:lnTo>
                      <a:pt x="0" y="182"/>
                    </a:lnTo>
                    <a:lnTo>
                      <a:pt x="1" y="200"/>
                    </a:lnTo>
                    <a:lnTo>
                      <a:pt x="3" y="217"/>
                    </a:lnTo>
                    <a:lnTo>
                      <a:pt x="8" y="235"/>
                    </a:lnTo>
                    <a:lnTo>
                      <a:pt x="14" y="252"/>
                    </a:lnTo>
                    <a:lnTo>
                      <a:pt x="21" y="267"/>
                    </a:lnTo>
                    <a:lnTo>
                      <a:pt x="30" y="283"/>
                    </a:lnTo>
                    <a:lnTo>
                      <a:pt x="40" y="296"/>
                    </a:lnTo>
                    <a:lnTo>
                      <a:pt x="53" y="309"/>
                    </a:lnTo>
                    <a:lnTo>
                      <a:pt x="65" y="320"/>
                    </a:lnTo>
                    <a:lnTo>
                      <a:pt x="79" y="331"/>
                    </a:lnTo>
                    <a:lnTo>
                      <a:pt x="94" y="340"/>
                    </a:lnTo>
                    <a:lnTo>
                      <a:pt x="110" y="348"/>
                    </a:lnTo>
                    <a:lnTo>
                      <a:pt x="126" y="354"/>
                    </a:lnTo>
                    <a:lnTo>
                      <a:pt x="143" y="358"/>
                    </a:lnTo>
                    <a:lnTo>
                      <a:pt x="162" y="361"/>
                    </a:lnTo>
                    <a:lnTo>
                      <a:pt x="180" y="362"/>
                    </a:lnTo>
                    <a:lnTo>
                      <a:pt x="199" y="361"/>
                    </a:lnTo>
                    <a:lnTo>
                      <a:pt x="217" y="358"/>
                    </a:lnTo>
                    <a:lnTo>
                      <a:pt x="234" y="354"/>
                    </a:lnTo>
                    <a:lnTo>
                      <a:pt x="251" y="348"/>
                    </a:lnTo>
                    <a:lnTo>
                      <a:pt x="266" y="340"/>
                    </a:lnTo>
                    <a:lnTo>
                      <a:pt x="281" y="331"/>
                    </a:lnTo>
                    <a:lnTo>
                      <a:pt x="295" y="320"/>
                    </a:lnTo>
                    <a:lnTo>
                      <a:pt x="308" y="309"/>
                    </a:lnTo>
                    <a:lnTo>
                      <a:pt x="320" y="296"/>
                    </a:lnTo>
                    <a:lnTo>
                      <a:pt x="330" y="283"/>
                    </a:lnTo>
                    <a:lnTo>
                      <a:pt x="339" y="267"/>
                    </a:lnTo>
                    <a:lnTo>
                      <a:pt x="346" y="252"/>
                    </a:lnTo>
                    <a:lnTo>
                      <a:pt x="352" y="235"/>
                    </a:lnTo>
                    <a:lnTo>
                      <a:pt x="357" y="217"/>
                    </a:lnTo>
                    <a:lnTo>
                      <a:pt x="360" y="200"/>
                    </a:lnTo>
                    <a:lnTo>
                      <a:pt x="361" y="182"/>
                    </a:lnTo>
                    <a:lnTo>
                      <a:pt x="360" y="163"/>
                    </a:lnTo>
                    <a:lnTo>
                      <a:pt x="357" y="145"/>
                    </a:lnTo>
                    <a:lnTo>
                      <a:pt x="352" y="128"/>
                    </a:lnTo>
                    <a:lnTo>
                      <a:pt x="346" y="111"/>
                    </a:lnTo>
                    <a:lnTo>
                      <a:pt x="339" y="96"/>
                    </a:lnTo>
                    <a:lnTo>
                      <a:pt x="330" y="81"/>
                    </a:lnTo>
                    <a:lnTo>
                      <a:pt x="320" y="66"/>
                    </a:lnTo>
                    <a:lnTo>
                      <a:pt x="308" y="54"/>
                    </a:lnTo>
                    <a:lnTo>
                      <a:pt x="295" y="42"/>
                    </a:lnTo>
                    <a:lnTo>
                      <a:pt x="281" y="32"/>
                    </a:lnTo>
                    <a:lnTo>
                      <a:pt x="266" y="23"/>
                    </a:lnTo>
                    <a:lnTo>
                      <a:pt x="251" y="14"/>
                    </a:lnTo>
                    <a:lnTo>
                      <a:pt x="234" y="8"/>
                    </a:lnTo>
                    <a:lnTo>
                      <a:pt x="217" y="4"/>
                    </a:lnTo>
                    <a:lnTo>
                      <a:pt x="199" y="1"/>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sp>
            <p:nvSpPr>
              <p:cNvPr id="206" name="Freeform 1160"/>
              <p:cNvSpPr>
                <a:spLocks/>
              </p:cNvSpPr>
              <p:nvPr/>
            </p:nvSpPr>
            <p:spPr bwMode="auto">
              <a:xfrm>
                <a:off x="2073275" y="2516188"/>
                <a:ext cx="104775" cy="82550"/>
              </a:xfrm>
              <a:custGeom>
                <a:avLst/>
                <a:gdLst>
                  <a:gd name="T0" fmla="*/ 253 w 264"/>
                  <a:gd name="T1" fmla="*/ 205 h 205"/>
                  <a:gd name="T2" fmla="*/ 261 w 264"/>
                  <a:gd name="T3" fmla="*/ 202 h 205"/>
                  <a:gd name="T4" fmla="*/ 264 w 264"/>
                  <a:gd name="T5" fmla="*/ 193 h 205"/>
                  <a:gd name="T6" fmla="*/ 263 w 264"/>
                  <a:gd name="T7" fmla="*/ 56 h 205"/>
                  <a:gd name="T8" fmla="*/ 257 w 264"/>
                  <a:gd name="T9" fmla="*/ 49 h 205"/>
                  <a:gd name="T10" fmla="*/ 215 w 264"/>
                  <a:gd name="T11" fmla="*/ 48 h 205"/>
                  <a:gd name="T12" fmla="*/ 204 w 264"/>
                  <a:gd name="T13" fmla="*/ 43 h 205"/>
                  <a:gd name="T14" fmla="*/ 200 w 264"/>
                  <a:gd name="T15" fmla="*/ 32 h 205"/>
                  <a:gd name="T16" fmla="*/ 191 w 264"/>
                  <a:gd name="T17" fmla="*/ 19 h 205"/>
                  <a:gd name="T18" fmla="*/ 176 w 264"/>
                  <a:gd name="T19" fmla="*/ 9 h 205"/>
                  <a:gd name="T20" fmla="*/ 167 w 264"/>
                  <a:gd name="T21" fmla="*/ 5 h 205"/>
                  <a:gd name="T22" fmla="*/ 164 w 264"/>
                  <a:gd name="T23" fmla="*/ 4 h 205"/>
                  <a:gd name="T24" fmla="*/ 160 w 264"/>
                  <a:gd name="T25" fmla="*/ 4 h 205"/>
                  <a:gd name="T26" fmla="*/ 157 w 264"/>
                  <a:gd name="T27" fmla="*/ 3 h 205"/>
                  <a:gd name="T28" fmla="*/ 153 w 264"/>
                  <a:gd name="T29" fmla="*/ 2 h 205"/>
                  <a:gd name="T30" fmla="*/ 149 w 264"/>
                  <a:gd name="T31" fmla="*/ 1 h 205"/>
                  <a:gd name="T32" fmla="*/ 145 w 264"/>
                  <a:gd name="T33" fmla="*/ 1 h 205"/>
                  <a:gd name="T34" fmla="*/ 139 w 264"/>
                  <a:gd name="T35" fmla="*/ 0 h 205"/>
                  <a:gd name="T36" fmla="*/ 130 w 264"/>
                  <a:gd name="T37" fmla="*/ 0 h 205"/>
                  <a:gd name="T38" fmla="*/ 123 w 264"/>
                  <a:gd name="T39" fmla="*/ 1 h 205"/>
                  <a:gd name="T40" fmla="*/ 119 w 264"/>
                  <a:gd name="T41" fmla="*/ 1 h 205"/>
                  <a:gd name="T42" fmla="*/ 115 w 264"/>
                  <a:gd name="T43" fmla="*/ 2 h 205"/>
                  <a:gd name="T44" fmla="*/ 111 w 264"/>
                  <a:gd name="T45" fmla="*/ 3 h 205"/>
                  <a:gd name="T46" fmla="*/ 108 w 264"/>
                  <a:gd name="T47" fmla="*/ 4 h 205"/>
                  <a:gd name="T48" fmla="*/ 104 w 264"/>
                  <a:gd name="T49" fmla="*/ 4 h 205"/>
                  <a:gd name="T50" fmla="*/ 101 w 264"/>
                  <a:gd name="T51" fmla="*/ 5 h 205"/>
                  <a:gd name="T52" fmla="*/ 92 w 264"/>
                  <a:gd name="T53" fmla="*/ 9 h 205"/>
                  <a:gd name="T54" fmla="*/ 78 w 264"/>
                  <a:gd name="T55" fmla="*/ 19 h 205"/>
                  <a:gd name="T56" fmla="*/ 68 w 264"/>
                  <a:gd name="T57" fmla="*/ 32 h 205"/>
                  <a:gd name="T58" fmla="*/ 64 w 264"/>
                  <a:gd name="T59" fmla="*/ 43 h 205"/>
                  <a:gd name="T60" fmla="*/ 53 w 264"/>
                  <a:gd name="T61" fmla="*/ 48 h 205"/>
                  <a:gd name="T62" fmla="*/ 7 w 264"/>
                  <a:gd name="T63" fmla="*/ 49 h 205"/>
                  <a:gd name="T64" fmla="*/ 0 w 264"/>
                  <a:gd name="T65" fmla="*/ 56 h 205"/>
                  <a:gd name="T66" fmla="*/ 0 w 264"/>
                  <a:gd name="T67" fmla="*/ 193 h 205"/>
                  <a:gd name="T68" fmla="*/ 3 w 264"/>
                  <a:gd name="T69" fmla="*/ 202 h 205"/>
                  <a:gd name="T70" fmla="*/ 11 w 264"/>
                  <a:gd name="T7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4" h="205">
                    <a:moveTo>
                      <a:pt x="11" y="205"/>
                    </a:moveTo>
                    <a:lnTo>
                      <a:pt x="253" y="205"/>
                    </a:lnTo>
                    <a:lnTo>
                      <a:pt x="257" y="204"/>
                    </a:lnTo>
                    <a:lnTo>
                      <a:pt x="261" y="202"/>
                    </a:lnTo>
                    <a:lnTo>
                      <a:pt x="263" y="198"/>
                    </a:lnTo>
                    <a:lnTo>
                      <a:pt x="264" y="193"/>
                    </a:lnTo>
                    <a:lnTo>
                      <a:pt x="264" y="60"/>
                    </a:lnTo>
                    <a:lnTo>
                      <a:pt x="263" y="56"/>
                    </a:lnTo>
                    <a:lnTo>
                      <a:pt x="261" y="52"/>
                    </a:lnTo>
                    <a:lnTo>
                      <a:pt x="257" y="49"/>
                    </a:lnTo>
                    <a:lnTo>
                      <a:pt x="253" y="48"/>
                    </a:lnTo>
                    <a:lnTo>
                      <a:pt x="215" y="48"/>
                    </a:lnTo>
                    <a:lnTo>
                      <a:pt x="206" y="48"/>
                    </a:lnTo>
                    <a:lnTo>
                      <a:pt x="204" y="43"/>
                    </a:lnTo>
                    <a:lnTo>
                      <a:pt x="202" y="38"/>
                    </a:lnTo>
                    <a:lnTo>
                      <a:pt x="200" y="32"/>
                    </a:lnTo>
                    <a:lnTo>
                      <a:pt x="196" y="26"/>
                    </a:lnTo>
                    <a:lnTo>
                      <a:pt x="191" y="19"/>
                    </a:lnTo>
                    <a:lnTo>
                      <a:pt x="185" y="14"/>
                    </a:lnTo>
                    <a:lnTo>
                      <a:pt x="176" y="9"/>
                    </a:lnTo>
                    <a:lnTo>
                      <a:pt x="167" y="5"/>
                    </a:lnTo>
                    <a:lnTo>
                      <a:pt x="167" y="5"/>
                    </a:lnTo>
                    <a:lnTo>
                      <a:pt x="167" y="5"/>
                    </a:lnTo>
                    <a:lnTo>
                      <a:pt x="164" y="4"/>
                    </a:lnTo>
                    <a:lnTo>
                      <a:pt x="161" y="4"/>
                    </a:lnTo>
                    <a:lnTo>
                      <a:pt x="160" y="4"/>
                    </a:lnTo>
                    <a:lnTo>
                      <a:pt x="159" y="4"/>
                    </a:lnTo>
                    <a:lnTo>
                      <a:pt x="157" y="3"/>
                    </a:lnTo>
                    <a:lnTo>
                      <a:pt x="154" y="2"/>
                    </a:lnTo>
                    <a:lnTo>
                      <a:pt x="153" y="2"/>
                    </a:lnTo>
                    <a:lnTo>
                      <a:pt x="152" y="1"/>
                    </a:lnTo>
                    <a:lnTo>
                      <a:pt x="149" y="1"/>
                    </a:lnTo>
                    <a:lnTo>
                      <a:pt x="146" y="1"/>
                    </a:lnTo>
                    <a:lnTo>
                      <a:pt x="145" y="1"/>
                    </a:lnTo>
                    <a:lnTo>
                      <a:pt x="143" y="1"/>
                    </a:lnTo>
                    <a:lnTo>
                      <a:pt x="139" y="0"/>
                    </a:lnTo>
                    <a:lnTo>
                      <a:pt x="135" y="0"/>
                    </a:lnTo>
                    <a:lnTo>
                      <a:pt x="130" y="0"/>
                    </a:lnTo>
                    <a:lnTo>
                      <a:pt x="125" y="1"/>
                    </a:lnTo>
                    <a:lnTo>
                      <a:pt x="123" y="1"/>
                    </a:lnTo>
                    <a:lnTo>
                      <a:pt x="122" y="1"/>
                    </a:lnTo>
                    <a:lnTo>
                      <a:pt x="119" y="1"/>
                    </a:lnTo>
                    <a:lnTo>
                      <a:pt x="116" y="1"/>
                    </a:lnTo>
                    <a:lnTo>
                      <a:pt x="115" y="2"/>
                    </a:lnTo>
                    <a:lnTo>
                      <a:pt x="114" y="2"/>
                    </a:lnTo>
                    <a:lnTo>
                      <a:pt x="111" y="3"/>
                    </a:lnTo>
                    <a:lnTo>
                      <a:pt x="109" y="4"/>
                    </a:lnTo>
                    <a:lnTo>
                      <a:pt x="108" y="4"/>
                    </a:lnTo>
                    <a:lnTo>
                      <a:pt x="107" y="4"/>
                    </a:lnTo>
                    <a:lnTo>
                      <a:pt x="104" y="4"/>
                    </a:lnTo>
                    <a:lnTo>
                      <a:pt x="101" y="5"/>
                    </a:lnTo>
                    <a:lnTo>
                      <a:pt x="101" y="5"/>
                    </a:lnTo>
                    <a:lnTo>
                      <a:pt x="101" y="5"/>
                    </a:lnTo>
                    <a:lnTo>
                      <a:pt x="92" y="9"/>
                    </a:lnTo>
                    <a:lnTo>
                      <a:pt x="84" y="14"/>
                    </a:lnTo>
                    <a:lnTo>
                      <a:pt x="78" y="19"/>
                    </a:lnTo>
                    <a:lnTo>
                      <a:pt x="72" y="26"/>
                    </a:lnTo>
                    <a:lnTo>
                      <a:pt x="68" y="32"/>
                    </a:lnTo>
                    <a:lnTo>
                      <a:pt x="66" y="38"/>
                    </a:lnTo>
                    <a:lnTo>
                      <a:pt x="64" y="43"/>
                    </a:lnTo>
                    <a:lnTo>
                      <a:pt x="62" y="48"/>
                    </a:lnTo>
                    <a:lnTo>
                      <a:pt x="53" y="48"/>
                    </a:lnTo>
                    <a:lnTo>
                      <a:pt x="11" y="48"/>
                    </a:lnTo>
                    <a:lnTo>
                      <a:pt x="7" y="49"/>
                    </a:lnTo>
                    <a:lnTo>
                      <a:pt x="3" y="52"/>
                    </a:lnTo>
                    <a:lnTo>
                      <a:pt x="0" y="56"/>
                    </a:lnTo>
                    <a:lnTo>
                      <a:pt x="0" y="60"/>
                    </a:lnTo>
                    <a:lnTo>
                      <a:pt x="0" y="193"/>
                    </a:lnTo>
                    <a:lnTo>
                      <a:pt x="0" y="198"/>
                    </a:lnTo>
                    <a:lnTo>
                      <a:pt x="3" y="202"/>
                    </a:lnTo>
                    <a:lnTo>
                      <a:pt x="7" y="204"/>
                    </a:lnTo>
                    <a:lnTo>
                      <a:pt x="11"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a:endParaRPr>
              </a:p>
            </p:txBody>
          </p:sp>
        </p:grpSp>
        <p:grpSp>
          <p:nvGrpSpPr>
            <p:cNvPr id="207" name="Group 206"/>
            <p:cNvGrpSpPr/>
            <p:nvPr/>
          </p:nvGrpSpPr>
          <p:grpSpPr>
            <a:xfrm>
              <a:off x="6355417" y="5835589"/>
              <a:ext cx="331354" cy="339651"/>
              <a:chOff x="5060156" y="5835589"/>
              <a:chExt cx="331354" cy="339651"/>
            </a:xfrm>
          </p:grpSpPr>
          <p:grpSp>
            <p:nvGrpSpPr>
              <p:cNvPr id="208" name="Group 207"/>
              <p:cNvGrpSpPr/>
              <p:nvPr/>
            </p:nvGrpSpPr>
            <p:grpSpPr>
              <a:xfrm>
                <a:off x="5117234" y="5835589"/>
                <a:ext cx="274276" cy="274276"/>
                <a:chOff x="2613272" y="4772729"/>
                <a:chExt cx="284163" cy="284163"/>
              </a:xfrm>
              <a:gradFill flip="none" rotWithShape="1">
                <a:gsLst>
                  <a:gs pos="22000">
                    <a:srgbClr val="81BC15"/>
                  </a:gs>
                  <a:gs pos="100000">
                    <a:srgbClr val="0F83C2"/>
                  </a:gs>
                </a:gsLst>
                <a:lin ang="16200000" scaled="1"/>
                <a:tileRect/>
              </a:gradFill>
            </p:grpSpPr>
            <p:sp>
              <p:nvSpPr>
                <p:cNvPr id="212" name="Rectangle 4405"/>
                <p:cNvSpPr>
                  <a:spLocks noChangeArrowheads="1"/>
                </p:cNvSpPr>
                <p:nvPr/>
              </p:nvSpPr>
              <p:spPr bwMode="auto">
                <a:xfrm>
                  <a:off x="2756147" y="4963229"/>
                  <a:ext cx="57150" cy="38100"/>
                </a:xfrm>
                <a:prstGeom prst="rect">
                  <a:avLst/>
                </a:prstGeom>
                <a:grpFill/>
                <a:ln>
                  <a:noFill/>
                </a:ln>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213" name="Rectangle 4406"/>
                <p:cNvSpPr>
                  <a:spLocks noChangeArrowheads="1"/>
                </p:cNvSpPr>
                <p:nvPr/>
              </p:nvSpPr>
              <p:spPr bwMode="auto">
                <a:xfrm>
                  <a:off x="2689472" y="4963229"/>
                  <a:ext cx="57150" cy="38100"/>
                </a:xfrm>
                <a:prstGeom prst="rect">
                  <a:avLst/>
                </a:prstGeom>
                <a:grpFill/>
                <a:ln>
                  <a:noFill/>
                </a:ln>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214" name="Rectangle 4407"/>
                <p:cNvSpPr>
                  <a:spLocks noChangeArrowheads="1"/>
                </p:cNvSpPr>
                <p:nvPr/>
              </p:nvSpPr>
              <p:spPr bwMode="auto">
                <a:xfrm>
                  <a:off x="2689472" y="4915604"/>
                  <a:ext cx="57150" cy="38100"/>
                </a:xfrm>
                <a:prstGeom prst="rect">
                  <a:avLst/>
                </a:prstGeom>
                <a:grpFill/>
                <a:ln>
                  <a:noFill/>
                </a:ln>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225" name="Rectangle 4408"/>
                <p:cNvSpPr>
                  <a:spLocks noChangeArrowheads="1"/>
                </p:cNvSpPr>
                <p:nvPr/>
              </p:nvSpPr>
              <p:spPr bwMode="auto">
                <a:xfrm>
                  <a:off x="2756147" y="4915604"/>
                  <a:ext cx="57150" cy="38100"/>
                </a:xfrm>
                <a:prstGeom prst="rect">
                  <a:avLst/>
                </a:prstGeom>
                <a:grpFill/>
                <a:ln>
                  <a:noFill/>
                </a:ln>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226" name="Freeform 4409"/>
                <p:cNvSpPr>
                  <a:spLocks noEditPoints="1"/>
                </p:cNvSpPr>
                <p:nvPr/>
              </p:nvSpPr>
              <p:spPr bwMode="auto">
                <a:xfrm>
                  <a:off x="2613272" y="4772729"/>
                  <a:ext cx="284163" cy="85725"/>
                </a:xfrm>
                <a:custGeom>
                  <a:avLst/>
                  <a:gdLst>
                    <a:gd name="T0" fmla="*/ 628 w 897"/>
                    <a:gd name="T1" fmla="*/ 149 h 269"/>
                    <a:gd name="T2" fmla="*/ 717 w 897"/>
                    <a:gd name="T3" fmla="*/ 30 h 269"/>
                    <a:gd name="T4" fmla="*/ 269 w 897"/>
                    <a:gd name="T5" fmla="*/ 149 h 269"/>
                    <a:gd name="T6" fmla="*/ 179 w 897"/>
                    <a:gd name="T7" fmla="*/ 30 h 269"/>
                    <a:gd name="T8" fmla="*/ 269 w 897"/>
                    <a:gd name="T9" fmla="*/ 149 h 269"/>
                    <a:gd name="T10" fmla="*/ 747 w 897"/>
                    <a:gd name="T11" fmla="*/ 60 h 269"/>
                    <a:gd name="T12" fmla="*/ 747 w 897"/>
                    <a:gd name="T13" fmla="*/ 12 h 269"/>
                    <a:gd name="T14" fmla="*/ 745 w 897"/>
                    <a:gd name="T15" fmla="*/ 6 h 269"/>
                    <a:gd name="T16" fmla="*/ 741 w 897"/>
                    <a:gd name="T17" fmla="*/ 2 h 269"/>
                    <a:gd name="T18" fmla="*/ 735 w 897"/>
                    <a:gd name="T19" fmla="*/ 0 h 269"/>
                    <a:gd name="T20" fmla="*/ 613 w 897"/>
                    <a:gd name="T21" fmla="*/ 0 h 269"/>
                    <a:gd name="T22" fmla="*/ 607 w 897"/>
                    <a:gd name="T23" fmla="*/ 1 h 269"/>
                    <a:gd name="T24" fmla="*/ 603 w 897"/>
                    <a:gd name="T25" fmla="*/ 4 h 269"/>
                    <a:gd name="T26" fmla="*/ 600 w 897"/>
                    <a:gd name="T27" fmla="*/ 10 h 269"/>
                    <a:gd name="T28" fmla="*/ 598 w 897"/>
                    <a:gd name="T29" fmla="*/ 15 h 269"/>
                    <a:gd name="T30" fmla="*/ 299 w 897"/>
                    <a:gd name="T31" fmla="*/ 60 h 269"/>
                    <a:gd name="T32" fmla="*/ 299 w 897"/>
                    <a:gd name="T33" fmla="*/ 12 h 269"/>
                    <a:gd name="T34" fmla="*/ 297 w 897"/>
                    <a:gd name="T35" fmla="*/ 6 h 269"/>
                    <a:gd name="T36" fmla="*/ 292 w 897"/>
                    <a:gd name="T37" fmla="*/ 2 h 269"/>
                    <a:gd name="T38" fmla="*/ 287 w 897"/>
                    <a:gd name="T39" fmla="*/ 0 h 269"/>
                    <a:gd name="T40" fmla="*/ 164 w 897"/>
                    <a:gd name="T41" fmla="*/ 0 h 269"/>
                    <a:gd name="T42" fmla="*/ 159 w 897"/>
                    <a:gd name="T43" fmla="*/ 1 h 269"/>
                    <a:gd name="T44" fmla="*/ 153 w 897"/>
                    <a:gd name="T45" fmla="*/ 4 h 269"/>
                    <a:gd name="T46" fmla="*/ 150 w 897"/>
                    <a:gd name="T47" fmla="*/ 10 h 269"/>
                    <a:gd name="T48" fmla="*/ 149 w 897"/>
                    <a:gd name="T49" fmla="*/ 15 h 269"/>
                    <a:gd name="T50" fmla="*/ 15 w 897"/>
                    <a:gd name="T51" fmla="*/ 60 h 269"/>
                    <a:gd name="T52" fmla="*/ 9 w 897"/>
                    <a:gd name="T53" fmla="*/ 61 h 269"/>
                    <a:gd name="T54" fmla="*/ 5 w 897"/>
                    <a:gd name="T55" fmla="*/ 64 h 269"/>
                    <a:gd name="T56" fmla="*/ 1 w 897"/>
                    <a:gd name="T57" fmla="*/ 68 h 269"/>
                    <a:gd name="T58" fmla="*/ 0 w 897"/>
                    <a:gd name="T59" fmla="*/ 75 h 269"/>
                    <a:gd name="T60" fmla="*/ 897 w 897"/>
                    <a:gd name="T61" fmla="*/ 269 h 269"/>
                    <a:gd name="T62" fmla="*/ 897 w 897"/>
                    <a:gd name="T63" fmla="*/ 72 h 269"/>
                    <a:gd name="T64" fmla="*/ 895 w 897"/>
                    <a:gd name="T65" fmla="*/ 66 h 269"/>
                    <a:gd name="T66" fmla="*/ 891 w 897"/>
                    <a:gd name="T67" fmla="*/ 62 h 269"/>
                    <a:gd name="T68" fmla="*/ 885 w 897"/>
                    <a:gd name="T69" fmla="*/ 6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269">
                      <a:moveTo>
                        <a:pt x="717" y="149"/>
                      </a:moveTo>
                      <a:lnTo>
                        <a:pt x="628" y="149"/>
                      </a:lnTo>
                      <a:lnTo>
                        <a:pt x="628" y="30"/>
                      </a:lnTo>
                      <a:lnTo>
                        <a:pt x="717" y="30"/>
                      </a:lnTo>
                      <a:lnTo>
                        <a:pt x="717" y="149"/>
                      </a:lnTo>
                      <a:close/>
                      <a:moveTo>
                        <a:pt x="269" y="149"/>
                      </a:moveTo>
                      <a:lnTo>
                        <a:pt x="179" y="149"/>
                      </a:lnTo>
                      <a:lnTo>
                        <a:pt x="179" y="30"/>
                      </a:lnTo>
                      <a:lnTo>
                        <a:pt x="269" y="30"/>
                      </a:lnTo>
                      <a:lnTo>
                        <a:pt x="269" y="149"/>
                      </a:lnTo>
                      <a:close/>
                      <a:moveTo>
                        <a:pt x="882" y="60"/>
                      </a:moveTo>
                      <a:lnTo>
                        <a:pt x="747" y="60"/>
                      </a:lnTo>
                      <a:lnTo>
                        <a:pt x="747" y="15"/>
                      </a:lnTo>
                      <a:lnTo>
                        <a:pt x="747" y="12"/>
                      </a:lnTo>
                      <a:lnTo>
                        <a:pt x="746" y="10"/>
                      </a:lnTo>
                      <a:lnTo>
                        <a:pt x="745" y="6"/>
                      </a:lnTo>
                      <a:lnTo>
                        <a:pt x="743" y="4"/>
                      </a:lnTo>
                      <a:lnTo>
                        <a:pt x="741" y="2"/>
                      </a:lnTo>
                      <a:lnTo>
                        <a:pt x="739" y="1"/>
                      </a:lnTo>
                      <a:lnTo>
                        <a:pt x="735" y="0"/>
                      </a:lnTo>
                      <a:lnTo>
                        <a:pt x="732" y="0"/>
                      </a:lnTo>
                      <a:lnTo>
                        <a:pt x="613" y="0"/>
                      </a:lnTo>
                      <a:lnTo>
                        <a:pt x="610" y="0"/>
                      </a:lnTo>
                      <a:lnTo>
                        <a:pt x="607" y="1"/>
                      </a:lnTo>
                      <a:lnTo>
                        <a:pt x="605" y="2"/>
                      </a:lnTo>
                      <a:lnTo>
                        <a:pt x="603" y="4"/>
                      </a:lnTo>
                      <a:lnTo>
                        <a:pt x="601" y="6"/>
                      </a:lnTo>
                      <a:lnTo>
                        <a:pt x="600" y="10"/>
                      </a:lnTo>
                      <a:lnTo>
                        <a:pt x="598" y="12"/>
                      </a:lnTo>
                      <a:lnTo>
                        <a:pt x="598" y="15"/>
                      </a:lnTo>
                      <a:lnTo>
                        <a:pt x="598" y="60"/>
                      </a:lnTo>
                      <a:lnTo>
                        <a:pt x="299" y="60"/>
                      </a:lnTo>
                      <a:lnTo>
                        <a:pt x="299" y="15"/>
                      </a:lnTo>
                      <a:lnTo>
                        <a:pt x="299" y="12"/>
                      </a:lnTo>
                      <a:lnTo>
                        <a:pt x="298" y="10"/>
                      </a:lnTo>
                      <a:lnTo>
                        <a:pt x="297" y="6"/>
                      </a:lnTo>
                      <a:lnTo>
                        <a:pt x="295" y="4"/>
                      </a:lnTo>
                      <a:lnTo>
                        <a:pt x="292" y="2"/>
                      </a:lnTo>
                      <a:lnTo>
                        <a:pt x="290" y="1"/>
                      </a:lnTo>
                      <a:lnTo>
                        <a:pt x="287" y="0"/>
                      </a:lnTo>
                      <a:lnTo>
                        <a:pt x="284" y="0"/>
                      </a:lnTo>
                      <a:lnTo>
                        <a:pt x="164" y="0"/>
                      </a:lnTo>
                      <a:lnTo>
                        <a:pt x="161" y="0"/>
                      </a:lnTo>
                      <a:lnTo>
                        <a:pt x="159" y="1"/>
                      </a:lnTo>
                      <a:lnTo>
                        <a:pt x="155" y="2"/>
                      </a:lnTo>
                      <a:lnTo>
                        <a:pt x="153" y="4"/>
                      </a:lnTo>
                      <a:lnTo>
                        <a:pt x="152" y="6"/>
                      </a:lnTo>
                      <a:lnTo>
                        <a:pt x="150" y="10"/>
                      </a:lnTo>
                      <a:lnTo>
                        <a:pt x="150" y="12"/>
                      </a:lnTo>
                      <a:lnTo>
                        <a:pt x="149" y="15"/>
                      </a:lnTo>
                      <a:lnTo>
                        <a:pt x="149" y="60"/>
                      </a:lnTo>
                      <a:lnTo>
                        <a:pt x="15" y="60"/>
                      </a:lnTo>
                      <a:lnTo>
                        <a:pt x="12" y="60"/>
                      </a:lnTo>
                      <a:lnTo>
                        <a:pt x="9" y="61"/>
                      </a:lnTo>
                      <a:lnTo>
                        <a:pt x="7" y="62"/>
                      </a:lnTo>
                      <a:lnTo>
                        <a:pt x="5" y="64"/>
                      </a:lnTo>
                      <a:lnTo>
                        <a:pt x="2" y="66"/>
                      </a:lnTo>
                      <a:lnTo>
                        <a:pt x="1" y="68"/>
                      </a:lnTo>
                      <a:lnTo>
                        <a:pt x="0" y="72"/>
                      </a:lnTo>
                      <a:lnTo>
                        <a:pt x="0" y="75"/>
                      </a:lnTo>
                      <a:lnTo>
                        <a:pt x="0" y="269"/>
                      </a:lnTo>
                      <a:lnTo>
                        <a:pt x="897" y="269"/>
                      </a:lnTo>
                      <a:lnTo>
                        <a:pt x="897" y="75"/>
                      </a:lnTo>
                      <a:lnTo>
                        <a:pt x="897" y="72"/>
                      </a:lnTo>
                      <a:lnTo>
                        <a:pt x="896" y="68"/>
                      </a:lnTo>
                      <a:lnTo>
                        <a:pt x="895" y="66"/>
                      </a:lnTo>
                      <a:lnTo>
                        <a:pt x="893" y="64"/>
                      </a:lnTo>
                      <a:lnTo>
                        <a:pt x="891" y="62"/>
                      </a:lnTo>
                      <a:lnTo>
                        <a:pt x="888" y="61"/>
                      </a:lnTo>
                      <a:lnTo>
                        <a:pt x="885" y="60"/>
                      </a:lnTo>
                      <a:lnTo>
                        <a:pt x="882" y="6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sp>
              <p:nvSpPr>
                <p:cNvPr id="227" name="Freeform 4410"/>
                <p:cNvSpPr>
                  <a:spLocks noEditPoints="1"/>
                </p:cNvSpPr>
                <p:nvPr/>
              </p:nvSpPr>
              <p:spPr bwMode="auto">
                <a:xfrm>
                  <a:off x="2613272" y="4867979"/>
                  <a:ext cx="284163" cy="188913"/>
                </a:xfrm>
                <a:custGeom>
                  <a:avLst/>
                  <a:gdLst>
                    <a:gd name="T0" fmla="*/ 82 w 897"/>
                    <a:gd name="T1" fmla="*/ 298 h 599"/>
                    <a:gd name="T2" fmla="*/ 75 w 897"/>
                    <a:gd name="T3" fmla="*/ 288 h 599"/>
                    <a:gd name="T4" fmla="*/ 77 w 897"/>
                    <a:gd name="T5" fmla="*/ 276 h 599"/>
                    <a:gd name="T6" fmla="*/ 87 w 897"/>
                    <a:gd name="T7" fmla="*/ 270 h 599"/>
                    <a:gd name="T8" fmla="*/ 90 w 897"/>
                    <a:gd name="T9" fmla="*/ 150 h 599"/>
                    <a:gd name="T10" fmla="*/ 80 w 897"/>
                    <a:gd name="T11" fmla="*/ 146 h 599"/>
                    <a:gd name="T12" fmla="*/ 75 w 897"/>
                    <a:gd name="T13" fmla="*/ 135 h 599"/>
                    <a:gd name="T14" fmla="*/ 80 w 897"/>
                    <a:gd name="T15" fmla="*/ 125 h 599"/>
                    <a:gd name="T16" fmla="*/ 90 w 897"/>
                    <a:gd name="T17" fmla="*/ 120 h 599"/>
                    <a:gd name="T18" fmla="*/ 210 w 897"/>
                    <a:gd name="T19" fmla="*/ 51 h 599"/>
                    <a:gd name="T20" fmla="*/ 219 w 897"/>
                    <a:gd name="T21" fmla="*/ 42 h 599"/>
                    <a:gd name="T22" fmla="*/ 230 w 897"/>
                    <a:gd name="T23" fmla="*/ 42 h 599"/>
                    <a:gd name="T24" fmla="*/ 238 w 897"/>
                    <a:gd name="T25" fmla="*/ 51 h 599"/>
                    <a:gd name="T26" fmla="*/ 419 w 897"/>
                    <a:gd name="T27" fmla="*/ 120 h 599"/>
                    <a:gd name="T28" fmla="*/ 421 w 897"/>
                    <a:gd name="T29" fmla="*/ 48 h 599"/>
                    <a:gd name="T30" fmla="*/ 430 w 897"/>
                    <a:gd name="T31" fmla="*/ 41 h 599"/>
                    <a:gd name="T32" fmla="*/ 442 w 897"/>
                    <a:gd name="T33" fmla="*/ 44 h 599"/>
                    <a:gd name="T34" fmla="*/ 449 w 897"/>
                    <a:gd name="T35" fmla="*/ 53 h 599"/>
                    <a:gd name="T36" fmla="*/ 628 w 897"/>
                    <a:gd name="T37" fmla="*/ 56 h 599"/>
                    <a:gd name="T38" fmla="*/ 633 w 897"/>
                    <a:gd name="T39" fmla="*/ 45 h 599"/>
                    <a:gd name="T40" fmla="*/ 643 w 897"/>
                    <a:gd name="T41" fmla="*/ 41 h 599"/>
                    <a:gd name="T42" fmla="*/ 653 w 897"/>
                    <a:gd name="T43" fmla="*/ 45 h 599"/>
                    <a:gd name="T44" fmla="*/ 658 w 897"/>
                    <a:gd name="T45" fmla="*/ 56 h 599"/>
                    <a:gd name="T46" fmla="*/ 812 w 897"/>
                    <a:gd name="T47" fmla="*/ 121 h 599"/>
                    <a:gd name="T48" fmla="*/ 821 w 897"/>
                    <a:gd name="T49" fmla="*/ 130 h 599"/>
                    <a:gd name="T50" fmla="*/ 821 w 897"/>
                    <a:gd name="T51" fmla="*/ 142 h 599"/>
                    <a:gd name="T52" fmla="*/ 812 w 897"/>
                    <a:gd name="T53" fmla="*/ 149 h 599"/>
                    <a:gd name="T54" fmla="*/ 658 w 897"/>
                    <a:gd name="T55" fmla="*/ 270 h 599"/>
                    <a:gd name="T56" fmla="*/ 815 w 897"/>
                    <a:gd name="T57" fmla="*/ 272 h 599"/>
                    <a:gd name="T58" fmla="*/ 821 w 897"/>
                    <a:gd name="T59" fmla="*/ 282 h 599"/>
                    <a:gd name="T60" fmla="*/ 819 w 897"/>
                    <a:gd name="T61" fmla="*/ 294 h 599"/>
                    <a:gd name="T62" fmla="*/ 809 w 897"/>
                    <a:gd name="T63" fmla="*/ 300 h 599"/>
                    <a:gd name="T64" fmla="*/ 807 w 897"/>
                    <a:gd name="T65" fmla="*/ 420 h 599"/>
                    <a:gd name="T66" fmla="*/ 818 w 897"/>
                    <a:gd name="T67" fmla="*/ 424 h 599"/>
                    <a:gd name="T68" fmla="*/ 822 w 897"/>
                    <a:gd name="T69" fmla="*/ 435 h 599"/>
                    <a:gd name="T70" fmla="*/ 818 w 897"/>
                    <a:gd name="T71" fmla="*/ 446 h 599"/>
                    <a:gd name="T72" fmla="*/ 807 w 897"/>
                    <a:gd name="T73" fmla="*/ 450 h 599"/>
                    <a:gd name="T74" fmla="*/ 656 w 897"/>
                    <a:gd name="T75" fmla="*/ 515 h 599"/>
                    <a:gd name="T76" fmla="*/ 649 w 897"/>
                    <a:gd name="T77" fmla="*/ 523 h 599"/>
                    <a:gd name="T78" fmla="*/ 637 w 897"/>
                    <a:gd name="T79" fmla="*/ 523 h 599"/>
                    <a:gd name="T80" fmla="*/ 629 w 897"/>
                    <a:gd name="T81" fmla="*/ 515 h 599"/>
                    <a:gd name="T82" fmla="*/ 449 w 897"/>
                    <a:gd name="T83" fmla="*/ 450 h 599"/>
                    <a:gd name="T84" fmla="*/ 445 w 897"/>
                    <a:gd name="T85" fmla="*/ 517 h 599"/>
                    <a:gd name="T86" fmla="*/ 437 w 897"/>
                    <a:gd name="T87" fmla="*/ 524 h 599"/>
                    <a:gd name="T88" fmla="*/ 425 w 897"/>
                    <a:gd name="T89" fmla="*/ 521 h 599"/>
                    <a:gd name="T90" fmla="*/ 419 w 897"/>
                    <a:gd name="T91" fmla="*/ 512 h 599"/>
                    <a:gd name="T92" fmla="*/ 239 w 897"/>
                    <a:gd name="T93" fmla="*/ 509 h 599"/>
                    <a:gd name="T94" fmla="*/ 235 w 897"/>
                    <a:gd name="T95" fmla="*/ 519 h 599"/>
                    <a:gd name="T96" fmla="*/ 224 w 897"/>
                    <a:gd name="T97" fmla="*/ 524 h 599"/>
                    <a:gd name="T98" fmla="*/ 213 w 897"/>
                    <a:gd name="T99" fmla="*/ 519 h 599"/>
                    <a:gd name="T100" fmla="*/ 209 w 897"/>
                    <a:gd name="T101" fmla="*/ 509 h 599"/>
                    <a:gd name="T102" fmla="*/ 85 w 897"/>
                    <a:gd name="T103" fmla="*/ 449 h 599"/>
                    <a:gd name="T104" fmla="*/ 76 w 897"/>
                    <a:gd name="T105" fmla="*/ 440 h 599"/>
                    <a:gd name="T106" fmla="*/ 76 w 897"/>
                    <a:gd name="T107" fmla="*/ 428 h 599"/>
                    <a:gd name="T108" fmla="*/ 85 w 897"/>
                    <a:gd name="T109" fmla="*/ 421 h 599"/>
                    <a:gd name="T110" fmla="*/ 209 w 897"/>
                    <a:gd name="T111" fmla="*/ 300 h 599"/>
                    <a:gd name="T112" fmla="*/ 1 w 897"/>
                    <a:gd name="T113" fmla="*/ 590 h 599"/>
                    <a:gd name="T114" fmla="*/ 9 w 897"/>
                    <a:gd name="T115" fmla="*/ 597 h 599"/>
                    <a:gd name="T116" fmla="*/ 885 w 897"/>
                    <a:gd name="T117" fmla="*/ 599 h 599"/>
                    <a:gd name="T118" fmla="*/ 895 w 897"/>
                    <a:gd name="T119" fmla="*/ 592 h 599"/>
                    <a:gd name="T120" fmla="*/ 897 w 897"/>
                    <a:gd name="T121"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7" h="599">
                      <a:moveTo>
                        <a:pt x="90" y="300"/>
                      </a:moveTo>
                      <a:lnTo>
                        <a:pt x="87" y="300"/>
                      </a:lnTo>
                      <a:lnTo>
                        <a:pt x="85" y="299"/>
                      </a:lnTo>
                      <a:lnTo>
                        <a:pt x="82" y="298"/>
                      </a:lnTo>
                      <a:lnTo>
                        <a:pt x="80" y="296"/>
                      </a:lnTo>
                      <a:lnTo>
                        <a:pt x="77" y="294"/>
                      </a:lnTo>
                      <a:lnTo>
                        <a:pt x="76" y="291"/>
                      </a:lnTo>
                      <a:lnTo>
                        <a:pt x="75" y="288"/>
                      </a:lnTo>
                      <a:lnTo>
                        <a:pt x="75" y="285"/>
                      </a:lnTo>
                      <a:lnTo>
                        <a:pt x="75" y="282"/>
                      </a:lnTo>
                      <a:lnTo>
                        <a:pt x="76" y="280"/>
                      </a:lnTo>
                      <a:lnTo>
                        <a:pt x="77" y="276"/>
                      </a:lnTo>
                      <a:lnTo>
                        <a:pt x="80" y="274"/>
                      </a:lnTo>
                      <a:lnTo>
                        <a:pt x="82" y="272"/>
                      </a:lnTo>
                      <a:lnTo>
                        <a:pt x="85" y="271"/>
                      </a:lnTo>
                      <a:lnTo>
                        <a:pt x="87" y="270"/>
                      </a:lnTo>
                      <a:lnTo>
                        <a:pt x="90" y="270"/>
                      </a:lnTo>
                      <a:lnTo>
                        <a:pt x="209" y="270"/>
                      </a:lnTo>
                      <a:lnTo>
                        <a:pt x="209" y="150"/>
                      </a:lnTo>
                      <a:lnTo>
                        <a:pt x="90" y="150"/>
                      </a:lnTo>
                      <a:lnTo>
                        <a:pt x="87" y="150"/>
                      </a:lnTo>
                      <a:lnTo>
                        <a:pt x="85" y="149"/>
                      </a:lnTo>
                      <a:lnTo>
                        <a:pt x="82" y="148"/>
                      </a:lnTo>
                      <a:lnTo>
                        <a:pt x="80" y="146"/>
                      </a:lnTo>
                      <a:lnTo>
                        <a:pt x="77" y="144"/>
                      </a:lnTo>
                      <a:lnTo>
                        <a:pt x="76" y="142"/>
                      </a:lnTo>
                      <a:lnTo>
                        <a:pt x="75" y="138"/>
                      </a:lnTo>
                      <a:lnTo>
                        <a:pt x="75" y="135"/>
                      </a:lnTo>
                      <a:lnTo>
                        <a:pt x="75" y="132"/>
                      </a:lnTo>
                      <a:lnTo>
                        <a:pt x="76" y="130"/>
                      </a:lnTo>
                      <a:lnTo>
                        <a:pt x="77" y="128"/>
                      </a:lnTo>
                      <a:lnTo>
                        <a:pt x="80" y="125"/>
                      </a:lnTo>
                      <a:lnTo>
                        <a:pt x="82" y="123"/>
                      </a:lnTo>
                      <a:lnTo>
                        <a:pt x="85" y="121"/>
                      </a:lnTo>
                      <a:lnTo>
                        <a:pt x="87" y="120"/>
                      </a:lnTo>
                      <a:lnTo>
                        <a:pt x="90" y="120"/>
                      </a:lnTo>
                      <a:lnTo>
                        <a:pt x="209" y="120"/>
                      </a:lnTo>
                      <a:lnTo>
                        <a:pt x="209" y="56"/>
                      </a:lnTo>
                      <a:lnTo>
                        <a:pt x="210" y="53"/>
                      </a:lnTo>
                      <a:lnTo>
                        <a:pt x="210" y="51"/>
                      </a:lnTo>
                      <a:lnTo>
                        <a:pt x="212" y="48"/>
                      </a:lnTo>
                      <a:lnTo>
                        <a:pt x="213" y="45"/>
                      </a:lnTo>
                      <a:lnTo>
                        <a:pt x="215" y="44"/>
                      </a:lnTo>
                      <a:lnTo>
                        <a:pt x="219" y="42"/>
                      </a:lnTo>
                      <a:lnTo>
                        <a:pt x="221" y="41"/>
                      </a:lnTo>
                      <a:lnTo>
                        <a:pt x="224" y="41"/>
                      </a:lnTo>
                      <a:lnTo>
                        <a:pt x="227" y="41"/>
                      </a:lnTo>
                      <a:lnTo>
                        <a:pt x="230" y="42"/>
                      </a:lnTo>
                      <a:lnTo>
                        <a:pt x="233" y="44"/>
                      </a:lnTo>
                      <a:lnTo>
                        <a:pt x="235" y="45"/>
                      </a:lnTo>
                      <a:lnTo>
                        <a:pt x="237" y="48"/>
                      </a:lnTo>
                      <a:lnTo>
                        <a:pt x="238" y="51"/>
                      </a:lnTo>
                      <a:lnTo>
                        <a:pt x="239" y="53"/>
                      </a:lnTo>
                      <a:lnTo>
                        <a:pt x="239" y="56"/>
                      </a:lnTo>
                      <a:lnTo>
                        <a:pt x="239" y="120"/>
                      </a:lnTo>
                      <a:lnTo>
                        <a:pt x="419" y="120"/>
                      </a:lnTo>
                      <a:lnTo>
                        <a:pt x="419" y="56"/>
                      </a:lnTo>
                      <a:lnTo>
                        <a:pt x="419" y="53"/>
                      </a:lnTo>
                      <a:lnTo>
                        <a:pt x="420" y="51"/>
                      </a:lnTo>
                      <a:lnTo>
                        <a:pt x="421" y="48"/>
                      </a:lnTo>
                      <a:lnTo>
                        <a:pt x="423" y="45"/>
                      </a:lnTo>
                      <a:lnTo>
                        <a:pt x="425" y="44"/>
                      </a:lnTo>
                      <a:lnTo>
                        <a:pt x="427" y="42"/>
                      </a:lnTo>
                      <a:lnTo>
                        <a:pt x="430" y="41"/>
                      </a:lnTo>
                      <a:lnTo>
                        <a:pt x="434" y="41"/>
                      </a:lnTo>
                      <a:lnTo>
                        <a:pt x="437" y="41"/>
                      </a:lnTo>
                      <a:lnTo>
                        <a:pt x="439" y="42"/>
                      </a:lnTo>
                      <a:lnTo>
                        <a:pt x="442" y="44"/>
                      </a:lnTo>
                      <a:lnTo>
                        <a:pt x="444" y="45"/>
                      </a:lnTo>
                      <a:lnTo>
                        <a:pt x="445" y="48"/>
                      </a:lnTo>
                      <a:lnTo>
                        <a:pt x="448" y="51"/>
                      </a:lnTo>
                      <a:lnTo>
                        <a:pt x="449" y="53"/>
                      </a:lnTo>
                      <a:lnTo>
                        <a:pt x="449" y="56"/>
                      </a:lnTo>
                      <a:lnTo>
                        <a:pt x="449" y="120"/>
                      </a:lnTo>
                      <a:lnTo>
                        <a:pt x="628" y="120"/>
                      </a:lnTo>
                      <a:lnTo>
                        <a:pt x="628" y="56"/>
                      </a:lnTo>
                      <a:lnTo>
                        <a:pt x="628" y="53"/>
                      </a:lnTo>
                      <a:lnTo>
                        <a:pt x="629" y="51"/>
                      </a:lnTo>
                      <a:lnTo>
                        <a:pt x="631" y="48"/>
                      </a:lnTo>
                      <a:lnTo>
                        <a:pt x="633" y="45"/>
                      </a:lnTo>
                      <a:lnTo>
                        <a:pt x="635" y="44"/>
                      </a:lnTo>
                      <a:lnTo>
                        <a:pt x="637" y="42"/>
                      </a:lnTo>
                      <a:lnTo>
                        <a:pt x="640" y="41"/>
                      </a:lnTo>
                      <a:lnTo>
                        <a:pt x="643" y="41"/>
                      </a:lnTo>
                      <a:lnTo>
                        <a:pt x="646" y="41"/>
                      </a:lnTo>
                      <a:lnTo>
                        <a:pt x="649" y="42"/>
                      </a:lnTo>
                      <a:lnTo>
                        <a:pt x="651" y="44"/>
                      </a:lnTo>
                      <a:lnTo>
                        <a:pt x="653" y="45"/>
                      </a:lnTo>
                      <a:lnTo>
                        <a:pt x="655" y="48"/>
                      </a:lnTo>
                      <a:lnTo>
                        <a:pt x="656" y="51"/>
                      </a:lnTo>
                      <a:lnTo>
                        <a:pt x="657" y="53"/>
                      </a:lnTo>
                      <a:lnTo>
                        <a:pt x="658" y="56"/>
                      </a:lnTo>
                      <a:lnTo>
                        <a:pt x="658" y="120"/>
                      </a:lnTo>
                      <a:lnTo>
                        <a:pt x="807" y="120"/>
                      </a:lnTo>
                      <a:lnTo>
                        <a:pt x="809" y="120"/>
                      </a:lnTo>
                      <a:lnTo>
                        <a:pt x="812" y="121"/>
                      </a:lnTo>
                      <a:lnTo>
                        <a:pt x="815" y="123"/>
                      </a:lnTo>
                      <a:lnTo>
                        <a:pt x="818" y="125"/>
                      </a:lnTo>
                      <a:lnTo>
                        <a:pt x="819" y="128"/>
                      </a:lnTo>
                      <a:lnTo>
                        <a:pt x="821" y="130"/>
                      </a:lnTo>
                      <a:lnTo>
                        <a:pt x="821" y="132"/>
                      </a:lnTo>
                      <a:lnTo>
                        <a:pt x="822" y="135"/>
                      </a:lnTo>
                      <a:lnTo>
                        <a:pt x="821" y="138"/>
                      </a:lnTo>
                      <a:lnTo>
                        <a:pt x="821" y="142"/>
                      </a:lnTo>
                      <a:lnTo>
                        <a:pt x="819" y="144"/>
                      </a:lnTo>
                      <a:lnTo>
                        <a:pt x="818" y="146"/>
                      </a:lnTo>
                      <a:lnTo>
                        <a:pt x="815" y="148"/>
                      </a:lnTo>
                      <a:lnTo>
                        <a:pt x="812" y="149"/>
                      </a:lnTo>
                      <a:lnTo>
                        <a:pt x="809" y="150"/>
                      </a:lnTo>
                      <a:lnTo>
                        <a:pt x="807" y="150"/>
                      </a:lnTo>
                      <a:lnTo>
                        <a:pt x="658" y="150"/>
                      </a:lnTo>
                      <a:lnTo>
                        <a:pt x="658" y="270"/>
                      </a:lnTo>
                      <a:lnTo>
                        <a:pt x="807" y="270"/>
                      </a:lnTo>
                      <a:lnTo>
                        <a:pt x="809" y="270"/>
                      </a:lnTo>
                      <a:lnTo>
                        <a:pt x="812" y="271"/>
                      </a:lnTo>
                      <a:lnTo>
                        <a:pt x="815" y="272"/>
                      </a:lnTo>
                      <a:lnTo>
                        <a:pt x="818" y="274"/>
                      </a:lnTo>
                      <a:lnTo>
                        <a:pt x="819" y="276"/>
                      </a:lnTo>
                      <a:lnTo>
                        <a:pt x="821" y="280"/>
                      </a:lnTo>
                      <a:lnTo>
                        <a:pt x="821" y="282"/>
                      </a:lnTo>
                      <a:lnTo>
                        <a:pt x="822" y="285"/>
                      </a:lnTo>
                      <a:lnTo>
                        <a:pt x="821" y="288"/>
                      </a:lnTo>
                      <a:lnTo>
                        <a:pt x="821" y="291"/>
                      </a:lnTo>
                      <a:lnTo>
                        <a:pt x="819" y="294"/>
                      </a:lnTo>
                      <a:lnTo>
                        <a:pt x="818" y="296"/>
                      </a:lnTo>
                      <a:lnTo>
                        <a:pt x="815" y="298"/>
                      </a:lnTo>
                      <a:lnTo>
                        <a:pt x="812" y="299"/>
                      </a:lnTo>
                      <a:lnTo>
                        <a:pt x="809" y="300"/>
                      </a:lnTo>
                      <a:lnTo>
                        <a:pt x="807" y="300"/>
                      </a:lnTo>
                      <a:lnTo>
                        <a:pt x="658" y="300"/>
                      </a:lnTo>
                      <a:lnTo>
                        <a:pt x="658" y="420"/>
                      </a:lnTo>
                      <a:lnTo>
                        <a:pt x="807" y="420"/>
                      </a:lnTo>
                      <a:lnTo>
                        <a:pt x="809" y="420"/>
                      </a:lnTo>
                      <a:lnTo>
                        <a:pt x="812" y="421"/>
                      </a:lnTo>
                      <a:lnTo>
                        <a:pt x="815" y="422"/>
                      </a:lnTo>
                      <a:lnTo>
                        <a:pt x="818" y="424"/>
                      </a:lnTo>
                      <a:lnTo>
                        <a:pt x="819" y="426"/>
                      </a:lnTo>
                      <a:lnTo>
                        <a:pt x="821" y="428"/>
                      </a:lnTo>
                      <a:lnTo>
                        <a:pt x="821" y="432"/>
                      </a:lnTo>
                      <a:lnTo>
                        <a:pt x="822" y="435"/>
                      </a:lnTo>
                      <a:lnTo>
                        <a:pt x="821" y="438"/>
                      </a:lnTo>
                      <a:lnTo>
                        <a:pt x="821" y="440"/>
                      </a:lnTo>
                      <a:lnTo>
                        <a:pt x="819" y="443"/>
                      </a:lnTo>
                      <a:lnTo>
                        <a:pt x="818" y="446"/>
                      </a:lnTo>
                      <a:lnTo>
                        <a:pt x="815" y="447"/>
                      </a:lnTo>
                      <a:lnTo>
                        <a:pt x="812" y="449"/>
                      </a:lnTo>
                      <a:lnTo>
                        <a:pt x="809" y="449"/>
                      </a:lnTo>
                      <a:lnTo>
                        <a:pt x="807" y="450"/>
                      </a:lnTo>
                      <a:lnTo>
                        <a:pt x="658" y="450"/>
                      </a:lnTo>
                      <a:lnTo>
                        <a:pt x="658" y="509"/>
                      </a:lnTo>
                      <a:lnTo>
                        <a:pt x="657" y="512"/>
                      </a:lnTo>
                      <a:lnTo>
                        <a:pt x="656" y="515"/>
                      </a:lnTo>
                      <a:lnTo>
                        <a:pt x="655" y="517"/>
                      </a:lnTo>
                      <a:lnTo>
                        <a:pt x="653" y="519"/>
                      </a:lnTo>
                      <a:lnTo>
                        <a:pt x="651" y="521"/>
                      </a:lnTo>
                      <a:lnTo>
                        <a:pt x="649" y="523"/>
                      </a:lnTo>
                      <a:lnTo>
                        <a:pt x="646" y="524"/>
                      </a:lnTo>
                      <a:lnTo>
                        <a:pt x="643" y="524"/>
                      </a:lnTo>
                      <a:lnTo>
                        <a:pt x="640" y="524"/>
                      </a:lnTo>
                      <a:lnTo>
                        <a:pt x="637" y="523"/>
                      </a:lnTo>
                      <a:lnTo>
                        <a:pt x="635" y="521"/>
                      </a:lnTo>
                      <a:lnTo>
                        <a:pt x="633" y="519"/>
                      </a:lnTo>
                      <a:lnTo>
                        <a:pt x="631" y="517"/>
                      </a:lnTo>
                      <a:lnTo>
                        <a:pt x="629" y="515"/>
                      </a:lnTo>
                      <a:lnTo>
                        <a:pt x="628" y="512"/>
                      </a:lnTo>
                      <a:lnTo>
                        <a:pt x="628" y="509"/>
                      </a:lnTo>
                      <a:lnTo>
                        <a:pt x="628" y="450"/>
                      </a:lnTo>
                      <a:lnTo>
                        <a:pt x="449" y="450"/>
                      </a:lnTo>
                      <a:lnTo>
                        <a:pt x="449" y="509"/>
                      </a:lnTo>
                      <a:lnTo>
                        <a:pt x="449" y="512"/>
                      </a:lnTo>
                      <a:lnTo>
                        <a:pt x="448" y="515"/>
                      </a:lnTo>
                      <a:lnTo>
                        <a:pt x="445" y="517"/>
                      </a:lnTo>
                      <a:lnTo>
                        <a:pt x="444" y="519"/>
                      </a:lnTo>
                      <a:lnTo>
                        <a:pt x="442" y="521"/>
                      </a:lnTo>
                      <a:lnTo>
                        <a:pt x="439" y="523"/>
                      </a:lnTo>
                      <a:lnTo>
                        <a:pt x="437" y="524"/>
                      </a:lnTo>
                      <a:lnTo>
                        <a:pt x="434" y="524"/>
                      </a:lnTo>
                      <a:lnTo>
                        <a:pt x="430" y="524"/>
                      </a:lnTo>
                      <a:lnTo>
                        <a:pt x="427" y="523"/>
                      </a:lnTo>
                      <a:lnTo>
                        <a:pt x="425" y="521"/>
                      </a:lnTo>
                      <a:lnTo>
                        <a:pt x="423" y="519"/>
                      </a:lnTo>
                      <a:lnTo>
                        <a:pt x="421" y="517"/>
                      </a:lnTo>
                      <a:lnTo>
                        <a:pt x="420" y="515"/>
                      </a:lnTo>
                      <a:lnTo>
                        <a:pt x="419" y="512"/>
                      </a:lnTo>
                      <a:lnTo>
                        <a:pt x="419" y="509"/>
                      </a:lnTo>
                      <a:lnTo>
                        <a:pt x="419" y="450"/>
                      </a:lnTo>
                      <a:lnTo>
                        <a:pt x="239" y="450"/>
                      </a:lnTo>
                      <a:lnTo>
                        <a:pt x="239" y="509"/>
                      </a:lnTo>
                      <a:lnTo>
                        <a:pt x="239" y="512"/>
                      </a:lnTo>
                      <a:lnTo>
                        <a:pt x="238" y="515"/>
                      </a:lnTo>
                      <a:lnTo>
                        <a:pt x="237" y="517"/>
                      </a:lnTo>
                      <a:lnTo>
                        <a:pt x="235" y="519"/>
                      </a:lnTo>
                      <a:lnTo>
                        <a:pt x="233" y="521"/>
                      </a:lnTo>
                      <a:lnTo>
                        <a:pt x="230" y="523"/>
                      </a:lnTo>
                      <a:lnTo>
                        <a:pt x="227" y="524"/>
                      </a:lnTo>
                      <a:lnTo>
                        <a:pt x="224" y="524"/>
                      </a:lnTo>
                      <a:lnTo>
                        <a:pt x="221" y="524"/>
                      </a:lnTo>
                      <a:lnTo>
                        <a:pt x="219" y="523"/>
                      </a:lnTo>
                      <a:lnTo>
                        <a:pt x="215" y="521"/>
                      </a:lnTo>
                      <a:lnTo>
                        <a:pt x="213" y="519"/>
                      </a:lnTo>
                      <a:lnTo>
                        <a:pt x="212" y="517"/>
                      </a:lnTo>
                      <a:lnTo>
                        <a:pt x="210" y="515"/>
                      </a:lnTo>
                      <a:lnTo>
                        <a:pt x="210" y="512"/>
                      </a:lnTo>
                      <a:lnTo>
                        <a:pt x="209" y="509"/>
                      </a:lnTo>
                      <a:lnTo>
                        <a:pt x="209" y="450"/>
                      </a:lnTo>
                      <a:lnTo>
                        <a:pt x="90" y="450"/>
                      </a:lnTo>
                      <a:lnTo>
                        <a:pt x="87" y="449"/>
                      </a:lnTo>
                      <a:lnTo>
                        <a:pt x="85" y="449"/>
                      </a:lnTo>
                      <a:lnTo>
                        <a:pt x="82" y="447"/>
                      </a:lnTo>
                      <a:lnTo>
                        <a:pt x="80" y="446"/>
                      </a:lnTo>
                      <a:lnTo>
                        <a:pt x="77" y="443"/>
                      </a:lnTo>
                      <a:lnTo>
                        <a:pt x="76" y="440"/>
                      </a:lnTo>
                      <a:lnTo>
                        <a:pt x="75" y="438"/>
                      </a:lnTo>
                      <a:lnTo>
                        <a:pt x="75" y="435"/>
                      </a:lnTo>
                      <a:lnTo>
                        <a:pt x="75" y="432"/>
                      </a:lnTo>
                      <a:lnTo>
                        <a:pt x="76" y="428"/>
                      </a:lnTo>
                      <a:lnTo>
                        <a:pt x="77" y="426"/>
                      </a:lnTo>
                      <a:lnTo>
                        <a:pt x="80" y="424"/>
                      </a:lnTo>
                      <a:lnTo>
                        <a:pt x="82" y="422"/>
                      </a:lnTo>
                      <a:lnTo>
                        <a:pt x="85" y="421"/>
                      </a:lnTo>
                      <a:lnTo>
                        <a:pt x="87" y="420"/>
                      </a:lnTo>
                      <a:lnTo>
                        <a:pt x="90" y="420"/>
                      </a:lnTo>
                      <a:lnTo>
                        <a:pt x="209" y="420"/>
                      </a:lnTo>
                      <a:lnTo>
                        <a:pt x="209" y="300"/>
                      </a:lnTo>
                      <a:lnTo>
                        <a:pt x="90" y="300"/>
                      </a:lnTo>
                      <a:close/>
                      <a:moveTo>
                        <a:pt x="0" y="584"/>
                      </a:moveTo>
                      <a:lnTo>
                        <a:pt x="0" y="587"/>
                      </a:lnTo>
                      <a:lnTo>
                        <a:pt x="1" y="590"/>
                      </a:lnTo>
                      <a:lnTo>
                        <a:pt x="2" y="592"/>
                      </a:lnTo>
                      <a:lnTo>
                        <a:pt x="5" y="594"/>
                      </a:lnTo>
                      <a:lnTo>
                        <a:pt x="7" y="596"/>
                      </a:lnTo>
                      <a:lnTo>
                        <a:pt x="9" y="597"/>
                      </a:lnTo>
                      <a:lnTo>
                        <a:pt x="12" y="599"/>
                      </a:lnTo>
                      <a:lnTo>
                        <a:pt x="15" y="599"/>
                      </a:lnTo>
                      <a:lnTo>
                        <a:pt x="882" y="599"/>
                      </a:lnTo>
                      <a:lnTo>
                        <a:pt x="885" y="599"/>
                      </a:lnTo>
                      <a:lnTo>
                        <a:pt x="888" y="597"/>
                      </a:lnTo>
                      <a:lnTo>
                        <a:pt x="891" y="596"/>
                      </a:lnTo>
                      <a:lnTo>
                        <a:pt x="893" y="594"/>
                      </a:lnTo>
                      <a:lnTo>
                        <a:pt x="895" y="592"/>
                      </a:lnTo>
                      <a:lnTo>
                        <a:pt x="896" y="590"/>
                      </a:lnTo>
                      <a:lnTo>
                        <a:pt x="897" y="587"/>
                      </a:lnTo>
                      <a:lnTo>
                        <a:pt x="897" y="584"/>
                      </a:lnTo>
                      <a:lnTo>
                        <a:pt x="897" y="0"/>
                      </a:lnTo>
                      <a:lnTo>
                        <a:pt x="0" y="0"/>
                      </a:lnTo>
                      <a:lnTo>
                        <a:pt x="0" y="584"/>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grpSp>
          <p:grpSp>
            <p:nvGrpSpPr>
              <p:cNvPr id="209" name="Group 208"/>
              <p:cNvGrpSpPr/>
              <p:nvPr/>
            </p:nvGrpSpPr>
            <p:grpSpPr>
              <a:xfrm>
                <a:off x="5060156" y="6018358"/>
                <a:ext cx="156882" cy="156882"/>
                <a:chOff x="5060156" y="5980258"/>
                <a:chExt cx="194982" cy="194982"/>
              </a:xfrm>
            </p:grpSpPr>
            <p:sp>
              <p:nvSpPr>
                <p:cNvPr id="210" name="Oval 209"/>
                <p:cNvSpPr/>
                <p:nvPr/>
              </p:nvSpPr>
              <p:spPr>
                <a:xfrm>
                  <a:off x="5060156" y="5980258"/>
                  <a:ext cx="194982" cy="194982"/>
                </a:xfrm>
                <a:prstGeom prst="ellipse">
                  <a:avLst/>
                </a:prstGeom>
                <a:pattFill prst="pct20">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a:endParaRPr>
                </a:p>
              </p:txBody>
            </p:sp>
            <p:sp>
              <p:nvSpPr>
                <p:cNvPr id="211" name="Freeform 3559"/>
                <p:cNvSpPr>
                  <a:spLocks/>
                </p:cNvSpPr>
                <p:nvPr/>
              </p:nvSpPr>
              <p:spPr bwMode="auto">
                <a:xfrm>
                  <a:off x="5092347" y="6030258"/>
                  <a:ext cx="130599" cy="94982"/>
                </a:xfrm>
                <a:custGeom>
                  <a:avLst/>
                  <a:gdLst>
                    <a:gd name="T0" fmla="*/ 286 w 660"/>
                    <a:gd name="T1" fmla="*/ 118 h 481"/>
                    <a:gd name="T2" fmla="*/ 276 w 660"/>
                    <a:gd name="T3" fmla="*/ 12 h 481"/>
                    <a:gd name="T4" fmla="*/ 274 w 660"/>
                    <a:gd name="T5" fmla="*/ 5 h 481"/>
                    <a:gd name="T6" fmla="*/ 270 w 660"/>
                    <a:gd name="T7" fmla="*/ 2 h 481"/>
                    <a:gd name="T8" fmla="*/ 262 w 660"/>
                    <a:gd name="T9" fmla="*/ 0 h 481"/>
                    <a:gd name="T10" fmla="*/ 257 w 660"/>
                    <a:gd name="T11" fmla="*/ 3 h 481"/>
                    <a:gd name="T12" fmla="*/ 1 w 660"/>
                    <a:gd name="T13" fmla="*/ 217 h 481"/>
                    <a:gd name="T14" fmla="*/ 1 w 660"/>
                    <a:gd name="T15" fmla="*/ 228 h 481"/>
                    <a:gd name="T16" fmla="*/ 257 w 660"/>
                    <a:gd name="T17" fmla="*/ 442 h 481"/>
                    <a:gd name="T18" fmla="*/ 262 w 660"/>
                    <a:gd name="T19" fmla="*/ 445 h 481"/>
                    <a:gd name="T20" fmla="*/ 270 w 660"/>
                    <a:gd name="T21" fmla="*/ 443 h 481"/>
                    <a:gd name="T22" fmla="*/ 274 w 660"/>
                    <a:gd name="T23" fmla="*/ 440 h 481"/>
                    <a:gd name="T24" fmla="*/ 276 w 660"/>
                    <a:gd name="T25" fmla="*/ 433 h 481"/>
                    <a:gd name="T26" fmla="*/ 289 w 660"/>
                    <a:gd name="T27" fmla="*/ 320 h 481"/>
                    <a:gd name="T28" fmla="*/ 331 w 660"/>
                    <a:gd name="T29" fmla="*/ 315 h 481"/>
                    <a:gd name="T30" fmla="*/ 375 w 660"/>
                    <a:gd name="T31" fmla="*/ 315 h 481"/>
                    <a:gd name="T32" fmla="*/ 411 w 660"/>
                    <a:gd name="T33" fmla="*/ 318 h 481"/>
                    <a:gd name="T34" fmla="*/ 448 w 660"/>
                    <a:gd name="T35" fmla="*/ 324 h 481"/>
                    <a:gd name="T36" fmla="*/ 486 w 660"/>
                    <a:gd name="T37" fmla="*/ 337 h 481"/>
                    <a:gd name="T38" fmla="*/ 524 w 660"/>
                    <a:gd name="T39" fmla="*/ 353 h 481"/>
                    <a:gd name="T40" fmla="*/ 560 w 660"/>
                    <a:gd name="T41" fmla="*/ 378 h 481"/>
                    <a:gd name="T42" fmla="*/ 593 w 660"/>
                    <a:gd name="T43" fmla="*/ 410 h 481"/>
                    <a:gd name="T44" fmla="*/ 624 w 660"/>
                    <a:gd name="T45" fmla="*/ 451 h 481"/>
                    <a:gd name="T46" fmla="*/ 640 w 660"/>
                    <a:gd name="T47" fmla="*/ 477 h 481"/>
                    <a:gd name="T48" fmla="*/ 646 w 660"/>
                    <a:gd name="T49" fmla="*/ 481 h 481"/>
                    <a:gd name="T50" fmla="*/ 650 w 660"/>
                    <a:gd name="T51" fmla="*/ 481 h 481"/>
                    <a:gd name="T52" fmla="*/ 655 w 660"/>
                    <a:gd name="T53" fmla="*/ 479 h 481"/>
                    <a:gd name="T54" fmla="*/ 660 w 660"/>
                    <a:gd name="T55" fmla="*/ 473 h 481"/>
                    <a:gd name="T56" fmla="*/ 660 w 660"/>
                    <a:gd name="T57" fmla="*/ 440 h 481"/>
                    <a:gd name="T58" fmla="*/ 654 w 660"/>
                    <a:gd name="T59" fmla="*/ 386 h 481"/>
                    <a:gd name="T60" fmla="*/ 642 w 660"/>
                    <a:gd name="T61" fmla="*/ 338 h 481"/>
                    <a:gd name="T62" fmla="*/ 626 w 660"/>
                    <a:gd name="T63" fmla="*/ 296 h 481"/>
                    <a:gd name="T64" fmla="*/ 605 w 660"/>
                    <a:gd name="T65" fmla="*/ 260 h 481"/>
                    <a:gd name="T66" fmla="*/ 582 w 660"/>
                    <a:gd name="T67" fmla="*/ 229 h 481"/>
                    <a:gd name="T68" fmla="*/ 555 w 660"/>
                    <a:gd name="T69" fmla="*/ 203 h 481"/>
                    <a:gd name="T70" fmla="*/ 527 w 660"/>
                    <a:gd name="T71" fmla="*/ 181 h 481"/>
                    <a:gd name="T72" fmla="*/ 496 w 660"/>
                    <a:gd name="T73" fmla="*/ 163 h 481"/>
                    <a:gd name="T74" fmla="*/ 465 w 660"/>
                    <a:gd name="T75" fmla="*/ 149 h 481"/>
                    <a:gd name="T76" fmla="*/ 420 w 660"/>
                    <a:gd name="T77" fmla="*/ 135 h 481"/>
                    <a:gd name="T78" fmla="*/ 364 w 660"/>
                    <a:gd name="T79" fmla="*/ 124 h 481"/>
                    <a:gd name="T80" fmla="*/ 316 w 660"/>
                    <a:gd name="T81" fmla="*/ 12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0" h="481">
                      <a:moveTo>
                        <a:pt x="298" y="118"/>
                      </a:moveTo>
                      <a:lnTo>
                        <a:pt x="286" y="118"/>
                      </a:lnTo>
                      <a:lnTo>
                        <a:pt x="276" y="120"/>
                      </a:lnTo>
                      <a:lnTo>
                        <a:pt x="276" y="12"/>
                      </a:lnTo>
                      <a:lnTo>
                        <a:pt x="276" y="9"/>
                      </a:lnTo>
                      <a:lnTo>
                        <a:pt x="274" y="5"/>
                      </a:lnTo>
                      <a:lnTo>
                        <a:pt x="272" y="3"/>
                      </a:lnTo>
                      <a:lnTo>
                        <a:pt x="270" y="2"/>
                      </a:lnTo>
                      <a:lnTo>
                        <a:pt x="266" y="0"/>
                      </a:lnTo>
                      <a:lnTo>
                        <a:pt x="262" y="0"/>
                      </a:lnTo>
                      <a:lnTo>
                        <a:pt x="260" y="2"/>
                      </a:lnTo>
                      <a:lnTo>
                        <a:pt x="257" y="3"/>
                      </a:lnTo>
                      <a:lnTo>
                        <a:pt x="4" y="213"/>
                      </a:lnTo>
                      <a:lnTo>
                        <a:pt x="1" y="217"/>
                      </a:lnTo>
                      <a:lnTo>
                        <a:pt x="0" y="222"/>
                      </a:lnTo>
                      <a:lnTo>
                        <a:pt x="1" y="228"/>
                      </a:lnTo>
                      <a:lnTo>
                        <a:pt x="4" y="231"/>
                      </a:lnTo>
                      <a:lnTo>
                        <a:pt x="257" y="442"/>
                      </a:lnTo>
                      <a:lnTo>
                        <a:pt x="260" y="443"/>
                      </a:lnTo>
                      <a:lnTo>
                        <a:pt x="262" y="445"/>
                      </a:lnTo>
                      <a:lnTo>
                        <a:pt x="266" y="445"/>
                      </a:lnTo>
                      <a:lnTo>
                        <a:pt x="270" y="443"/>
                      </a:lnTo>
                      <a:lnTo>
                        <a:pt x="272" y="442"/>
                      </a:lnTo>
                      <a:lnTo>
                        <a:pt x="274" y="440"/>
                      </a:lnTo>
                      <a:lnTo>
                        <a:pt x="276" y="436"/>
                      </a:lnTo>
                      <a:lnTo>
                        <a:pt x="276" y="433"/>
                      </a:lnTo>
                      <a:lnTo>
                        <a:pt x="276" y="321"/>
                      </a:lnTo>
                      <a:lnTo>
                        <a:pt x="289" y="320"/>
                      </a:lnTo>
                      <a:lnTo>
                        <a:pt x="308" y="318"/>
                      </a:lnTo>
                      <a:lnTo>
                        <a:pt x="331" y="315"/>
                      </a:lnTo>
                      <a:lnTo>
                        <a:pt x="358" y="314"/>
                      </a:lnTo>
                      <a:lnTo>
                        <a:pt x="375" y="315"/>
                      </a:lnTo>
                      <a:lnTo>
                        <a:pt x="393" y="315"/>
                      </a:lnTo>
                      <a:lnTo>
                        <a:pt x="411" y="318"/>
                      </a:lnTo>
                      <a:lnTo>
                        <a:pt x="429" y="320"/>
                      </a:lnTo>
                      <a:lnTo>
                        <a:pt x="448" y="324"/>
                      </a:lnTo>
                      <a:lnTo>
                        <a:pt x="468" y="330"/>
                      </a:lnTo>
                      <a:lnTo>
                        <a:pt x="486" y="337"/>
                      </a:lnTo>
                      <a:lnTo>
                        <a:pt x="505" y="344"/>
                      </a:lnTo>
                      <a:lnTo>
                        <a:pt x="524" y="353"/>
                      </a:lnTo>
                      <a:lnTo>
                        <a:pt x="542" y="365"/>
                      </a:lnTo>
                      <a:lnTo>
                        <a:pt x="560" y="378"/>
                      </a:lnTo>
                      <a:lnTo>
                        <a:pt x="577" y="393"/>
                      </a:lnTo>
                      <a:lnTo>
                        <a:pt x="593" y="410"/>
                      </a:lnTo>
                      <a:lnTo>
                        <a:pt x="609" y="429"/>
                      </a:lnTo>
                      <a:lnTo>
                        <a:pt x="624" y="451"/>
                      </a:lnTo>
                      <a:lnTo>
                        <a:pt x="638" y="474"/>
                      </a:lnTo>
                      <a:lnTo>
                        <a:pt x="640" y="477"/>
                      </a:lnTo>
                      <a:lnTo>
                        <a:pt x="642" y="479"/>
                      </a:lnTo>
                      <a:lnTo>
                        <a:pt x="646" y="481"/>
                      </a:lnTo>
                      <a:lnTo>
                        <a:pt x="649" y="481"/>
                      </a:lnTo>
                      <a:lnTo>
                        <a:pt x="650" y="481"/>
                      </a:lnTo>
                      <a:lnTo>
                        <a:pt x="651" y="481"/>
                      </a:lnTo>
                      <a:lnTo>
                        <a:pt x="655" y="479"/>
                      </a:lnTo>
                      <a:lnTo>
                        <a:pt x="658" y="477"/>
                      </a:lnTo>
                      <a:lnTo>
                        <a:pt x="660" y="473"/>
                      </a:lnTo>
                      <a:lnTo>
                        <a:pt x="660" y="469"/>
                      </a:lnTo>
                      <a:lnTo>
                        <a:pt x="660" y="440"/>
                      </a:lnTo>
                      <a:lnTo>
                        <a:pt x="658" y="411"/>
                      </a:lnTo>
                      <a:lnTo>
                        <a:pt x="654" y="386"/>
                      </a:lnTo>
                      <a:lnTo>
                        <a:pt x="649" y="360"/>
                      </a:lnTo>
                      <a:lnTo>
                        <a:pt x="642" y="338"/>
                      </a:lnTo>
                      <a:lnTo>
                        <a:pt x="635" y="316"/>
                      </a:lnTo>
                      <a:lnTo>
                        <a:pt x="626" y="296"/>
                      </a:lnTo>
                      <a:lnTo>
                        <a:pt x="617" y="278"/>
                      </a:lnTo>
                      <a:lnTo>
                        <a:pt x="605" y="260"/>
                      </a:lnTo>
                      <a:lnTo>
                        <a:pt x="593" y="244"/>
                      </a:lnTo>
                      <a:lnTo>
                        <a:pt x="582" y="229"/>
                      </a:lnTo>
                      <a:lnTo>
                        <a:pt x="568" y="215"/>
                      </a:lnTo>
                      <a:lnTo>
                        <a:pt x="555" y="203"/>
                      </a:lnTo>
                      <a:lnTo>
                        <a:pt x="541" y="192"/>
                      </a:lnTo>
                      <a:lnTo>
                        <a:pt x="527" y="181"/>
                      </a:lnTo>
                      <a:lnTo>
                        <a:pt x="511" y="172"/>
                      </a:lnTo>
                      <a:lnTo>
                        <a:pt x="496" y="163"/>
                      </a:lnTo>
                      <a:lnTo>
                        <a:pt x="480" y="156"/>
                      </a:lnTo>
                      <a:lnTo>
                        <a:pt x="465" y="149"/>
                      </a:lnTo>
                      <a:lnTo>
                        <a:pt x="450" y="144"/>
                      </a:lnTo>
                      <a:lnTo>
                        <a:pt x="420" y="135"/>
                      </a:lnTo>
                      <a:lnTo>
                        <a:pt x="391" y="127"/>
                      </a:lnTo>
                      <a:lnTo>
                        <a:pt x="364" y="124"/>
                      </a:lnTo>
                      <a:lnTo>
                        <a:pt x="338" y="121"/>
                      </a:lnTo>
                      <a:lnTo>
                        <a:pt x="316" y="120"/>
                      </a:lnTo>
                      <a:lnTo>
                        <a:pt x="298" y="118"/>
                      </a:lnTo>
                      <a:close/>
                    </a:path>
                  </a:pathLst>
                </a:custGeom>
                <a:gradFill flip="none" rotWithShape="1">
                  <a:gsLst>
                    <a:gs pos="0">
                      <a:schemeClr val="accent1"/>
                    </a:gs>
                    <a:gs pos="100000">
                      <a:schemeClr val="accent3"/>
                    </a:gs>
                  </a:gsLst>
                  <a:lin ang="16200000" scaled="1"/>
                  <a:tileRect/>
                </a:gradFill>
                <a:ln>
                  <a:noFill/>
                </a:ln>
                <a:extLst/>
              </p:spPr>
              <p:txBody>
                <a:bodyPr vert="horz" wrap="square" lIns="91440" tIns="45720" rIns="91440" bIns="45720" numCol="1" anchor="t" anchorCtr="0" compatLnSpc="1">
                  <a:prstTxWarp prst="textNoShape">
                    <a:avLst/>
                  </a:prstTxWarp>
                </a:bodyPr>
                <a:lstStyle/>
                <a:p>
                  <a:endParaRPr lang="en-US" sz="1400">
                    <a:latin typeface="Source Sans Pro"/>
                  </a:endParaRPr>
                </a:p>
              </p:txBody>
            </p:sp>
          </p:grpSp>
        </p:grpSp>
        <p:sp>
          <p:nvSpPr>
            <p:cNvPr id="228" name="Content Placeholder 2"/>
            <p:cNvSpPr txBox="1">
              <a:spLocks/>
            </p:cNvSpPr>
            <p:nvPr/>
          </p:nvSpPr>
          <p:spPr bwMode="auto">
            <a:xfrm>
              <a:off x="4783021" y="6456167"/>
              <a:ext cx="2543966"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0" tIns="0" rIns="0" bIns="0" numCol="1" anchor="ctr"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b="0" i="0" kern="1200">
                  <a:solidFill>
                    <a:schemeClr val="tx1"/>
                  </a:solidFill>
                  <a:latin typeface="Avenir Book" charset="0"/>
                  <a:ea typeface="Avenir Book" charset="0"/>
                  <a:cs typeface="Avenir Book" charset="0"/>
                </a:defRPr>
              </a:lvl1pPr>
              <a:lvl2pPr marL="685800" indent="-228600" algn="l" rtl="0" eaLnBrk="0" fontAlgn="base" hangingPunct="0">
                <a:lnSpc>
                  <a:spcPct val="90000"/>
                </a:lnSpc>
                <a:spcBef>
                  <a:spcPts val="500"/>
                </a:spcBef>
                <a:spcAft>
                  <a:spcPct val="0"/>
                </a:spcAft>
                <a:buFont typeface="Arial" charset="0"/>
                <a:buChar char="•"/>
                <a:defRPr sz="2400" b="0" i="0" kern="1200">
                  <a:solidFill>
                    <a:schemeClr val="tx1"/>
                  </a:solidFill>
                  <a:latin typeface="Avenir Book" charset="0"/>
                  <a:ea typeface="Avenir Book" charset="0"/>
                  <a:cs typeface="Avenir Book" charset="0"/>
                </a:defRPr>
              </a:lvl2pPr>
              <a:lvl3pPr marL="1143000" indent="-228600" algn="l" rtl="0" eaLnBrk="0" fontAlgn="base" hangingPunct="0">
                <a:lnSpc>
                  <a:spcPct val="90000"/>
                </a:lnSpc>
                <a:spcBef>
                  <a:spcPts val="500"/>
                </a:spcBef>
                <a:spcAft>
                  <a:spcPct val="0"/>
                </a:spcAft>
                <a:buFont typeface="Arial" charset="0"/>
                <a:buChar char="•"/>
                <a:defRPr sz="2000" b="0" i="0" kern="1200">
                  <a:solidFill>
                    <a:schemeClr val="tx1"/>
                  </a:solidFill>
                  <a:latin typeface="Avenir Book" charset="0"/>
                  <a:ea typeface="Avenir Book" charset="0"/>
                  <a:cs typeface="Avenir Book" charset="0"/>
                </a:defRPr>
              </a:lvl3pPr>
              <a:lvl4pPr marL="16002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4pPr>
              <a:lvl5pPr marL="2057400" indent="-228600" algn="l" rtl="0" eaLnBrk="0" fontAlgn="base" hangingPunct="0">
                <a:lnSpc>
                  <a:spcPct val="90000"/>
                </a:lnSpc>
                <a:spcBef>
                  <a:spcPts val="500"/>
                </a:spcBef>
                <a:spcAft>
                  <a:spcPct val="0"/>
                </a:spcAft>
                <a:buFont typeface="Arial" charset="0"/>
                <a:buChar char="•"/>
                <a:defRPr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buNone/>
              </a:pPr>
              <a:r>
                <a:rPr lang="en-US" sz="1400" b="1">
                  <a:solidFill>
                    <a:srgbClr val="425563"/>
                  </a:solidFill>
                  <a:latin typeface="Source Sans Pro"/>
                </a:rPr>
                <a:t>FOUR PILLARS OF SUCCESS</a:t>
              </a:r>
            </a:p>
          </p:txBody>
        </p:sp>
      </p:grpSp>
      <p:sp>
        <p:nvSpPr>
          <p:cNvPr id="229" name="Date Placeholder 3"/>
          <p:cNvSpPr>
            <a:spLocks noGrp="1"/>
          </p:cNvSpPr>
          <p:nvPr>
            <p:ph type="dt" sz="half" idx="10"/>
          </p:nvPr>
        </p:nvSpPr>
        <p:spPr>
          <a:xfrm>
            <a:off x="838200" y="6640513"/>
            <a:ext cx="2743200" cy="284162"/>
          </a:xfrm>
        </p:spPr>
        <p:txBody>
          <a:bodyPr/>
          <a:lstStyle/>
          <a:p>
            <a:pPr>
              <a:defRPr/>
            </a:pPr>
            <a:fld id="{54C73694-E4C1-EF49-B7E6-4C7EB835D076}" type="datetime1">
              <a:rPr lang="en-US" smtClean="0">
                <a:latin typeface="Source Sans Pro"/>
              </a:rPr>
              <a:pPr>
                <a:defRPr/>
              </a:pPr>
              <a:t>4/11/18</a:t>
            </a:fld>
            <a:endParaRPr lang="en-US">
              <a:latin typeface="Source Sans Pro"/>
            </a:endParaRPr>
          </a:p>
        </p:txBody>
      </p:sp>
      <p:sp>
        <p:nvSpPr>
          <p:cNvPr id="230" name="Slide Number Placeholder 4"/>
          <p:cNvSpPr>
            <a:spLocks noGrp="1"/>
          </p:cNvSpPr>
          <p:nvPr>
            <p:ph type="sldNum" sz="quarter" idx="11"/>
          </p:nvPr>
        </p:nvSpPr>
        <p:spPr>
          <a:xfrm>
            <a:off x="8610600" y="6651625"/>
            <a:ext cx="2743200" cy="249238"/>
          </a:xfrm>
        </p:spPr>
        <p:txBody>
          <a:bodyPr/>
          <a:lstStyle/>
          <a:p>
            <a:pPr>
              <a:defRPr/>
            </a:pPr>
            <a:fld id="{17C96633-A574-4B49-B2BF-240845221068}" type="slidenum">
              <a:rPr lang="en-US" smtClean="0">
                <a:latin typeface="Source Sans Pro"/>
              </a:rPr>
              <a:pPr>
                <a:defRPr/>
              </a:pPr>
              <a:t>15</a:t>
            </a:fld>
            <a:endParaRPr lang="en-US">
              <a:latin typeface="Source Sans Pro"/>
            </a:endParaRPr>
          </a:p>
        </p:txBody>
      </p:sp>
      <p:sp>
        <p:nvSpPr>
          <p:cNvPr id="232" name="Footer Placeholder 5"/>
          <p:cNvSpPr>
            <a:spLocks noGrp="1"/>
          </p:cNvSpPr>
          <p:nvPr>
            <p:ph type="ftr" sz="quarter" idx="12"/>
          </p:nvPr>
        </p:nvSpPr>
        <p:spPr>
          <a:xfrm>
            <a:off x="4038600" y="6643688"/>
            <a:ext cx="4114800" cy="284162"/>
          </a:xfrm>
        </p:spPr>
        <p:txBody>
          <a:bodyPr/>
          <a:lstStyle/>
          <a:p>
            <a:pPr>
              <a:defRPr/>
            </a:pPr>
            <a:r>
              <a:rPr lang="en-US">
                <a:latin typeface="Source Sans Pro"/>
              </a:rPr>
              <a:t>© 2017, Perfecto Mobile Ltd.  All Rights Reserved.  </a:t>
            </a:r>
          </a:p>
        </p:txBody>
      </p:sp>
      <p:grpSp>
        <p:nvGrpSpPr>
          <p:cNvPr id="234" name="Group 4"/>
          <p:cNvGrpSpPr>
            <a:grpSpLocks noChangeAspect="1"/>
          </p:cNvGrpSpPr>
          <p:nvPr/>
        </p:nvGrpSpPr>
        <p:grpSpPr bwMode="auto">
          <a:xfrm>
            <a:off x="8798416" y="2709510"/>
            <a:ext cx="268579" cy="281339"/>
            <a:chOff x="2746" y="2821"/>
            <a:chExt cx="463" cy="485"/>
          </a:xfrm>
          <a:solidFill>
            <a:srgbClr val="DC7373"/>
          </a:solidFill>
        </p:grpSpPr>
        <p:sp>
          <p:nvSpPr>
            <p:cNvPr id="235"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36"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37"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38"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39"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40"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41"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42"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243" name="Group 4"/>
          <p:cNvGrpSpPr>
            <a:grpSpLocks noChangeAspect="1"/>
          </p:cNvGrpSpPr>
          <p:nvPr/>
        </p:nvGrpSpPr>
        <p:grpSpPr bwMode="auto">
          <a:xfrm>
            <a:off x="9197345" y="3453023"/>
            <a:ext cx="268579" cy="281339"/>
            <a:chOff x="2746" y="2821"/>
            <a:chExt cx="463" cy="485"/>
          </a:xfrm>
          <a:solidFill>
            <a:srgbClr val="DC7373"/>
          </a:solidFill>
        </p:grpSpPr>
        <p:sp>
          <p:nvSpPr>
            <p:cNvPr id="244"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45"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46"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47"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48"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86"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87"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88"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grpSp>
        <p:nvGrpSpPr>
          <p:cNvPr id="289" name="Group 4"/>
          <p:cNvGrpSpPr>
            <a:grpSpLocks noChangeAspect="1"/>
          </p:cNvGrpSpPr>
          <p:nvPr/>
        </p:nvGrpSpPr>
        <p:grpSpPr bwMode="auto">
          <a:xfrm>
            <a:off x="8511019" y="3488385"/>
            <a:ext cx="268579" cy="281339"/>
            <a:chOff x="2746" y="2821"/>
            <a:chExt cx="463" cy="485"/>
          </a:xfrm>
          <a:solidFill>
            <a:srgbClr val="DC7373"/>
          </a:solidFill>
        </p:grpSpPr>
        <p:sp>
          <p:nvSpPr>
            <p:cNvPr id="290" name="Freeform 5"/>
            <p:cNvSpPr>
              <a:spLocks/>
            </p:cNvSpPr>
            <p:nvPr/>
          </p:nvSpPr>
          <p:spPr bwMode="auto">
            <a:xfrm>
              <a:off x="2846" y="3038"/>
              <a:ext cx="263" cy="248"/>
            </a:xfrm>
            <a:custGeom>
              <a:avLst/>
              <a:gdLst>
                <a:gd name="T0" fmla="*/ 20 w 789"/>
                <a:gd name="T1" fmla="*/ 0 h 744"/>
                <a:gd name="T2" fmla="*/ 5 w 789"/>
                <a:gd name="T3" fmla="*/ 86 h 744"/>
                <a:gd name="T4" fmla="*/ 0 w 789"/>
                <a:gd name="T5" fmla="*/ 179 h 744"/>
                <a:gd name="T6" fmla="*/ 0 w 789"/>
                <a:gd name="T7" fmla="*/ 208 h 744"/>
                <a:gd name="T8" fmla="*/ 3 w 789"/>
                <a:gd name="T9" fmla="*/ 265 h 744"/>
                <a:gd name="T10" fmla="*/ 11 w 789"/>
                <a:gd name="T11" fmla="*/ 320 h 744"/>
                <a:gd name="T12" fmla="*/ 22 w 789"/>
                <a:gd name="T13" fmla="*/ 373 h 744"/>
                <a:gd name="T14" fmla="*/ 38 w 789"/>
                <a:gd name="T15" fmla="*/ 424 h 744"/>
                <a:gd name="T16" fmla="*/ 57 w 789"/>
                <a:gd name="T17" fmla="*/ 472 h 744"/>
                <a:gd name="T18" fmla="*/ 77 w 789"/>
                <a:gd name="T19" fmla="*/ 517 h 744"/>
                <a:gd name="T20" fmla="*/ 101 w 789"/>
                <a:gd name="T21" fmla="*/ 559 h 744"/>
                <a:gd name="T22" fmla="*/ 128 w 789"/>
                <a:gd name="T23" fmla="*/ 597 h 744"/>
                <a:gd name="T24" fmla="*/ 158 w 789"/>
                <a:gd name="T25" fmla="*/ 632 h 744"/>
                <a:gd name="T26" fmla="*/ 189 w 789"/>
                <a:gd name="T27" fmla="*/ 663 h 744"/>
                <a:gd name="T28" fmla="*/ 223 w 789"/>
                <a:gd name="T29" fmla="*/ 688 h 744"/>
                <a:gd name="T30" fmla="*/ 259 w 789"/>
                <a:gd name="T31" fmla="*/ 710 h 744"/>
                <a:gd name="T32" fmla="*/ 295 w 789"/>
                <a:gd name="T33" fmla="*/ 726 h 744"/>
                <a:gd name="T34" fmla="*/ 334 w 789"/>
                <a:gd name="T35" fmla="*/ 738 h 744"/>
                <a:gd name="T36" fmla="*/ 374 w 789"/>
                <a:gd name="T37" fmla="*/ 743 h 744"/>
                <a:gd name="T38" fmla="*/ 395 w 789"/>
                <a:gd name="T39" fmla="*/ 744 h 744"/>
                <a:gd name="T40" fmla="*/ 434 w 789"/>
                <a:gd name="T41" fmla="*/ 742 h 744"/>
                <a:gd name="T42" fmla="*/ 473 w 789"/>
                <a:gd name="T43" fmla="*/ 733 h 744"/>
                <a:gd name="T44" fmla="*/ 511 w 789"/>
                <a:gd name="T45" fmla="*/ 719 h 744"/>
                <a:gd name="T46" fmla="*/ 548 w 789"/>
                <a:gd name="T47" fmla="*/ 700 h 744"/>
                <a:gd name="T48" fmla="*/ 582 w 789"/>
                <a:gd name="T49" fmla="*/ 675 h 744"/>
                <a:gd name="T50" fmla="*/ 614 w 789"/>
                <a:gd name="T51" fmla="*/ 648 h 744"/>
                <a:gd name="T52" fmla="*/ 645 w 789"/>
                <a:gd name="T53" fmla="*/ 615 h 744"/>
                <a:gd name="T54" fmla="*/ 673 w 789"/>
                <a:gd name="T55" fmla="*/ 579 h 744"/>
                <a:gd name="T56" fmla="*/ 699 w 789"/>
                <a:gd name="T57" fmla="*/ 538 h 744"/>
                <a:gd name="T58" fmla="*/ 721 w 789"/>
                <a:gd name="T59" fmla="*/ 495 h 744"/>
                <a:gd name="T60" fmla="*/ 741 w 789"/>
                <a:gd name="T61" fmla="*/ 448 h 744"/>
                <a:gd name="T62" fmla="*/ 758 w 789"/>
                <a:gd name="T63" fmla="*/ 399 h 744"/>
                <a:gd name="T64" fmla="*/ 772 w 789"/>
                <a:gd name="T65" fmla="*/ 347 h 744"/>
                <a:gd name="T66" fmla="*/ 780 w 789"/>
                <a:gd name="T67" fmla="*/ 293 h 744"/>
                <a:gd name="T68" fmla="*/ 787 w 789"/>
                <a:gd name="T69" fmla="*/ 236 h 744"/>
                <a:gd name="T70" fmla="*/ 789 w 789"/>
                <a:gd name="T71" fmla="*/ 179 h 744"/>
                <a:gd name="T72" fmla="*/ 788 w 789"/>
                <a:gd name="T73" fmla="*/ 132 h 744"/>
                <a:gd name="T74" fmla="*/ 777 w 789"/>
                <a:gd name="T75" fmla="*/ 42 h 744"/>
                <a:gd name="T76" fmla="*/ 20 w 789"/>
                <a:gd name="T7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9" h="744">
                  <a:moveTo>
                    <a:pt x="20" y="0"/>
                  </a:moveTo>
                  <a:lnTo>
                    <a:pt x="20" y="0"/>
                  </a:lnTo>
                  <a:lnTo>
                    <a:pt x="11" y="42"/>
                  </a:lnTo>
                  <a:lnTo>
                    <a:pt x="5" y="86"/>
                  </a:lnTo>
                  <a:lnTo>
                    <a:pt x="1" y="132"/>
                  </a:lnTo>
                  <a:lnTo>
                    <a:pt x="0" y="179"/>
                  </a:lnTo>
                  <a:lnTo>
                    <a:pt x="0" y="179"/>
                  </a:lnTo>
                  <a:lnTo>
                    <a:pt x="0" y="208"/>
                  </a:lnTo>
                  <a:lnTo>
                    <a:pt x="1" y="236"/>
                  </a:lnTo>
                  <a:lnTo>
                    <a:pt x="3" y="265"/>
                  </a:lnTo>
                  <a:lnTo>
                    <a:pt x="7" y="293"/>
                  </a:lnTo>
                  <a:lnTo>
                    <a:pt x="11" y="320"/>
                  </a:lnTo>
                  <a:lnTo>
                    <a:pt x="17" y="347"/>
                  </a:lnTo>
                  <a:lnTo>
                    <a:pt x="22" y="373"/>
                  </a:lnTo>
                  <a:lnTo>
                    <a:pt x="30" y="399"/>
                  </a:lnTo>
                  <a:lnTo>
                    <a:pt x="38" y="424"/>
                  </a:lnTo>
                  <a:lnTo>
                    <a:pt x="47" y="448"/>
                  </a:lnTo>
                  <a:lnTo>
                    <a:pt x="57" y="472"/>
                  </a:lnTo>
                  <a:lnTo>
                    <a:pt x="67" y="495"/>
                  </a:lnTo>
                  <a:lnTo>
                    <a:pt x="77" y="517"/>
                  </a:lnTo>
                  <a:lnTo>
                    <a:pt x="90" y="538"/>
                  </a:lnTo>
                  <a:lnTo>
                    <a:pt x="101" y="559"/>
                  </a:lnTo>
                  <a:lnTo>
                    <a:pt x="115" y="579"/>
                  </a:lnTo>
                  <a:lnTo>
                    <a:pt x="128" y="597"/>
                  </a:lnTo>
                  <a:lnTo>
                    <a:pt x="143" y="615"/>
                  </a:lnTo>
                  <a:lnTo>
                    <a:pt x="158" y="632"/>
                  </a:lnTo>
                  <a:lnTo>
                    <a:pt x="174" y="648"/>
                  </a:lnTo>
                  <a:lnTo>
                    <a:pt x="189" y="663"/>
                  </a:lnTo>
                  <a:lnTo>
                    <a:pt x="205" y="675"/>
                  </a:lnTo>
                  <a:lnTo>
                    <a:pt x="223" y="688"/>
                  </a:lnTo>
                  <a:lnTo>
                    <a:pt x="241" y="700"/>
                  </a:lnTo>
                  <a:lnTo>
                    <a:pt x="259" y="710"/>
                  </a:lnTo>
                  <a:lnTo>
                    <a:pt x="276" y="719"/>
                  </a:lnTo>
                  <a:lnTo>
                    <a:pt x="295" y="726"/>
                  </a:lnTo>
                  <a:lnTo>
                    <a:pt x="315" y="733"/>
                  </a:lnTo>
                  <a:lnTo>
                    <a:pt x="334" y="738"/>
                  </a:lnTo>
                  <a:lnTo>
                    <a:pt x="354" y="742"/>
                  </a:lnTo>
                  <a:lnTo>
                    <a:pt x="374" y="743"/>
                  </a:lnTo>
                  <a:lnTo>
                    <a:pt x="395" y="744"/>
                  </a:lnTo>
                  <a:lnTo>
                    <a:pt x="395" y="744"/>
                  </a:lnTo>
                  <a:lnTo>
                    <a:pt x="415" y="743"/>
                  </a:lnTo>
                  <a:lnTo>
                    <a:pt x="434" y="742"/>
                  </a:lnTo>
                  <a:lnTo>
                    <a:pt x="454" y="738"/>
                  </a:lnTo>
                  <a:lnTo>
                    <a:pt x="473" y="733"/>
                  </a:lnTo>
                  <a:lnTo>
                    <a:pt x="492" y="726"/>
                  </a:lnTo>
                  <a:lnTo>
                    <a:pt x="511" y="719"/>
                  </a:lnTo>
                  <a:lnTo>
                    <a:pt x="530" y="710"/>
                  </a:lnTo>
                  <a:lnTo>
                    <a:pt x="548" y="700"/>
                  </a:lnTo>
                  <a:lnTo>
                    <a:pt x="565" y="688"/>
                  </a:lnTo>
                  <a:lnTo>
                    <a:pt x="582" y="675"/>
                  </a:lnTo>
                  <a:lnTo>
                    <a:pt x="599" y="663"/>
                  </a:lnTo>
                  <a:lnTo>
                    <a:pt x="614" y="648"/>
                  </a:lnTo>
                  <a:lnTo>
                    <a:pt x="631" y="632"/>
                  </a:lnTo>
                  <a:lnTo>
                    <a:pt x="645" y="615"/>
                  </a:lnTo>
                  <a:lnTo>
                    <a:pt x="660" y="597"/>
                  </a:lnTo>
                  <a:lnTo>
                    <a:pt x="673" y="579"/>
                  </a:lnTo>
                  <a:lnTo>
                    <a:pt x="687" y="559"/>
                  </a:lnTo>
                  <a:lnTo>
                    <a:pt x="699" y="538"/>
                  </a:lnTo>
                  <a:lnTo>
                    <a:pt x="711" y="517"/>
                  </a:lnTo>
                  <a:lnTo>
                    <a:pt x="721" y="495"/>
                  </a:lnTo>
                  <a:lnTo>
                    <a:pt x="732" y="472"/>
                  </a:lnTo>
                  <a:lnTo>
                    <a:pt x="741" y="448"/>
                  </a:lnTo>
                  <a:lnTo>
                    <a:pt x="750" y="424"/>
                  </a:lnTo>
                  <a:lnTo>
                    <a:pt x="758" y="399"/>
                  </a:lnTo>
                  <a:lnTo>
                    <a:pt x="765" y="373"/>
                  </a:lnTo>
                  <a:lnTo>
                    <a:pt x="772" y="347"/>
                  </a:lnTo>
                  <a:lnTo>
                    <a:pt x="777" y="320"/>
                  </a:lnTo>
                  <a:lnTo>
                    <a:pt x="780" y="293"/>
                  </a:lnTo>
                  <a:lnTo>
                    <a:pt x="784" y="265"/>
                  </a:lnTo>
                  <a:lnTo>
                    <a:pt x="787" y="236"/>
                  </a:lnTo>
                  <a:lnTo>
                    <a:pt x="788" y="208"/>
                  </a:lnTo>
                  <a:lnTo>
                    <a:pt x="789" y="179"/>
                  </a:lnTo>
                  <a:lnTo>
                    <a:pt x="789" y="179"/>
                  </a:lnTo>
                  <a:lnTo>
                    <a:pt x="788" y="132"/>
                  </a:lnTo>
                  <a:lnTo>
                    <a:pt x="783" y="86"/>
                  </a:lnTo>
                  <a:lnTo>
                    <a:pt x="777" y="42"/>
                  </a:lnTo>
                  <a:lnTo>
                    <a:pt x="769"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91" name="Freeform 6"/>
            <p:cNvSpPr>
              <a:spLocks/>
            </p:cNvSpPr>
            <p:nvPr/>
          </p:nvSpPr>
          <p:spPr bwMode="auto">
            <a:xfrm>
              <a:off x="2877" y="2909"/>
              <a:ext cx="200" cy="110"/>
            </a:xfrm>
            <a:custGeom>
              <a:avLst/>
              <a:gdLst>
                <a:gd name="T0" fmla="*/ 600 w 600"/>
                <a:gd name="T1" fmla="*/ 331 h 331"/>
                <a:gd name="T2" fmla="*/ 600 w 600"/>
                <a:gd name="T3" fmla="*/ 331 h 331"/>
                <a:gd name="T4" fmla="*/ 596 w 600"/>
                <a:gd name="T5" fmla="*/ 297 h 331"/>
                <a:gd name="T6" fmla="*/ 589 w 600"/>
                <a:gd name="T7" fmla="*/ 264 h 331"/>
                <a:gd name="T8" fmla="*/ 579 w 600"/>
                <a:gd name="T9" fmla="*/ 231 h 331"/>
                <a:gd name="T10" fmla="*/ 567 w 600"/>
                <a:gd name="T11" fmla="*/ 201 h 331"/>
                <a:gd name="T12" fmla="*/ 553 w 600"/>
                <a:gd name="T13" fmla="*/ 171 h 331"/>
                <a:gd name="T14" fmla="*/ 538 w 600"/>
                <a:gd name="T15" fmla="*/ 145 h 331"/>
                <a:gd name="T16" fmla="*/ 520 w 600"/>
                <a:gd name="T17" fmla="*/ 119 h 331"/>
                <a:gd name="T18" fmla="*/ 501 w 600"/>
                <a:gd name="T19" fmla="*/ 95 h 331"/>
                <a:gd name="T20" fmla="*/ 481 w 600"/>
                <a:gd name="T21" fmla="*/ 75 h 331"/>
                <a:gd name="T22" fmla="*/ 458 w 600"/>
                <a:gd name="T23" fmla="*/ 56 h 331"/>
                <a:gd name="T24" fmla="*/ 434 w 600"/>
                <a:gd name="T25" fmla="*/ 39 h 331"/>
                <a:gd name="T26" fmla="*/ 410 w 600"/>
                <a:gd name="T27" fmla="*/ 25 h 331"/>
                <a:gd name="T28" fmla="*/ 397 w 600"/>
                <a:gd name="T29" fmla="*/ 20 h 331"/>
                <a:gd name="T30" fmla="*/ 383 w 600"/>
                <a:gd name="T31" fmla="*/ 14 h 331"/>
                <a:gd name="T32" fmla="*/ 370 w 600"/>
                <a:gd name="T33" fmla="*/ 10 h 331"/>
                <a:gd name="T34" fmla="*/ 356 w 600"/>
                <a:gd name="T35" fmla="*/ 6 h 331"/>
                <a:gd name="T36" fmla="*/ 342 w 600"/>
                <a:gd name="T37" fmla="*/ 4 h 331"/>
                <a:gd name="T38" fmla="*/ 328 w 600"/>
                <a:gd name="T39" fmla="*/ 1 h 331"/>
                <a:gd name="T40" fmla="*/ 314 w 600"/>
                <a:gd name="T41" fmla="*/ 0 h 331"/>
                <a:gd name="T42" fmla="*/ 301 w 600"/>
                <a:gd name="T43" fmla="*/ 0 h 331"/>
                <a:gd name="T44" fmla="*/ 301 w 600"/>
                <a:gd name="T45" fmla="*/ 0 h 331"/>
                <a:gd name="T46" fmla="*/ 285 w 600"/>
                <a:gd name="T47" fmla="*/ 0 h 331"/>
                <a:gd name="T48" fmla="*/ 271 w 600"/>
                <a:gd name="T49" fmla="*/ 1 h 331"/>
                <a:gd name="T50" fmla="*/ 257 w 600"/>
                <a:gd name="T51" fmla="*/ 4 h 331"/>
                <a:gd name="T52" fmla="*/ 243 w 600"/>
                <a:gd name="T53" fmla="*/ 6 h 331"/>
                <a:gd name="T54" fmla="*/ 229 w 600"/>
                <a:gd name="T55" fmla="*/ 10 h 331"/>
                <a:gd name="T56" fmla="*/ 217 w 600"/>
                <a:gd name="T57" fmla="*/ 14 h 331"/>
                <a:gd name="T58" fmla="*/ 203 w 600"/>
                <a:gd name="T59" fmla="*/ 20 h 331"/>
                <a:gd name="T60" fmla="*/ 190 w 600"/>
                <a:gd name="T61" fmla="*/ 25 h 331"/>
                <a:gd name="T62" fmla="*/ 166 w 600"/>
                <a:gd name="T63" fmla="*/ 39 h 331"/>
                <a:gd name="T64" fmla="*/ 142 w 600"/>
                <a:gd name="T65" fmla="*/ 56 h 331"/>
                <a:gd name="T66" fmla="*/ 119 w 600"/>
                <a:gd name="T67" fmla="*/ 75 h 331"/>
                <a:gd name="T68" fmla="*/ 99 w 600"/>
                <a:gd name="T69" fmla="*/ 95 h 331"/>
                <a:gd name="T70" fmla="*/ 80 w 600"/>
                <a:gd name="T71" fmla="*/ 119 h 331"/>
                <a:gd name="T72" fmla="*/ 62 w 600"/>
                <a:gd name="T73" fmla="*/ 145 h 331"/>
                <a:gd name="T74" fmla="*/ 47 w 600"/>
                <a:gd name="T75" fmla="*/ 171 h 331"/>
                <a:gd name="T76" fmla="*/ 33 w 600"/>
                <a:gd name="T77" fmla="*/ 201 h 331"/>
                <a:gd name="T78" fmla="*/ 21 w 600"/>
                <a:gd name="T79" fmla="*/ 231 h 331"/>
                <a:gd name="T80" fmla="*/ 11 w 600"/>
                <a:gd name="T81" fmla="*/ 264 h 331"/>
                <a:gd name="T82" fmla="*/ 5 w 600"/>
                <a:gd name="T83" fmla="*/ 297 h 331"/>
                <a:gd name="T84" fmla="*/ 0 w 600"/>
                <a:gd name="T85" fmla="*/ 331 h 331"/>
                <a:gd name="T86" fmla="*/ 600 w 600"/>
                <a:gd name="T8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0" h="331">
                  <a:moveTo>
                    <a:pt x="600" y="331"/>
                  </a:moveTo>
                  <a:lnTo>
                    <a:pt x="600" y="331"/>
                  </a:lnTo>
                  <a:lnTo>
                    <a:pt x="596" y="297"/>
                  </a:lnTo>
                  <a:lnTo>
                    <a:pt x="589" y="264"/>
                  </a:lnTo>
                  <a:lnTo>
                    <a:pt x="579" y="231"/>
                  </a:lnTo>
                  <a:lnTo>
                    <a:pt x="567" y="201"/>
                  </a:lnTo>
                  <a:lnTo>
                    <a:pt x="553" y="171"/>
                  </a:lnTo>
                  <a:lnTo>
                    <a:pt x="538" y="145"/>
                  </a:lnTo>
                  <a:lnTo>
                    <a:pt x="520" y="119"/>
                  </a:lnTo>
                  <a:lnTo>
                    <a:pt x="501" y="95"/>
                  </a:lnTo>
                  <a:lnTo>
                    <a:pt x="481" y="75"/>
                  </a:lnTo>
                  <a:lnTo>
                    <a:pt x="458" y="56"/>
                  </a:lnTo>
                  <a:lnTo>
                    <a:pt x="434" y="39"/>
                  </a:lnTo>
                  <a:lnTo>
                    <a:pt x="410" y="25"/>
                  </a:lnTo>
                  <a:lnTo>
                    <a:pt x="397" y="20"/>
                  </a:lnTo>
                  <a:lnTo>
                    <a:pt x="383" y="14"/>
                  </a:lnTo>
                  <a:lnTo>
                    <a:pt x="370" y="10"/>
                  </a:lnTo>
                  <a:lnTo>
                    <a:pt x="356" y="6"/>
                  </a:lnTo>
                  <a:lnTo>
                    <a:pt x="342" y="4"/>
                  </a:lnTo>
                  <a:lnTo>
                    <a:pt x="328" y="1"/>
                  </a:lnTo>
                  <a:lnTo>
                    <a:pt x="314" y="0"/>
                  </a:lnTo>
                  <a:lnTo>
                    <a:pt x="301" y="0"/>
                  </a:lnTo>
                  <a:lnTo>
                    <a:pt x="301" y="0"/>
                  </a:lnTo>
                  <a:lnTo>
                    <a:pt x="285" y="0"/>
                  </a:lnTo>
                  <a:lnTo>
                    <a:pt x="271" y="1"/>
                  </a:lnTo>
                  <a:lnTo>
                    <a:pt x="257" y="4"/>
                  </a:lnTo>
                  <a:lnTo>
                    <a:pt x="243" y="6"/>
                  </a:lnTo>
                  <a:lnTo>
                    <a:pt x="229" y="10"/>
                  </a:lnTo>
                  <a:lnTo>
                    <a:pt x="217" y="14"/>
                  </a:lnTo>
                  <a:lnTo>
                    <a:pt x="203" y="20"/>
                  </a:lnTo>
                  <a:lnTo>
                    <a:pt x="190" y="25"/>
                  </a:lnTo>
                  <a:lnTo>
                    <a:pt x="166" y="39"/>
                  </a:lnTo>
                  <a:lnTo>
                    <a:pt x="142" y="56"/>
                  </a:lnTo>
                  <a:lnTo>
                    <a:pt x="119" y="75"/>
                  </a:lnTo>
                  <a:lnTo>
                    <a:pt x="99" y="95"/>
                  </a:lnTo>
                  <a:lnTo>
                    <a:pt x="80" y="119"/>
                  </a:lnTo>
                  <a:lnTo>
                    <a:pt x="62" y="145"/>
                  </a:lnTo>
                  <a:lnTo>
                    <a:pt x="47" y="171"/>
                  </a:lnTo>
                  <a:lnTo>
                    <a:pt x="33" y="201"/>
                  </a:lnTo>
                  <a:lnTo>
                    <a:pt x="21" y="231"/>
                  </a:lnTo>
                  <a:lnTo>
                    <a:pt x="11" y="264"/>
                  </a:lnTo>
                  <a:lnTo>
                    <a:pt x="5" y="297"/>
                  </a:lnTo>
                  <a:lnTo>
                    <a:pt x="0" y="331"/>
                  </a:lnTo>
                  <a:lnTo>
                    <a:pt x="600"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92" name="Freeform 7"/>
            <p:cNvSpPr>
              <a:spLocks/>
            </p:cNvSpPr>
            <p:nvPr/>
          </p:nvSpPr>
          <p:spPr bwMode="auto">
            <a:xfrm>
              <a:off x="3020" y="2821"/>
              <a:ext cx="123" cy="136"/>
            </a:xfrm>
            <a:custGeom>
              <a:avLst/>
              <a:gdLst>
                <a:gd name="T0" fmla="*/ 56 w 367"/>
                <a:gd name="T1" fmla="*/ 389 h 409"/>
                <a:gd name="T2" fmla="*/ 70 w 367"/>
                <a:gd name="T3" fmla="*/ 331 h 409"/>
                <a:gd name="T4" fmla="*/ 90 w 367"/>
                <a:gd name="T5" fmla="*/ 277 h 409"/>
                <a:gd name="T6" fmla="*/ 118 w 367"/>
                <a:gd name="T7" fmla="*/ 225 h 409"/>
                <a:gd name="T8" fmla="*/ 152 w 367"/>
                <a:gd name="T9" fmla="*/ 176 h 409"/>
                <a:gd name="T10" fmla="*/ 193 w 367"/>
                <a:gd name="T11" fmla="*/ 135 h 409"/>
                <a:gd name="T12" fmla="*/ 238 w 367"/>
                <a:gd name="T13" fmla="*/ 99 h 409"/>
                <a:gd name="T14" fmla="*/ 289 w 367"/>
                <a:gd name="T15" fmla="*/ 72 h 409"/>
                <a:gd name="T16" fmla="*/ 346 w 367"/>
                <a:gd name="T17" fmla="*/ 56 h 409"/>
                <a:gd name="T18" fmla="*/ 353 w 367"/>
                <a:gd name="T19" fmla="*/ 53 h 409"/>
                <a:gd name="T20" fmla="*/ 362 w 367"/>
                <a:gd name="T21" fmla="*/ 47 h 409"/>
                <a:gd name="T22" fmla="*/ 365 w 367"/>
                <a:gd name="T23" fmla="*/ 38 h 409"/>
                <a:gd name="T24" fmla="*/ 367 w 367"/>
                <a:gd name="T25" fmla="*/ 28 h 409"/>
                <a:gd name="T26" fmla="*/ 364 w 367"/>
                <a:gd name="T27" fmla="*/ 18 h 409"/>
                <a:gd name="T28" fmla="*/ 358 w 367"/>
                <a:gd name="T29" fmla="*/ 9 h 409"/>
                <a:gd name="T30" fmla="*/ 349 w 367"/>
                <a:gd name="T31" fmla="*/ 3 h 409"/>
                <a:gd name="T32" fmla="*/ 337 w 367"/>
                <a:gd name="T33" fmla="*/ 0 h 409"/>
                <a:gd name="T34" fmla="*/ 331 w 367"/>
                <a:gd name="T35" fmla="*/ 0 h 409"/>
                <a:gd name="T36" fmla="*/ 298 w 367"/>
                <a:gd name="T37" fmla="*/ 9 h 409"/>
                <a:gd name="T38" fmla="*/ 268 w 367"/>
                <a:gd name="T39" fmla="*/ 19 h 409"/>
                <a:gd name="T40" fmla="*/ 209 w 367"/>
                <a:gd name="T41" fmla="*/ 50 h 409"/>
                <a:gd name="T42" fmla="*/ 157 w 367"/>
                <a:gd name="T43" fmla="*/ 89 h 409"/>
                <a:gd name="T44" fmla="*/ 111 w 367"/>
                <a:gd name="T45" fmla="*/ 136 h 409"/>
                <a:gd name="T46" fmla="*/ 72 w 367"/>
                <a:gd name="T47" fmla="*/ 190 h 409"/>
                <a:gd name="T48" fmla="*/ 40 w 367"/>
                <a:gd name="T49" fmla="*/ 249 h 409"/>
                <a:gd name="T50" fmla="*/ 16 w 367"/>
                <a:gd name="T51" fmla="*/ 310 h 409"/>
                <a:gd name="T52" fmla="*/ 0 w 367"/>
                <a:gd name="T53" fmla="*/ 373 h 409"/>
                <a:gd name="T54" fmla="*/ 0 w 367"/>
                <a:gd name="T55" fmla="*/ 380 h 409"/>
                <a:gd name="T56" fmla="*/ 2 w 367"/>
                <a:gd name="T57" fmla="*/ 391 h 409"/>
                <a:gd name="T58" fmla="*/ 9 w 367"/>
                <a:gd name="T59" fmla="*/ 400 h 409"/>
                <a:gd name="T60" fmla="*/ 18 w 367"/>
                <a:gd name="T61" fmla="*/ 406 h 409"/>
                <a:gd name="T62" fmla="*/ 28 w 367"/>
                <a:gd name="T63" fmla="*/ 409 h 409"/>
                <a:gd name="T64" fmla="*/ 38 w 367"/>
                <a:gd name="T65" fmla="*/ 409 h 409"/>
                <a:gd name="T66" fmla="*/ 47 w 367"/>
                <a:gd name="T67" fmla="*/ 404 h 409"/>
                <a:gd name="T68" fmla="*/ 53 w 367"/>
                <a:gd name="T69" fmla="*/ 395 h 409"/>
                <a:gd name="T70" fmla="*/ 56 w 367"/>
                <a:gd name="T71" fmla="*/ 38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56" y="389"/>
                  </a:moveTo>
                  <a:lnTo>
                    <a:pt x="56" y="389"/>
                  </a:lnTo>
                  <a:lnTo>
                    <a:pt x="61" y="361"/>
                  </a:lnTo>
                  <a:lnTo>
                    <a:pt x="70" y="331"/>
                  </a:lnTo>
                  <a:lnTo>
                    <a:pt x="78" y="305"/>
                  </a:lnTo>
                  <a:lnTo>
                    <a:pt x="90" y="277"/>
                  </a:lnTo>
                  <a:lnTo>
                    <a:pt x="104" y="250"/>
                  </a:lnTo>
                  <a:lnTo>
                    <a:pt x="118" y="225"/>
                  </a:lnTo>
                  <a:lnTo>
                    <a:pt x="134" y="201"/>
                  </a:lnTo>
                  <a:lnTo>
                    <a:pt x="152" y="176"/>
                  </a:lnTo>
                  <a:lnTo>
                    <a:pt x="171" y="155"/>
                  </a:lnTo>
                  <a:lnTo>
                    <a:pt x="193" y="135"/>
                  </a:lnTo>
                  <a:lnTo>
                    <a:pt x="214" y="116"/>
                  </a:lnTo>
                  <a:lnTo>
                    <a:pt x="238" y="99"/>
                  </a:lnTo>
                  <a:lnTo>
                    <a:pt x="264" y="85"/>
                  </a:lnTo>
                  <a:lnTo>
                    <a:pt x="289" y="72"/>
                  </a:lnTo>
                  <a:lnTo>
                    <a:pt x="317" y="62"/>
                  </a:lnTo>
                  <a:lnTo>
                    <a:pt x="346" y="56"/>
                  </a:lnTo>
                  <a:lnTo>
                    <a:pt x="346" y="56"/>
                  </a:lnTo>
                  <a:lnTo>
                    <a:pt x="353" y="53"/>
                  </a:lnTo>
                  <a:lnTo>
                    <a:pt x="358" y="51"/>
                  </a:lnTo>
                  <a:lnTo>
                    <a:pt x="362" y="47"/>
                  </a:lnTo>
                  <a:lnTo>
                    <a:pt x="364" y="43"/>
                  </a:lnTo>
                  <a:lnTo>
                    <a:pt x="365" y="38"/>
                  </a:lnTo>
                  <a:lnTo>
                    <a:pt x="367" y="33"/>
                  </a:lnTo>
                  <a:lnTo>
                    <a:pt x="367" y="28"/>
                  </a:lnTo>
                  <a:lnTo>
                    <a:pt x="365" y="23"/>
                  </a:lnTo>
                  <a:lnTo>
                    <a:pt x="364" y="18"/>
                  </a:lnTo>
                  <a:lnTo>
                    <a:pt x="362" y="13"/>
                  </a:lnTo>
                  <a:lnTo>
                    <a:pt x="358" y="9"/>
                  </a:lnTo>
                  <a:lnTo>
                    <a:pt x="354" y="5"/>
                  </a:lnTo>
                  <a:lnTo>
                    <a:pt x="349" y="3"/>
                  </a:lnTo>
                  <a:lnTo>
                    <a:pt x="344" y="0"/>
                  </a:lnTo>
                  <a:lnTo>
                    <a:pt x="337" y="0"/>
                  </a:lnTo>
                  <a:lnTo>
                    <a:pt x="331" y="0"/>
                  </a:lnTo>
                  <a:lnTo>
                    <a:pt x="331" y="0"/>
                  </a:lnTo>
                  <a:lnTo>
                    <a:pt x="315" y="4"/>
                  </a:lnTo>
                  <a:lnTo>
                    <a:pt x="298" y="9"/>
                  </a:lnTo>
                  <a:lnTo>
                    <a:pt x="283" y="14"/>
                  </a:lnTo>
                  <a:lnTo>
                    <a:pt x="268" y="19"/>
                  </a:lnTo>
                  <a:lnTo>
                    <a:pt x="238" y="33"/>
                  </a:lnTo>
                  <a:lnTo>
                    <a:pt x="209" y="50"/>
                  </a:lnTo>
                  <a:lnTo>
                    <a:pt x="183" y="69"/>
                  </a:lnTo>
                  <a:lnTo>
                    <a:pt x="157" y="89"/>
                  </a:lnTo>
                  <a:lnTo>
                    <a:pt x="134" y="112"/>
                  </a:lnTo>
                  <a:lnTo>
                    <a:pt x="111" y="136"/>
                  </a:lnTo>
                  <a:lnTo>
                    <a:pt x="91" y="163"/>
                  </a:lnTo>
                  <a:lnTo>
                    <a:pt x="72" y="190"/>
                  </a:lnTo>
                  <a:lnTo>
                    <a:pt x="56" y="218"/>
                  </a:lnTo>
                  <a:lnTo>
                    <a:pt x="40" y="249"/>
                  </a:lnTo>
                  <a:lnTo>
                    <a:pt x="28" y="279"/>
                  </a:lnTo>
                  <a:lnTo>
                    <a:pt x="16" y="310"/>
                  </a:lnTo>
                  <a:lnTo>
                    <a:pt x="7" y="342"/>
                  </a:lnTo>
                  <a:lnTo>
                    <a:pt x="0" y="373"/>
                  </a:lnTo>
                  <a:lnTo>
                    <a:pt x="0" y="373"/>
                  </a:lnTo>
                  <a:lnTo>
                    <a:pt x="0" y="380"/>
                  </a:lnTo>
                  <a:lnTo>
                    <a:pt x="0" y="386"/>
                  </a:lnTo>
                  <a:lnTo>
                    <a:pt x="2" y="391"/>
                  </a:lnTo>
                  <a:lnTo>
                    <a:pt x="5" y="396"/>
                  </a:lnTo>
                  <a:lnTo>
                    <a:pt x="9" y="400"/>
                  </a:lnTo>
                  <a:lnTo>
                    <a:pt x="12" y="404"/>
                  </a:lnTo>
                  <a:lnTo>
                    <a:pt x="18" y="406"/>
                  </a:lnTo>
                  <a:lnTo>
                    <a:pt x="23" y="408"/>
                  </a:lnTo>
                  <a:lnTo>
                    <a:pt x="28" y="409"/>
                  </a:lnTo>
                  <a:lnTo>
                    <a:pt x="33" y="409"/>
                  </a:lnTo>
                  <a:lnTo>
                    <a:pt x="38" y="409"/>
                  </a:lnTo>
                  <a:lnTo>
                    <a:pt x="43" y="406"/>
                  </a:lnTo>
                  <a:lnTo>
                    <a:pt x="47" y="404"/>
                  </a:lnTo>
                  <a:lnTo>
                    <a:pt x="51" y="400"/>
                  </a:lnTo>
                  <a:lnTo>
                    <a:pt x="53" y="395"/>
                  </a:lnTo>
                  <a:lnTo>
                    <a:pt x="56" y="389"/>
                  </a:lnTo>
                  <a:lnTo>
                    <a:pt x="5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93" name="Freeform 8"/>
            <p:cNvSpPr>
              <a:spLocks/>
            </p:cNvSpPr>
            <p:nvPr/>
          </p:nvSpPr>
          <p:spPr bwMode="auto">
            <a:xfrm>
              <a:off x="2812" y="2821"/>
              <a:ext cx="122" cy="136"/>
            </a:xfrm>
            <a:custGeom>
              <a:avLst/>
              <a:gdLst>
                <a:gd name="T0" fmla="*/ 367 w 367"/>
                <a:gd name="T1" fmla="*/ 373 h 409"/>
                <a:gd name="T2" fmla="*/ 350 w 367"/>
                <a:gd name="T3" fmla="*/ 310 h 409"/>
                <a:gd name="T4" fmla="*/ 326 w 367"/>
                <a:gd name="T5" fmla="*/ 249 h 409"/>
                <a:gd name="T6" fmla="*/ 295 w 367"/>
                <a:gd name="T7" fmla="*/ 190 h 409"/>
                <a:gd name="T8" fmla="*/ 255 w 367"/>
                <a:gd name="T9" fmla="*/ 136 h 409"/>
                <a:gd name="T10" fmla="*/ 210 w 367"/>
                <a:gd name="T11" fmla="*/ 89 h 409"/>
                <a:gd name="T12" fmla="*/ 158 w 367"/>
                <a:gd name="T13" fmla="*/ 50 h 409"/>
                <a:gd name="T14" fmla="*/ 99 w 367"/>
                <a:gd name="T15" fmla="*/ 19 h 409"/>
                <a:gd name="T16" fmla="*/ 69 w 367"/>
                <a:gd name="T17" fmla="*/ 9 h 409"/>
                <a:gd name="T18" fmla="*/ 36 w 367"/>
                <a:gd name="T19" fmla="*/ 0 h 409"/>
                <a:gd name="T20" fmla="*/ 29 w 367"/>
                <a:gd name="T21" fmla="*/ 0 h 409"/>
                <a:gd name="T22" fmla="*/ 18 w 367"/>
                <a:gd name="T23" fmla="*/ 3 h 409"/>
                <a:gd name="T24" fmla="*/ 9 w 367"/>
                <a:gd name="T25" fmla="*/ 9 h 409"/>
                <a:gd name="T26" fmla="*/ 3 w 367"/>
                <a:gd name="T27" fmla="*/ 18 h 409"/>
                <a:gd name="T28" fmla="*/ 0 w 367"/>
                <a:gd name="T29" fmla="*/ 28 h 409"/>
                <a:gd name="T30" fmla="*/ 1 w 367"/>
                <a:gd name="T31" fmla="*/ 38 h 409"/>
                <a:gd name="T32" fmla="*/ 5 w 367"/>
                <a:gd name="T33" fmla="*/ 47 h 409"/>
                <a:gd name="T34" fmla="*/ 14 w 367"/>
                <a:gd name="T35" fmla="*/ 53 h 409"/>
                <a:gd name="T36" fmla="*/ 20 w 367"/>
                <a:gd name="T37" fmla="*/ 56 h 409"/>
                <a:gd name="T38" fmla="*/ 78 w 367"/>
                <a:gd name="T39" fmla="*/ 72 h 409"/>
                <a:gd name="T40" fmla="*/ 128 w 367"/>
                <a:gd name="T41" fmla="*/ 99 h 409"/>
                <a:gd name="T42" fmla="*/ 174 w 367"/>
                <a:gd name="T43" fmla="*/ 135 h 409"/>
                <a:gd name="T44" fmla="*/ 215 w 367"/>
                <a:gd name="T45" fmla="*/ 176 h 409"/>
                <a:gd name="T46" fmla="*/ 249 w 367"/>
                <a:gd name="T47" fmla="*/ 225 h 409"/>
                <a:gd name="T48" fmla="*/ 277 w 367"/>
                <a:gd name="T49" fmla="*/ 277 h 409"/>
                <a:gd name="T50" fmla="*/ 297 w 367"/>
                <a:gd name="T51" fmla="*/ 331 h 409"/>
                <a:gd name="T52" fmla="*/ 312 w 367"/>
                <a:gd name="T53" fmla="*/ 389 h 409"/>
                <a:gd name="T54" fmla="*/ 314 w 367"/>
                <a:gd name="T55" fmla="*/ 395 h 409"/>
                <a:gd name="T56" fmla="*/ 320 w 367"/>
                <a:gd name="T57" fmla="*/ 404 h 409"/>
                <a:gd name="T58" fmla="*/ 329 w 367"/>
                <a:gd name="T59" fmla="*/ 409 h 409"/>
                <a:gd name="T60" fmla="*/ 339 w 367"/>
                <a:gd name="T61" fmla="*/ 409 h 409"/>
                <a:gd name="T62" fmla="*/ 349 w 367"/>
                <a:gd name="T63" fmla="*/ 406 h 409"/>
                <a:gd name="T64" fmla="*/ 358 w 367"/>
                <a:gd name="T65" fmla="*/ 400 h 409"/>
                <a:gd name="T66" fmla="*/ 364 w 367"/>
                <a:gd name="T67" fmla="*/ 391 h 409"/>
                <a:gd name="T68" fmla="*/ 367 w 367"/>
                <a:gd name="T69" fmla="*/ 380 h 409"/>
                <a:gd name="T70" fmla="*/ 367 w 367"/>
                <a:gd name="T71" fmla="*/ 37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409">
                  <a:moveTo>
                    <a:pt x="367" y="373"/>
                  </a:moveTo>
                  <a:lnTo>
                    <a:pt x="367" y="373"/>
                  </a:lnTo>
                  <a:lnTo>
                    <a:pt x="359" y="342"/>
                  </a:lnTo>
                  <a:lnTo>
                    <a:pt x="350" y="310"/>
                  </a:lnTo>
                  <a:lnTo>
                    <a:pt x="339" y="279"/>
                  </a:lnTo>
                  <a:lnTo>
                    <a:pt x="326" y="249"/>
                  </a:lnTo>
                  <a:lnTo>
                    <a:pt x="311" y="218"/>
                  </a:lnTo>
                  <a:lnTo>
                    <a:pt x="295" y="190"/>
                  </a:lnTo>
                  <a:lnTo>
                    <a:pt x="276" y="163"/>
                  </a:lnTo>
                  <a:lnTo>
                    <a:pt x="255" y="136"/>
                  </a:lnTo>
                  <a:lnTo>
                    <a:pt x="234" y="112"/>
                  </a:lnTo>
                  <a:lnTo>
                    <a:pt x="210" y="89"/>
                  </a:lnTo>
                  <a:lnTo>
                    <a:pt x="184" y="69"/>
                  </a:lnTo>
                  <a:lnTo>
                    <a:pt x="158" y="50"/>
                  </a:lnTo>
                  <a:lnTo>
                    <a:pt x="130" y="33"/>
                  </a:lnTo>
                  <a:lnTo>
                    <a:pt x="99" y="19"/>
                  </a:lnTo>
                  <a:lnTo>
                    <a:pt x="84" y="14"/>
                  </a:lnTo>
                  <a:lnTo>
                    <a:pt x="69" y="9"/>
                  </a:lnTo>
                  <a:lnTo>
                    <a:pt x="52" y="4"/>
                  </a:lnTo>
                  <a:lnTo>
                    <a:pt x="36" y="0"/>
                  </a:lnTo>
                  <a:lnTo>
                    <a:pt x="36" y="0"/>
                  </a:lnTo>
                  <a:lnTo>
                    <a:pt x="29" y="0"/>
                  </a:lnTo>
                  <a:lnTo>
                    <a:pt x="23" y="0"/>
                  </a:lnTo>
                  <a:lnTo>
                    <a:pt x="18" y="3"/>
                  </a:lnTo>
                  <a:lnTo>
                    <a:pt x="13" y="5"/>
                  </a:lnTo>
                  <a:lnTo>
                    <a:pt x="9" y="9"/>
                  </a:lnTo>
                  <a:lnTo>
                    <a:pt x="6" y="13"/>
                  </a:lnTo>
                  <a:lnTo>
                    <a:pt x="3" y="18"/>
                  </a:lnTo>
                  <a:lnTo>
                    <a:pt x="1" y="23"/>
                  </a:lnTo>
                  <a:lnTo>
                    <a:pt x="0" y="28"/>
                  </a:lnTo>
                  <a:lnTo>
                    <a:pt x="0" y="33"/>
                  </a:lnTo>
                  <a:lnTo>
                    <a:pt x="1" y="38"/>
                  </a:lnTo>
                  <a:lnTo>
                    <a:pt x="3" y="43"/>
                  </a:lnTo>
                  <a:lnTo>
                    <a:pt x="5" y="47"/>
                  </a:lnTo>
                  <a:lnTo>
                    <a:pt x="10" y="51"/>
                  </a:lnTo>
                  <a:lnTo>
                    <a:pt x="14" y="53"/>
                  </a:lnTo>
                  <a:lnTo>
                    <a:pt x="20" y="56"/>
                  </a:lnTo>
                  <a:lnTo>
                    <a:pt x="20" y="56"/>
                  </a:lnTo>
                  <a:lnTo>
                    <a:pt x="50" y="62"/>
                  </a:lnTo>
                  <a:lnTo>
                    <a:pt x="78" y="72"/>
                  </a:lnTo>
                  <a:lnTo>
                    <a:pt x="104" y="85"/>
                  </a:lnTo>
                  <a:lnTo>
                    <a:pt x="128" y="99"/>
                  </a:lnTo>
                  <a:lnTo>
                    <a:pt x="152" y="116"/>
                  </a:lnTo>
                  <a:lnTo>
                    <a:pt x="174" y="135"/>
                  </a:lnTo>
                  <a:lnTo>
                    <a:pt x="196" y="155"/>
                  </a:lnTo>
                  <a:lnTo>
                    <a:pt x="215" y="176"/>
                  </a:lnTo>
                  <a:lnTo>
                    <a:pt x="232" y="201"/>
                  </a:lnTo>
                  <a:lnTo>
                    <a:pt x="249" y="225"/>
                  </a:lnTo>
                  <a:lnTo>
                    <a:pt x="263" y="250"/>
                  </a:lnTo>
                  <a:lnTo>
                    <a:pt x="277" y="277"/>
                  </a:lnTo>
                  <a:lnTo>
                    <a:pt x="288" y="305"/>
                  </a:lnTo>
                  <a:lnTo>
                    <a:pt x="297" y="331"/>
                  </a:lnTo>
                  <a:lnTo>
                    <a:pt x="306" y="361"/>
                  </a:lnTo>
                  <a:lnTo>
                    <a:pt x="312" y="389"/>
                  </a:lnTo>
                  <a:lnTo>
                    <a:pt x="312" y="389"/>
                  </a:lnTo>
                  <a:lnTo>
                    <a:pt x="314" y="395"/>
                  </a:lnTo>
                  <a:lnTo>
                    <a:pt x="316" y="400"/>
                  </a:lnTo>
                  <a:lnTo>
                    <a:pt x="320" y="404"/>
                  </a:lnTo>
                  <a:lnTo>
                    <a:pt x="324" y="406"/>
                  </a:lnTo>
                  <a:lnTo>
                    <a:pt x="329" y="409"/>
                  </a:lnTo>
                  <a:lnTo>
                    <a:pt x="334" y="409"/>
                  </a:lnTo>
                  <a:lnTo>
                    <a:pt x="339" y="409"/>
                  </a:lnTo>
                  <a:lnTo>
                    <a:pt x="344" y="408"/>
                  </a:lnTo>
                  <a:lnTo>
                    <a:pt x="349" y="406"/>
                  </a:lnTo>
                  <a:lnTo>
                    <a:pt x="354" y="404"/>
                  </a:lnTo>
                  <a:lnTo>
                    <a:pt x="358" y="400"/>
                  </a:lnTo>
                  <a:lnTo>
                    <a:pt x="362" y="396"/>
                  </a:lnTo>
                  <a:lnTo>
                    <a:pt x="364" y="391"/>
                  </a:lnTo>
                  <a:lnTo>
                    <a:pt x="367" y="386"/>
                  </a:lnTo>
                  <a:lnTo>
                    <a:pt x="367" y="380"/>
                  </a:lnTo>
                  <a:lnTo>
                    <a:pt x="367" y="373"/>
                  </a:lnTo>
                  <a:lnTo>
                    <a:pt x="367"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94" name="Freeform 9"/>
            <p:cNvSpPr>
              <a:spLocks/>
            </p:cNvSpPr>
            <p:nvPr/>
          </p:nvSpPr>
          <p:spPr bwMode="auto">
            <a:xfrm>
              <a:off x="3083" y="3123"/>
              <a:ext cx="119" cy="183"/>
            </a:xfrm>
            <a:custGeom>
              <a:avLst/>
              <a:gdLst>
                <a:gd name="T0" fmla="*/ 14 w 356"/>
                <a:gd name="T1" fmla="*/ 52 h 548"/>
                <a:gd name="T2" fmla="*/ 14 w 356"/>
                <a:gd name="T3" fmla="*/ 52 h 548"/>
                <a:gd name="T4" fmla="*/ 236 w 356"/>
                <a:gd name="T5" fmla="*/ 152 h 548"/>
                <a:gd name="T6" fmla="*/ 236 w 356"/>
                <a:gd name="T7" fmla="*/ 152 h 548"/>
                <a:gd name="T8" fmla="*/ 223 w 356"/>
                <a:gd name="T9" fmla="*/ 135 h 548"/>
                <a:gd name="T10" fmla="*/ 223 w 356"/>
                <a:gd name="T11" fmla="*/ 135 h 548"/>
                <a:gd name="T12" fmla="*/ 301 w 356"/>
                <a:gd name="T13" fmla="*/ 528 h 548"/>
                <a:gd name="T14" fmla="*/ 301 w 356"/>
                <a:gd name="T15" fmla="*/ 528 h 548"/>
                <a:gd name="T16" fmla="*/ 303 w 356"/>
                <a:gd name="T17" fmla="*/ 534 h 548"/>
                <a:gd name="T18" fmla="*/ 306 w 356"/>
                <a:gd name="T19" fmla="*/ 539 h 548"/>
                <a:gd name="T20" fmla="*/ 309 w 356"/>
                <a:gd name="T21" fmla="*/ 543 h 548"/>
                <a:gd name="T22" fmla="*/ 313 w 356"/>
                <a:gd name="T23" fmla="*/ 545 h 548"/>
                <a:gd name="T24" fmla="*/ 318 w 356"/>
                <a:gd name="T25" fmla="*/ 548 h 548"/>
                <a:gd name="T26" fmla="*/ 323 w 356"/>
                <a:gd name="T27" fmla="*/ 548 h 548"/>
                <a:gd name="T28" fmla="*/ 328 w 356"/>
                <a:gd name="T29" fmla="*/ 548 h 548"/>
                <a:gd name="T30" fmla="*/ 334 w 356"/>
                <a:gd name="T31" fmla="*/ 547 h 548"/>
                <a:gd name="T32" fmla="*/ 339 w 356"/>
                <a:gd name="T33" fmla="*/ 545 h 548"/>
                <a:gd name="T34" fmla="*/ 344 w 356"/>
                <a:gd name="T35" fmla="*/ 543 h 548"/>
                <a:gd name="T36" fmla="*/ 348 w 356"/>
                <a:gd name="T37" fmla="*/ 539 h 548"/>
                <a:gd name="T38" fmla="*/ 351 w 356"/>
                <a:gd name="T39" fmla="*/ 535 h 548"/>
                <a:gd name="T40" fmla="*/ 354 w 356"/>
                <a:gd name="T41" fmla="*/ 530 h 548"/>
                <a:gd name="T42" fmla="*/ 355 w 356"/>
                <a:gd name="T43" fmla="*/ 525 h 548"/>
                <a:gd name="T44" fmla="*/ 356 w 356"/>
                <a:gd name="T45" fmla="*/ 519 h 548"/>
                <a:gd name="T46" fmla="*/ 355 w 356"/>
                <a:gd name="T47" fmla="*/ 512 h 548"/>
                <a:gd name="T48" fmla="*/ 355 w 356"/>
                <a:gd name="T49" fmla="*/ 512 h 548"/>
                <a:gd name="T50" fmla="*/ 285 w 356"/>
                <a:gd name="T51" fmla="*/ 156 h 548"/>
                <a:gd name="T52" fmla="*/ 285 w 356"/>
                <a:gd name="T53" fmla="*/ 156 h 548"/>
                <a:gd name="T54" fmla="*/ 282 w 356"/>
                <a:gd name="T55" fmla="*/ 130 h 548"/>
                <a:gd name="T56" fmla="*/ 278 w 356"/>
                <a:gd name="T57" fmla="*/ 118 h 548"/>
                <a:gd name="T58" fmla="*/ 275 w 356"/>
                <a:gd name="T59" fmla="*/ 113 h 548"/>
                <a:gd name="T60" fmla="*/ 271 w 356"/>
                <a:gd name="T61" fmla="*/ 107 h 548"/>
                <a:gd name="T62" fmla="*/ 271 w 356"/>
                <a:gd name="T63" fmla="*/ 107 h 548"/>
                <a:gd name="T64" fmla="*/ 265 w 356"/>
                <a:gd name="T65" fmla="*/ 102 h 548"/>
                <a:gd name="T66" fmla="*/ 257 w 356"/>
                <a:gd name="T67" fmla="*/ 97 h 548"/>
                <a:gd name="T68" fmla="*/ 241 w 356"/>
                <a:gd name="T69" fmla="*/ 90 h 548"/>
                <a:gd name="T70" fmla="*/ 224 w 356"/>
                <a:gd name="T71" fmla="*/ 83 h 548"/>
                <a:gd name="T72" fmla="*/ 209 w 356"/>
                <a:gd name="T73" fmla="*/ 78 h 548"/>
                <a:gd name="T74" fmla="*/ 209 w 356"/>
                <a:gd name="T75" fmla="*/ 78 h 548"/>
                <a:gd name="T76" fmla="*/ 43 w 356"/>
                <a:gd name="T77" fmla="*/ 3 h 548"/>
                <a:gd name="T78" fmla="*/ 43 w 356"/>
                <a:gd name="T79" fmla="*/ 3 h 548"/>
                <a:gd name="T80" fmla="*/ 36 w 356"/>
                <a:gd name="T81" fmla="*/ 1 h 548"/>
                <a:gd name="T82" fmla="*/ 30 w 356"/>
                <a:gd name="T83" fmla="*/ 0 h 548"/>
                <a:gd name="T84" fmla="*/ 25 w 356"/>
                <a:gd name="T85" fmla="*/ 1 h 548"/>
                <a:gd name="T86" fmla="*/ 20 w 356"/>
                <a:gd name="T87" fmla="*/ 2 h 548"/>
                <a:gd name="T88" fmla="*/ 15 w 356"/>
                <a:gd name="T89" fmla="*/ 5 h 548"/>
                <a:gd name="T90" fmla="*/ 10 w 356"/>
                <a:gd name="T91" fmla="*/ 8 h 548"/>
                <a:gd name="T92" fmla="*/ 6 w 356"/>
                <a:gd name="T93" fmla="*/ 12 h 548"/>
                <a:gd name="T94" fmla="*/ 3 w 356"/>
                <a:gd name="T95" fmla="*/ 16 h 548"/>
                <a:gd name="T96" fmla="*/ 1 w 356"/>
                <a:gd name="T97" fmla="*/ 21 h 548"/>
                <a:gd name="T98" fmla="*/ 0 w 356"/>
                <a:gd name="T99" fmla="*/ 26 h 548"/>
                <a:gd name="T100" fmla="*/ 0 w 356"/>
                <a:gd name="T101" fmla="*/ 31 h 548"/>
                <a:gd name="T102" fmla="*/ 0 w 356"/>
                <a:gd name="T103" fmla="*/ 36 h 548"/>
                <a:gd name="T104" fmla="*/ 1 w 356"/>
                <a:gd name="T105" fmla="*/ 40 h 548"/>
                <a:gd name="T106" fmla="*/ 5 w 356"/>
                <a:gd name="T107" fmla="*/ 45 h 548"/>
                <a:gd name="T108" fmla="*/ 9 w 356"/>
                <a:gd name="T109" fmla="*/ 49 h 548"/>
                <a:gd name="T110" fmla="*/ 14 w 356"/>
                <a:gd name="T111" fmla="*/ 52 h 548"/>
                <a:gd name="T112" fmla="*/ 14 w 356"/>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548">
                  <a:moveTo>
                    <a:pt x="14" y="52"/>
                  </a:moveTo>
                  <a:lnTo>
                    <a:pt x="14" y="52"/>
                  </a:lnTo>
                  <a:lnTo>
                    <a:pt x="236" y="152"/>
                  </a:lnTo>
                  <a:lnTo>
                    <a:pt x="236" y="152"/>
                  </a:lnTo>
                  <a:lnTo>
                    <a:pt x="223" y="135"/>
                  </a:lnTo>
                  <a:lnTo>
                    <a:pt x="223" y="135"/>
                  </a:lnTo>
                  <a:lnTo>
                    <a:pt x="301" y="528"/>
                  </a:lnTo>
                  <a:lnTo>
                    <a:pt x="301" y="528"/>
                  </a:lnTo>
                  <a:lnTo>
                    <a:pt x="303" y="534"/>
                  </a:lnTo>
                  <a:lnTo>
                    <a:pt x="306" y="539"/>
                  </a:lnTo>
                  <a:lnTo>
                    <a:pt x="309" y="543"/>
                  </a:lnTo>
                  <a:lnTo>
                    <a:pt x="313" y="545"/>
                  </a:lnTo>
                  <a:lnTo>
                    <a:pt x="318" y="548"/>
                  </a:lnTo>
                  <a:lnTo>
                    <a:pt x="323" y="548"/>
                  </a:lnTo>
                  <a:lnTo>
                    <a:pt x="328" y="548"/>
                  </a:lnTo>
                  <a:lnTo>
                    <a:pt x="334" y="547"/>
                  </a:lnTo>
                  <a:lnTo>
                    <a:pt x="339" y="545"/>
                  </a:lnTo>
                  <a:lnTo>
                    <a:pt x="344" y="543"/>
                  </a:lnTo>
                  <a:lnTo>
                    <a:pt x="348" y="539"/>
                  </a:lnTo>
                  <a:lnTo>
                    <a:pt x="351" y="535"/>
                  </a:lnTo>
                  <a:lnTo>
                    <a:pt x="354" y="530"/>
                  </a:lnTo>
                  <a:lnTo>
                    <a:pt x="355" y="525"/>
                  </a:lnTo>
                  <a:lnTo>
                    <a:pt x="356" y="519"/>
                  </a:lnTo>
                  <a:lnTo>
                    <a:pt x="355" y="512"/>
                  </a:lnTo>
                  <a:lnTo>
                    <a:pt x="355" y="512"/>
                  </a:lnTo>
                  <a:lnTo>
                    <a:pt x="285" y="156"/>
                  </a:lnTo>
                  <a:lnTo>
                    <a:pt x="285" y="156"/>
                  </a:lnTo>
                  <a:lnTo>
                    <a:pt x="282" y="130"/>
                  </a:lnTo>
                  <a:lnTo>
                    <a:pt x="278" y="118"/>
                  </a:lnTo>
                  <a:lnTo>
                    <a:pt x="275" y="113"/>
                  </a:lnTo>
                  <a:lnTo>
                    <a:pt x="271" y="107"/>
                  </a:lnTo>
                  <a:lnTo>
                    <a:pt x="271" y="107"/>
                  </a:lnTo>
                  <a:lnTo>
                    <a:pt x="265" y="102"/>
                  </a:lnTo>
                  <a:lnTo>
                    <a:pt x="257" y="97"/>
                  </a:lnTo>
                  <a:lnTo>
                    <a:pt x="241" y="90"/>
                  </a:lnTo>
                  <a:lnTo>
                    <a:pt x="224" y="83"/>
                  </a:lnTo>
                  <a:lnTo>
                    <a:pt x="209" y="78"/>
                  </a:lnTo>
                  <a:lnTo>
                    <a:pt x="209" y="78"/>
                  </a:lnTo>
                  <a:lnTo>
                    <a:pt x="43" y="3"/>
                  </a:lnTo>
                  <a:lnTo>
                    <a:pt x="43" y="3"/>
                  </a:lnTo>
                  <a:lnTo>
                    <a:pt x="36" y="1"/>
                  </a:lnTo>
                  <a:lnTo>
                    <a:pt x="30" y="0"/>
                  </a:lnTo>
                  <a:lnTo>
                    <a:pt x="25" y="1"/>
                  </a:lnTo>
                  <a:lnTo>
                    <a:pt x="20" y="2"/>
                  </a:lnTo>
                  <a:lnTo>
                    <a:pt x="15" y="5"/>
                  </a:lnTo>
                  <a:lnTo>
                    <a:pt x="10" y="8"/>
                  </a:lnTo>
                  <a:lnTo>
                    <a:pt x="6" y="12"/>
                  </a:lnTo>
                  <a:lnTo>
                    <a:pt x="3" y="16"/>
                  </a:lnTo>
                  <a:lnTo>
                    <a:pt x="1" y="21"/>
                  </a:lnTo>
                  <a:lnTo>
                    <a:pt x="0" y="26"/>
                  </a:lnTo>
                  <a:lnTo>
                    <a:pt x="0" y="31"/>
                  </a:lnTo>
                  <a:lnTo>
                    <a:pt x="0" y="36"/>
                  </a:lnTo>
                  <a:lnTo>
                    <a:pt x="1" y="40"/>
                  </a:lnTo>
                  <a:lnTo>
                    <a:pt x="5" y="45"/>
                  </a:lnTo>
                  <a:lnTo>
                    <a:pt x="9" y="49"/>
                  </a:lnTo>
                  <a:lnTo>
                    <a:pt x="14" y="52"/>
                  </a:lnTo>
                  <a:lnTo>
                    <a:pt x="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95" name="Freeform 10"/>
            <p:cNvSpPr>
              <a:spLocks/>
            </p:cNvSpPr>
            <p:nvPr/>
          </p:nvSpPr>
          <p:spPr bwMode="auto">
            <a:xfrm>
              <a:off x="3090" y="2948"/>
              <a:ext cx="119" cy="125"/>
            </a:xfrm>
            <a:custGeom>
              <a:avLst/>
              <a:gdLst>
                <a:gd name="T0" fmla="*/ 36 w 355"/>
                <a:gd name="T1" fmla="*/ 373 h 375"/>
                <a:gd name="T2" fmla="*/ 36 w 355"/>
                <a:gd name="T3" fmla="*/ 373 h 375"/>
                <a:gd name="T4" fmla="*/ 163 w 355"/>
                <a:gd name="T5" fmla="*/ 337 h 375"/>
                <a:gd name="T6" fmla="*/ 163 w 355"/>
                <a:gd name="T7" fmla="*/ 337 h 375"/>
                <a:gd name="T8" fmla="*/ 190 w 355"/>
                <a:gd name="T9" fmla="*/ 330 h 375"/>
                <a:gd name="T10" fmla="*/ 205 w 355"/>
                <a:gd name="T11" fmla="*/ 326 h 375"/>
                <a:gd name="T12" fmla="*/ 220 w 355"/>
                <a:gd name="T13" fmla="*/ 321 h 375"/>
                <a:gd name="T14" fmla="*/ 234 w 355"/>
                <a:gd name="T15" fmla="*/ 316 h 375"/>
                <a:gd name="T16" fmla="*/ 247 w 355"/>
                <a:gd name="T17" fmla="*/ 309 h 375"/>
                <a:gd name="T18" fmla="*/ 252 w 355"/>
                <a:gd name="T19" fmla="*/ 305 h 375"/>
                <a:gd name="T20" fmla="*/ 257 w 355"/>
                <a:gd name="T21" fmla="*/ 300 h 375"/>
                <a:gd name="T22" fmla="*/ 261 w 355"/>
                <a:gd name="T23" fmla="*/ 295 h 375"/>
                <a:gd name="T24" fmla="*/ 263 w 355"/>
                <a:gd name="T25" fmla="*/ 288 h 375"/>
                <a:gd name="T26" fmla="*/ 263 w 355"/>
                <a:gd name="T27" fmla="*/ 288 h 375"/>
                <a:gd name="T28" fmla="*/ 353 w 355"/>
                <a:gd name="T29" fmla="*/ 34 h 375"/>
                <a:gd name="T30" fmla="*/ 353 w 355"/>
                <a:gd name="T31" fmla="*/ 34 h 375"/>
                <a:gd name="T32" fmla="*/ 355 w 355"/>
                <a:gd name="T33" fmla="*/ 28 h 375"/>
                <a:gd name="T34" fmla="*/ 355 w 355"/>
                <a:gd name="T35" fmla="*/ 23 h 375"/>
                <a:gd name="T36" fmla="*/ 355 w 355"/>
                <a:gd name="T37" fmla="*/ 18 h 375"/>
                <a:gd name="T38" fmla="*/ 352 w 355"/>
                <a:gd name="T39" fmla="*/ 13 h 375"/>
                <a:gd name="T40" fmla="*/ 348 w 355"/>
                <a:gd name="T41" fmla="*/ 9 h 375"/>
                <a:gd name="T42" fmla="*/ 345 w 355"/>
                <a:gd name="T43" fmla="*/ 5 h 375"/>
                <a:gd name="T44" fmla="*/ 341 w 355"/>
                <a:gd name="T45" fmla="*/ 3 h 375"/>
                <a:gd name="T46" fmla="*/ 336 w 355"/>
                <a:gd name="T47" fmla="*/ 1 h 375"/>
                <a:gd name="T48" fmla="*/ 331 w 355"/>
                <a:gd name="T49" fmla="*/ 0 h 375"/>
                <a:gd name="T50" fmla="*/ 324 w 355"/>
                <a:gd name="T51" fmla="*/ 0 h 375"/>
                <a:gd name="T52" fmla="*/ 319 w 355"/>
                <a:gd name="T53" fmla="*/ 0 h 375"/>
                <a:gd name="T54" fmla="*/ 314 w 355"/>
                <a:gd name="T55" fmla="*/ 3 h 375"/>
                <a:gd name="T56" fmla="*/ 309 w 355"/>
                <a:gd name="T57" fmla="*/ 5 h 375"/>
                <a:gd name="T58" fmla="*/ 305 w 355"/>
                <a:gd name="T59" fmla="*/ 9 h 375"/>
                <a:gd name="T60" fmla="*/ 301 w 355"/>
                <a:gd name="T61" fmla="*/ 14 h 375"/>
                <a:gd name="T62" fmla="*/ 299 w 355"/>
                <a:gd name="T63" fmla="*/ 19 h 375"/>
                <a:gd name="T64" fmla="*/ 299 w 355"/>
                <a:gd name="T65" fmla="*/ 19 h 375"/>
                <a:gd name="T66" fmla="*/ 206 w 355"/>
                <a:gd name="T67" fmla="*/ 278 h 375"/>
                <a:gd name="T68" fmla="*/ 206 w 355"/>
                <a:gd name="T69" fmla="*/ 278 h 375"/>
                <a:gd name="T70" fmla="*/ 226 w 355"/>
                <a:gd name="T71" fmla="*/ 258 h 375"/>
                <a:gd name="T72" fmla="*/ 226 w 355"/>
                <a:gd name="T73" fmla="*/ 258 h 375"/>
                <a:gd name="T74" fmla="*/ 21 w 355"/>
                <a:gd name="T75" fmla="*/ 319 h 375"/>
                <a:gd name="T76" fmla="*/ 21 w 355"/>
                <a:gd name="T77" fmla="*/ 319 h 375"/>
                <a:gd name="T78" fmla="*/ 14 w 355"/>
                <a:gd name="T79" fmla="*/ 321 h 375"/>
                <a:gd name="T80" fmla="*/ 9 w 355"/>
                <a:gd name="T81" fmla="*/ 324 h 375"/>
                <a:gd name="T82" fmla="*/ 6 w 355"/>
                <a:gd name="T83" fmla="*/ 328 h 375"/>
                <a:gd name="T84" fmla="*/ 3 w 355"/>
                <a:gd name="T85" fmla="*/ 333 h 375"/>
                <a:gd name="T86" fmla="*/ 2 w 355"/>
                <a:gd name="T87" fmla="*/ 338 h 375"/>
                <a:gd name="T88" fmla="*/ 0 w 355"/>
                <a:gd name="T89" fmla="*/ 343 h 375"/>
                <a:gd name="T90" fmla="*/ 0 w 355"/>
                <a:gd name="T91" fmla="*/ 348 h 375"/>
                <a:gd name="T92" fmla="*/ 2 w 355"/>
                <a:gd name="T93" fmla="*/ 353 h 375"/>
                <a:gd name="T94" fmla="*/ 3 w 355"/>
                <a:gd name="T95" fmla="*/ 358 h 375"/>
                <a:gd name="T96" fmla="*/ 6 w 355"/>
                <a:gd name="T97" fmla="*/ 363 h 375"/>
                <a:gd name="T98" fmla="*/ 9 w 355"/>
                <a:gd name="T99" fmla="*/ 367 h 375"/>
                <a:gd name="T100" fmla="*/ 13 w 355"/>
                <a:gd name="T101" fmla="*/ 371 h 375"/>
                <a:gd name="T102" fmla="*/ 18 w 355"/>
                <a:gd name="T103" fmla="*/ 373 h 375"/>
                <a:gd name="T104" fmla="*/ 23 w 355"/>
                <a:gd name="T105" fmla="*/ 375 h 375"/>
                <a:gd name="T106" fmla="*/ 30 w 355"/>
                <a:gd name="T107" fmla="*/ 375 h 375"/>
                <a:gd name="T108" fmla="*/ 36 w 355"/>
                <a:gd name="T109" fmla="*/ 373 h 375"/>
                <a:gd name="T110" fmla="*/ 36 w 355"/>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375">
                  <a:moveTo>
                    <a:pt x="36" y="373"/>
                  </a:moveTo>
                  <a:lnTo>
                    <a:pt x="36" y="373"/>
                  </a:lnTo>
                  <a:lnTo>
                    <a:pt x="163" y="337"/>
                  </a:lnTo>
                  <a:lnTo>
                    <a:pt x="163" y="337"/>
                  </a:lnTo>
                  <a:lnTo>
                    <a:pt x="190" y="330"/>
                  </a:lnTo>
                  <a:lnTo>
                    <a:pt x="205" y="326"/>
                  </a:lnTo>
                  <a:lnTo>
                    <a:pt x="220" y="321"/>
                  </a:lnTo>
                  <a:lnTo>
                    <a:pt x="234" y="316"/>
                  </a:lnTo>
                  <a:lnTo>
                    <a:pt x="247" y="309"/>
                  </a:lnTo>
                  <a:lnTo>
                    <a:pt x="252" y="305"/>
                  </a:lnTo>
                  <a:lnTo>
                    <a:pt x="257" y="300"/>
                  </a:lnTo>
                  <a:lnTo>
                    <a:pt x="261" y="295"/>
                  </a:lnTo>
                  <a:lnTo>
                    <a:pt x="263" y="288"/>
                  </a:lnTo>
                  <a:lnTo>
                    <a:pt x="263" y="288"/>
                  </a:lnTo>
                  <a:lnTo>
                    <a:pt x="353" y="34"/>
                  </a:lnTo>
                  <a:lnTo>
                    <a:pt x="353" y="34"/>
                  </a:lnTo>
                  <a:lnTo>
                    <a:pt x="355" y="28"/>
                  </a:lnTo>
                  <a:lnTo>
                    <a:pt x="355" y="23"/>
                  </a:lnTo>
                  <a:lnTo>
                    <a:pt x="355" y="18"/>
                  </a:lnTo>
                  <a:lnTo>
                    <a:pt x="352" y="13"/>
                  </a:lnTo>
                  <a:lnTo>
                    <a:pt x="348" y="9"/>
                  </a:lnTo>
                  <a:lnTo>
                    <a:pt x="345" y="5"/>
                  </a:lnTo>
                  <a:lnTo>
                    <a:pt x="341" y="3"/>
                  </a:lnTo>
                  <a:lnTo>
                    <a:pt x="336" y="1"/>
                  </a:lnTo>
                  <a:lnTo>
                    <a:pt x="331" y="0"/>
                  </a:lnTo>
                  <a:lnTo>
                    <a:pt x="324" y="0"/>
                  </a:lnTo>
                  <a:lnTo>
                    <a:pt x="319" y="0"/>
                  </a:lnTo>
                  <a:lnTo>
                    <a:pt x="314" y="3"/>
                  </a:lnTo>
                  <a:lnTo>
                    <a:pt x="309" y="5"/>
                  </a:lnTo>
                  <a:lnTo>
                    <a:pt x="305" y="9"/>
                  </a:lnTo>
                  <a:lnTo>
                    <a:pt x="301" y="14"/>
                  </a:lnTo>
                  <a:lnTo>
                    <a:pt x="299" y="19"/>
                  </a:lnTo>
                  <a:lnTo>
                    <a:pt x="299" y="19"/>
                  </a:lnTo>
                  <a:lnTo>
                    <a:pt x="206" y="278"/>
                  </a:lnTo>
                  <a:lnTo>
                    <a:pt x="206" y="278"/>
                  </a:lnTo>
                  <a:lnTo>
                    <a:pt x="226" y="258"/>
                  </a:lnTo>
                  <a:lnTo>
                    <a:pt x="226" y="258"/>
                  </a:lnTo>
                  <a:lnTo>
                    <a:pt x="21" y="319"/>
                  </a:lnTo>
                  <a:lnTo>
                    <a:pt x="21" y="319"/>
                  </a:lnTo>
                  <a:lnTo>
                    <a:pt x="14" y="321"/>
                  </a:lnTo>
                  <a:lnTo>
                    <a:pt x="9" y="324"/>
                  </a:lnTo>
                  <a:lnTo>
                    <a:pt x="6" y="328"/>
                  </a:lnTo>
                  <a:lnTo>
                    <a:pt x="3" y="333"/>
                  </a:lnTo>
                  <a:lnTo>
                    <a:pt x="2" y="338"/>
                  </a:lnTo>
                  <a:lnTo>
                    <a:pt x="0" y="343"/>
                  </a:lnTo>
                  <a:lnTo>
                    <a:pt x="0" y="348"/>
                  </a:lnTo>
                  <a:lnTo>
                    <a:pt x="2" y="353"/>
                  </a:lnTo>
                  <a:lnTo>
                    <a:pt x="3" y="358"/>
                  </a:lnTo>
                  <a:lnTo>
                    <a:pt x="6" y="363"/>
                  </a:lnTo>
                  <a:lnTo>
                    <a:pt x="9" y="367"/>
                  </a:lnTo>
                  <a:lnTo>
                    <a:pt x="13" y="371"/>
                  </a:lnTo>
                  <a:lnTo>
                    <a:pt x="18" y="373"/>
                  </a:lnTo>
                  <a:lnTo>
                    <a:pt x="23" y="375"/>
                  </a:lnTo>
                  <a:lnTo>
                    <a:pt x="30" y="375"/>
                  </a:lnTo>
                  <a:lnTo>
                    <a:pt x="36" y="373"/>
                  </a:lnTo>
                  <a:lnTo>
                    <a:pt x="36"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96" name="Freeform 11"/>
            <p:cNvSpPr>
              <a:spLocks/>
            </p:cNvSpPr>
            <p:nvPr/>
          </p:nvSpPr>
          <p:spPr bwMode="auto">
            <a:xfrm>
              <a:off x="2753" y="3123"/>
              <a:ext cx="119" cy="183"/>
            </a:xfrm>
            <a:custGeom>
              <a:avLst/>
              <a:gdLst>
                <a:gd name="T0" fmla="*/ 343 w 358"/>
                <a:gd name="T1" fmla="*/ 52 h 548"/>
                <a:gd name="T2" fmla="*/ 343 w 358"/>
                <a:gd name="T3" fmla="*/ 52 h 548"/>
                <a:gd name="T4" fmla="*/ 121 w 358"/>
                <a:gd name="T5" fmla="*/ 152 h 548"/>
                <a:gd name="T6" fmla="*/ 121 w 358"/>
                <a:gd name="T7" fmla="*/ 152 h 548"/>
                <a:gd name="T8" fmla="*/ 134 w 358"/>
                <a:gd name="T9" fmla="*/ 135 h 548"/>
                <a:gd name="T10" fmla="*/ 134 w 358"/>
                <a:gd name="T11" fmla="*/ 135 h 548"/>
                <a:gd name="T12" fmla="*/ 56 w 358"/>
                <a:gd name="T13" fmla="*/ 528 h 548"/>
                <a:gd name="T14" fmla="*/ 56 w 358"/>
                <a:gd name="T15" fmla="*/ 528 h 548"/>
                <a:gd name="T16" fmla="*/ 55 w 358"/>
                <a:gd name="T17" fmla="*/ 534 h 548"/>
                <a:gd name="T18" fmla="*/ 51 w 358"/>
                <a:gd name="T19" fmla="*/ 539 h 548"/>
                <a:gd name="T20" fmla="*/ 49 w 358"/>
                <a:gd name="T21" fmla="*/ 543 h 548"/>
                <a:gd name="T22" fmla="*/ 43 w 358"/>
                <a:gd name="T23" fmla="*/ 545 h 548"/>
                <a:gd name="T24" fmla="*/ 38 w 358"/>
                <a:gd name="T25" fmla="*/ 548 h 548"/>
                <a:gd name="T26" fmla="*/ 33 w 358"/>
                <a:gd name="T27" fmla="*/ 548 h 548"/>
                <a:gd name="T28" fmla="*/ 28 w 358"/>
                <a:gd name="T29" fmla="*/ 548 h 548"/>
                <a:gd name="T30" fmla="*/ 23 w 358"/>
                <a:gd name="T31" fmla="*/ 547 h 548"/>
                <a:gd name="T32" fmla="*/ 18 w 358"/>
                <a:gd name="T33" fmla="*/ 545 h 548"/>
                <a:gd name="T34" fmla="*/ 14 w 358"/>
                <a:gd name="T35" fmla="*/ 543 h 548"/>
                <a:gd name="T36" fmla="*/ 9 w 358"/>
                <a:gd name="T37" fmla="*/ 539 h 548"/>
                <a:gd name="T38" fmla="*/ 5 w 358"/>
                <a:gd name="T39" fmla="*/ 535 h 548"/>
                <a:gd name="T40" fmla="*/ 3 w 358"/>
                <a:gd name="T41" fmla="*/ 530 h 548"/>
                <a:gd name="T42" fmla="*/ 2 w 358"/>
                <a:gd name="T43" fmla="*/ 525 h 548"/>
                <a:gd name="T44" fmla="*/ 0 w 358"/>
                <a:gd name="T45" fmla="*/ 519 h 548"/>
                <a:gd name="T46" fmla="*/ 2 w 358"/>
                <a:gd name="T47" fmla="*/ 512 h 548"/>
                <a:gd name="T48" fmla="*/ 2 w 358"/>
                <a:gd name="T49" fmla="*/ 512 h 548"/>
                <a:gd name="T50" fmla="*/ 71 w 358"/>
                <a:gd name="T51" fmla="*/ 156 h 548"/>
                <a:gd name="T52" fmla="*/ 71 w 358"/>
                <a:gd name="T53" fmla="*/ 156 h 548"/>
                <a:gd name="T54" fmla="*/ 75 w 358"/>
                <a:gd name="T55" fmla="*/ 130 h 548"/>
                <a:gd name="T56" fmla="*/ 79 w 358"/>
                <a:gd name="T57" fmla="*/ 118 h 548"/>
                <a:gd name="T58" fmla="*/ 83 w 358"/>
                <a:gd name="T59" fmla="*/ 113 h 548"/>
                <a:gd name="T60" fmla="*/ 87 w 358"/>
                <a:gd name="T61" fmla="*/ 107 h 548"/>
                <a:gd name="T62" fmla="*/ 87 w 358"/>
                <a:gd name="T63" fmla="*/ 107 h 548"/>
                <a:gd name="T64" fmla="*/ 92 w 358"/>
                <a:gd name="T65" fmla="*/ 102 h 548"/>
                <a:gd name="T66" fmla="*/ 99 w 358"/>
                <a:gd name="T67" fmla="*/ 97 h 548"/>
                <a:gd name="T68" fmla="*/ 116 w 358"/>
                <a:gd name="T69" fmla="*/ 90 h 548"/>
                <a:gd name="T70" fmla="*/ 132 w 358"/>
                <a:gd name="T71" fmla="*/ 83 h 548"/>
                <a:gd name="T72" fmla="*/ 148 w 358"/>
                <a:gd name="T73" fmla="*/ 78 h 548"/>
                <a:gd name="T74" fmla="*/ 148 w 358"/>
                <a:gd name="T75" fmla="*/ 78 h 548"/>
                <a:gd name="T76" fmla="*/ 314 w 358"/>
                <a:gd name="T77" fmla="*/ 3 h 548"/>
                <a:gd name="T78" fmla="*/ 314 w 358"/>
                <a:gd name="T79" fmla="*/ 3 h 548"/>
                <a:gd name="T80" fmla="*/ 320 w 358"/>
                <a:gd name="T81" fmla="*/ 1 h 548"/>
                <a:gd name="T82" fmla="*/ 327 w 358"/>
                <a:gd name="T83" fmla="*/ 0 h 548"/>
                <a:gd name="T84" fmla="*/ 332 w 358"/>
                <a:gd name="T85" fmla="*/ 1 h 548"/>
                <a:gd name="T86" fmla="*/ 337 w 358"/>
                <a:gd name="T87" fmla="*/ 2 h 548"/>
                <a:gd name="T88" fmla="*/ 342 w 358"/>
                <a:gd name="T89" fmla="*/ 5 h 548"/>
                <a:gd name="T90" fmla="*/ 347 w 358"/>
                <a:gd name="T91" fmla="*/ 8 h 548"/>
                <a:gd name="T92" fmla="*/ 351 w 358"/>
                <a:gd name="T93" fmla="*/ 12 h 548"/>
                <a:gd name="T94" fmla="*/ 353 w 358"/>
                <a:gd name="T95" fmla="*/ 16 h 548"/>
                <a:gd name="T96" fmla="*/ 356 w 358"/>
                <a:gd name="T97" fmla="*/ 21 h 548"/>
                <a:gd name="T98" fmla="*/ 357 w 358"/>
                <a:gd name="T99" fmla="*/ 26 h 548"/>
                <a:gd name="T100" fmla="*/ 358 w 358"/>
                <a:gd name="T101" fmla="*/ 31 h 548"/>
                <a:gd name="T102" fmla="*/ 357 w 358"/>
                <a:gd name="T103" fmla="*/ 36 h 548"/>
                <a:gd name="T104" fmla="*/ 356 w 358"/>
                <a:gd name="T105" fmla="*/ 40 h 548"/>
                <a:gd name="T106" fmla="*/ 352 w 358"/>
                <a:gd name="T107" fmla="*/ 45 h 548"/>
                <a:gd name="T108" fmla="*/ 348 w 358"/>
                <a:gd name="T109" fmla="*/ 49 h 548"/>
                <a:gd name="T110" fmla="*/ 343 w 358"/>
                <a:gd name="T111" fmla="*/ 52 h 548"/>
                <a:gd name="T112" fmla="*/ 343 w 358"/>
                <a:gd name="T113" fmla="*/ 5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548">
                  <a:moveTo>
                    <a:pt x="343" y="52"/>
                  </a:moveTo>
                  <a:lnTo>
                    <a:pt x="343" y="52"/>
                  </a:lnTo>
                  <a:lnTo>
                    <a:pt x="121" y="152"/>
                  </a:lnTo>
                  <a:lnTo>
                    <a:pt x="121" y="152"/>
                  </a:lnTo>
                  <a:lnTo>
                    <a:pt x="134" y="135"/>
                  </a:lnTo>
                  <a:lnTo>
                    <a:pt x="134" y="135"/>
                  </a:lnTo>
                  <a:lnTo>
                    <a:pt x="56" y="528"/>
                  </a:lnTo>
                  <a:lnTo>
                    <a:pt x="56" y="528"/>
                  </a:lnTo>
                  <a:lnTo>
                    <a:pt x="55" y="534"/>
                  </a:lnTo>
                  <a:lnTo>
                    <a:pt x="51" y="539"/>
                  </a:lnTo>
                  <a:lnTo>
                    <a:pt x="49" y="543"/>
                  </a:lnTo>
                  <a:lnTo>
                    <a:pt x="43" y="545"/>
                  </a:lnTo>
                  <a:lnTo>
                    <a:pt x="38" y="548"/>
                  </a:lnTo>
                  <a:lnTo>
                    <a:pt x="33" y="548"/>
                  </a:lnTo>
                  <a:lnTo>
                    <a:pt x="28" y="548"/>
                  </a:lnTo>
                  <a:lnTo>
                    <a:pt x="23" y="547"/>
                  </a:lnTo>
                  <a:lnTo>
                    <a:pt x="18" y="545"/>
                  </a:lnTo>
                  <a:lnTo>
                    <a:pt x="14" y="543"/>
                  </a:lnTo>
                  <a:lnTo>
                    <a:pt x="9" y="539"/>
                  </a:lnTo>
                  <a:lnTo>
                    <a:pt x="5" y="535"/>
                  </a:lnTo>
                  <a:lnTo>
                    <a:pt x="3" y="530"/>
                  </a:lnTo>
                  <a:lnTo>
                    <a:pt x="2" y="525"/>
                  </a:lnTo>
                  <a:lnTo>
                    <a:pt x="0" y="519"/>
                  </a:lnTo>
                  <a:lnTo>
                    <a:pt x="2" y="512"/>
                  </a:lnTo>
                  <a:lnTo>
                    <a:pt x="2" y="512"/>
                  </a:lnTo>
                  <a:lnTo>
                    <a:pt x="71" y="156"/>
                  </a:lnTo>
                  <a:lnTo>
                    <a:pt x="71" y="156"/>
                  </a:lnTo>
                  <a:lnTo>
                    <a:pt x="75" y="130"/>
                  </a:lnTo>
                  <a:lnTo>
                    <a:pt x="79" y="118"/>
                  </a:lnTo>
                  <a:lnTo>
                    <a:pt x="83" y="113"/>
                  </a:lnTo>
                  <a:lnTo>
                    <a:pt x="87" y="107"/>
                  </a:lnTo>
                  <a:lnTo>
                    <a:pt x="87" y="107"/>
                  </a:lnTo>
                  <a:lnTo>
                    <a:pt x="92" y="102"/>
                  </a:lnTo>
                  <a:lnTo>
                    <a:pt x="99" y="97"/>
                  </a:lnTo>
                  <a:lnTo>
                    <a:pt x="116" y="90"/>
                  </a:lnTo>
                  <a:lnTo>
                    <a:pt x="132" y="83"/>
                  </a:lnTo>
                  <a:lnTo>
                    <a:pt x="148" y="78"/>
                  </a:lnTo>
                  <a:lnTo>
                    <a:pt x="148" y="78"/>
                  </a:lnTo>
                  <a:lnTo>
                    <a:pt x="314" y="3"/>
                  </a:lnTo>
                  <a:lnTo>
                    <a:pt x="314" y="3"/>
                  </a:lnTo>
                  <a:lnTo>
                    <a:pt x="320" y="1"/>
                  </a:lnTo>
                  <a:lnTo>
                    <a:pt x="327" y="0"/>
                  </a:lnTo>
                  <a:lnTo>
                    <a:pt x="332" y="1"/>
                  </a:lnTo>
                  <a:lnTo>
                    <a:pt x="337" y="2"/>
                  </a:lnTo>
                  <a:lnTo>
                    <a:pt x="342" y="5"/>
                  </a:lnTo>
                  <a:lnTo>
                    <a:pt x="347" y="8"/>
                  </a:lnTo>
                  <a:lnTo>
                    <a:pt x="351" y="12"/>
                  </a:lnTo>
                  <a:lnTo>
                    <a:pt x="353" y="16"/>
                  </a:lnTo>
                  <a:lnTo>
                    <a:pt x="356" y="21"/>
                  </a:lnTo>
                  <a:lnTo>
                    <a:pt x="357" y="26"/>
                  </a:lnTo>
                  <a:lnTo>
                    <a:pt x="358" y="31"/>
                  </a:lnTo>
                  <a:lnTo>
                    <a:pt x="357" y="36"/>
                  </a:lnTo>
                  <a:lnTo>
                    <a:pt x="356" y="40"/>
                  </a:lnTo>
                  <a:lnTo>
                    <a:pt x="352" y="45"/>
                  </a:lnTo>
                  <a:lnTo>
                    <a:pt x="348" y="49"/>
                  </a:lnTo>
                  <a:lnTo>
                    <a:pt x="343" y="52"/>
                  </a:lnTo>
                  <a:lnTo>
                    <a:pt x="34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sp>
          <p:nvSpPr>
            <p:cNvPr id="297" name="Freeform 12"/>
            <p:cNvSpPr>
              <a:spLocks/>
            </p:cNvSpPr>
            <p:nvPr/>
          </p:nvSpPr>
          <p:spPr bwMode="auto">
            <a:xfrm>
              <a:off x="2746" y="2948"/>
              <a:ext cx="118" cy="125"/>
            </a:xfrm>
            <a:custGeom>
              <a:avLst/>
              <a:gdLst>
                <a:gd name="T0" fmla="*/ 319 w 354"/>
                <a:gd name="T1" fmla="*/ 373 h 375"/>
                <a:gd name="T2" fmla="*/ 319 w 354"/>
                <a:gd name="T3" fmla="*/ 373 h 375"/>
                <a:gd name="T4" fmla="*/ 193 w 354"/>
                <a:gd name="T5" fmla="*/ 337 h 375"/>
                <a:gd name="T6" fmla="*/ 193 w 354"/>
                <a:gd name="T7" fmla="*/ 337 h 375"/>
                <a:gd name="T8" fmla="*/ 165 w 354"/>
                <a:gd name="T9" fmla="*/ 330 h 375"/>
                <a:gd name="T10" fmla="*/ 150 w 354"/>
                <a:gd name="T11" fmla="*/ 326 h 375"/>
                <a:gd name="T12" fmla="*/ 135 w 354"/>
                <a:gd name="T13" fmla="*/ 321 h 375"/>
                <a:gd name="T14" fmla="*/ 121 w 354"/>
                <a:gd name="T15" fmla="*/ 316 h 375"/>
                <a:gd name="T16" fmla="*/ 108 w 354"/>
                <a:gd name="T17" fmla="*/ 309 h 375"/>
                <a:gd name="T18" fmla="*/ 103 w 354"/>
                <a:gd name="T19" fmla="*/ 305 h 375"/>
                <a:gd name="T20" fmla="*/ 98 w 354"/>
                <a:gd name="T21" fmla="*/ 300 h 375"/>
                <a:gd name="T22" fmla="*/ 94 w 354"/>
                <a:gd name="T23" fmla="*/ 295 h 375"/>
                <a:gd name="T24" fmla="*/ 91 w 354"/>
                <a:gd name="T25" fmla="*/ 288 h 375"/>
                <a:gd name="T26" fmla="*/ 91 w 354"/>
                <a:gd name="T27" fmla="*/ 288 h 375"/>
                <a:gd name="T28" fmla="*/ 1 w 354"/>
                <a:gd name="T29" fmla="*/ 34 h 375"/>
                <a:gd name="T30" fmla="*/ 1 w 354"/>
                <a:gd name="T31" fmla="*/ 34 h 375"/>
                <a:gd name="T32" fmla="*/ 0 w 354"/>
                <a:gd name="T33" fmla="*/ 28 h 375"/>
                <a:gd name="T34" fmla="*/ 0 w 354"/>
                <a:gd name="T35" fmla="*/ 23 h 375"/>
                <a:gd name="T36" fmla="*/ 1 w 354"/>
                <a:gd name="T37" fmla="*/ 18 h 375"/>
                <a:gd name="T38" fmla="*/ 3 w 354"/>
                <a:gd name="T39" fmla="*/ 13 h 375"/>
                <a:gd name="T40" fmla="*/ 6 w 354"/>
                <a:gd name="T41" fmla="*/ 9 h 375"/>
                <a:gd name="T42" fmla="*/ 10 w 354"/>
                <a:gd name="T43" fmla="*/ 5 h 375"/>
                <a:gd name="T44" fmla="*/ 15 w 354"/>
                <a:gd name="T45" fmla="*/ 3 h 375"/>
                <a:gd name="T46" fmla="*/ 19 w 354"/>
                <a:gd name="T47" fmla="*/ 1 h 375"/>
                <a:gd name="T48" fmla="*/ 25 w 354"/>
                <a:gd name="T49" fmla="*/ 0 h 375"/>
                <a:gd name="T50" fmla="*/ 30 w 354"/>
                <a:gd name="T51" fmla="*/ 0 h 375"/>
                <a:gd name="T52" fmla="*/ 36 w 354"/>
                <a:gd name="T53" fmla="*/ 0 h 375"/>
                <a:gd name="T54" fmla="*/ 41 w 354"/>
                <a:gd name="T55" fmla="*/ 3 h 375"/>
                <a:gd name="T56" fmla="*/ 46 w 354"/>
                <a:gd name="T57" fmla="*/ 5 h 375"/>
                <a:gd name="T58" fmla="*/ 50 w 354"/>
                <a:gd name="T59" fmla="*/ 9 h 375"/>
                <a:gd name="T60" fmla="*/ 53 w 354"/>
                <a:gd name="T61" fmla="*/ 14 h 375"/>
                <a:gd name="T62" fmla="*/ 56 w 354"/>
                <a:gd name="T63" fmla="*/ 19 h 375"/>
                <a:gd name="T64" fmla="*/ 56 w 354"/>
                <a:gd name="T65" fmla="*/ 19 h 375"/>
                <a:gd name="T66" fmla="*/ 149 w 354"/>
                <a:gd name="T67" fmla="*/ 278 h 375"/>
                <a:gd name="T68" fmla="*/ 149 w 354"/>
                <a:gd name="T69" fmla="*/ 278 h 375"/>
                <a:gd name="T70" fmla="*/ 128 w 354"/>
                <a:gd name="T71" fmla="*/ 258 h 375"/>
                <a:gd name="T72" fmla="*/ 128 w 354"/>
                <a:gd name="T73" fmla="*/ 258 h 375"/>
                <a:gd name="T74" fmla="*/ 334 w 354"/>
                <a:gd name="T75" fmla="*/ 319 h 375"/>
                <a:gd name="T76" fmla="*/ 334 w 354"/>
                <a:gd name="T77" fmla="*/ 319 h 375"/>
                <a:gd name="T78" fmla="*/ 340 w 354"/>
                <a:gd name="T79" fmla="*/ 321 h 375"/>
                <a:gd name="T80" fmla="*/ 345 w 354"/>
                <a:gd name="T81" fmla="*/ 324 h 375"/>
                <a:gd name="T82" fmla="*/ 349 w 354"/>
                <a:gd name="T83" fmla="*/ 328 h 375"/>
                <a:gd name="T84" fmla="*/ 352 w 354"/>
                <a:gd name="T85" fmla="*/ 333 h 375"/>
                <a:gd name="T86" fmla="*/ 354 w 354"/>
                <a:gd name="T87" fmla="*/ 338 h 375"/>
                <a:gd name="T88" fmla="*/ 354 w 354"/>
                <a:gd name="T89" fmla="*/ 343 h 375"/>
                <a:gd name="T90" fmla="*/ 354 w 354"/>
                <a:gd name="T91" fmla="*/ 348 h 375"/>
                <a:gd name="T92" fmla="*/ 353 w 354"/>
                <a:gd name="T93" fmla="*/ 353 h 375"/>
                <a:gd name="T94" fmla="*/ 352 w 354"/>
                <a:gd name="T95" fmla="*/ 358 h 375"/>
                <a:gd name="T96" fmla="*/ 349 w 354"/>
                <a:gd name="T97" fmla="*/ 363 h 375"/>
                <a:gd name="T98" fmla="*/ 345 w 354"/>
                <a:gd name="T99" fmla="*/ 367 h 375"/>
                <a:gd name="T100" fmla="*/ 342 w 354"/>
                <a:gd name="T101" fmla="*/ 371 h 375"/>
                <a:gd name="T102" fmla="*/ 336 w 354"/>
                <a:gd name="T103" fmla="*/ 373 h 375"/>
                <a:gd name="T104" fmla="*/ 331 w 354"/>
                <a:gd name="T105" fmla="*/ 375 h 375"/>
                <a:gd name="T106" fmla="*/ 325 w 354"/>
                <a:gd name="T107" fmla="*/ 375 h 375"/>
                <a:gd name="T108" fmla="*/ 319 w 354"/>
                <a:gd name="T109" fmla="*/ 373 h 375"/>
                <a:gd name="T110" fmla="*/ 319 w 354"/>
                <a:gd name="T111" fmla="*/ 37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375">
                  <a:moveTo>
                    <a:pt x="319" y="373"/>
                  </a:moveTo>
                  <a:lnTo>
                    <a:pt x="319" y="373"/>
                  </a:lnTo>
                  <a:lnTo>
                    <a:pt x="193" y="337"/>
                  </a:lnTo>
                  <a:lnTo>
                    <a:pt x="193" y="337"/>
                  </a:lnTo>
                  <a:lnTo>
                    <a:pt x="165" y="330"/>
                  </a:lnTo>
                  <a:lnTo>
                    <a:pt x="150" y="326"/>
                  </a:lnTo>
                  <a:lnTo>
                    <a:pt x="135" y="321"/>
                  </a:lnTo>
                  <a:lnTo>
                    <a:pt x="121" y="316"/>
                  </a:lnTo>
                  <a:lnTo>
                    <a:pt x="108" y="309"/>
                  </a:lnTo>
                  <a:lnTo>
                    <a:pt x="103" y="305"/>
                  </a:lnTo>
                  <a:lnTo>
                    <a:pt x="98" y="300"/>
                  </a:lnTo>
                  <a:lnTo>
                    <a:pt x="94" y="295"/>
                  </a:lnTo>
                  <a:lnTo>
                    <a:pt x="91" y="288"/>
                  </a:lnTo>
                  <a:lnTo>
                    <a:pt x="91" y="288"/>
                  </a:lnTo>
                  <a:lnTo>
                    <a:pt x="1" y="34"/>
                  </a:lnTo>
                  <a:lnTo>
                    <a:pt x="1" y="34"/>
                  </a:lnTo>
                  <a:lnTo>
                    <a:pt x="0" y="28"/>
                  </a:lnTo>
                  <a:lnTo>
                    <a:pt x="0" y="23"/>
                  </a:lnTo>
                  <a:lnTo>
                    <a:pt x="1" y="18"/>
                  </a:lnTo>
                  <a:lnTo>
                    <a:pt x="3" y="13"/>
                  </a:lnTo>
                  <a:lnTo>
                    <a:pt x="6" y="9"/>
                  </a:lnTo>
                  <a:lnTo>
                    <a:pt x="10" y="5"/>
                  </a:lnTo>
                  <a:lnTo>
                    <a:pt x="15" y="3"/>
                  </a:lnTo>
                  <a:lnTo>
                    <a:pt x="19" y="1"/>
                  </a:lnTo>
                  <a:lnTo>
                    <a:pt x="25" y="0"/>
                  </a:lnTo>
                  <a:lnTo>
                    <a:pt x="30" y="0"/>
                  </a:lnTo>
                  <a:lnTo>
                    <a:pt x="36" y="0"/>
                  </a:lnTo>
                  <a:lnTo>
                    <a:pt x="41" y="3"/>
                  </a:lnTo>
                  <a:lnTo>
                    <a:pt x="46" y="5"/>
                  </a:lnTo>
                  <a:lnTo>
                    <a:pt x="50" y="9"/>
                  </a:lnTo>
                  <a:lnTo>
                    <a:pt x="53" y="14"/>
                  </a:lnTo>
                  <a:lnTo>
                    <a:pt x="56" y="19"/>
                  </a:lnTo>
                  <a:lnTo>
                    <a:pt x="56" y="19"/>
                  </a:lnTo>
                  <a:lnTo>
                    <a:pt x="149" y="278"/>
                  </a:lnTo>
                  <a:lnTo>
                    <a:pt x="149" y="278"/>
                  </a:lnTo>
                  <a:lnTo>
                    <a:pt x="128" y="258"/>
                  </a:lnTo>
                  <a:lnTo>
                    <a:pt x="128" y="258"/>
                  </a:lnTo>
                  <a:lnTo>
                    <a:pt x="334" y="319"/>
                  </a:lnTo>
                  <a:lnTo>
                    <a:pt x="334" y="319"/>
                  </a:lnTo>
                  <a:lnTo>
                    <a:pt x="340" y="321"/>
                  </a:lnTo>
                  <a:lnTo>
                    <a:pt x="345" y="324"/>
                  </a:lnTo>
                  <a:lnTo>
                    <a:pt x="349" y="328"/>
                  </a:lnTo>
                  <a:lnTo>
                    <a:pt x="352" y="333"/>
                  </a:lnTo>
                  <a:lnTo>
                    <a:pt x="354" y="338"/>
                  </a:lnTo>
                  <a:lnTo>
                    <a:pt x="354" y="343"/>
                  </a:lnTo>
                  <a:lnTo>
                    <a:pt x="354" y="348"/>
                  </a:lnTo>
                  <a:lnTo>
                    <a:pt x="353" y="353"/>
                  </a:lnTo>
                  <a:lnTo>
                    <a:pt x="352" y="358"/>
                  </a:lnTo>
                  <a:lnTo>
                    <a:pt x="349" y="363"/>
                  </a:lnTo>
                  <a:lnTo>
                    <a:pt x="345" y="367"/>
                  </a:lnTo>
                  <a:lnTo>
                    <a:pt x="342" y="371"/>
                  </a:lnTo>
                  <a:lnTo>
                    <a:pt x="336" y="373"/>
                  </a:lnTo>
                  <a:lnTo>
                    <a:pt x="331" y="375"/>
                  </a:lnTo>
                  <a:lnTo>
                    <a:pt x="325" y="375"/>
                  </a:lnTo>
                  <a:lnTo>
                    <a:pt x="319" y="373"/>
                  </a:lnTo>
                  <a:lnTo>
                    <a:pt x="319"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Source Sans Pro"/>
              </a:endParaRPr>
            </a:p>
          </p:txBody>
        </p:sp>
      </p:grpSp>
    </p:spTree>
    <p:extLst>
      <p:ext uri="{BB962C8B-B14F-4D97-AF65-F5344CB8AC3E}">
        <p14:creationId xmlns:p14="http://schemas.microsoft.com/office/powerpoint/2010/main" val="24665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2498799" y="3176485"/>
            <a:ext cx="7188591" cy="707886"/>
          </a:xfrm>
          <a:prstGeom prst="rect">
            <a:avLst/>
          </a:prstGeom>
          <a:noFill/>
          <a:effectLst>
            <a:outerShdw blurRad="88900" dist="50800" dir="3000000" algn="ctr" rotWithShape="0">
              <a:srgbClr val="000000">
                <a:alpha val="43137"/>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OfficinaSanITCBol" panose="02000806040000020004" pitchFamily="2" charset="0"/>
              </a:rPr>
              <a:t>Minimum Required Capabilities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91" y="3039410"/>
            <a:ext cx="1146516" cy="9820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6284" y="5979942"/>
            <a:ext cx="2166423" cy="701186"/>
          </a:xfrm>
          <a:prstGeom prst="rect">
            <a:avLst/>
          </a:prstGeom>
        </p:spPr>
      </p:pic>
    </p:spTree>
    <p:extLst>
      <p:ext uri="{BB962C8B-B14F-4D97-AF65-F5344CB8AC3E}">
        <p14:creationId xmlns:p14="http://schemas.microsoft.com/office/powerpoint/2010/main" val="1693217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8738"/>
            <a:ext cx="8255000" cy="793750"/>
          </a:xfrm>
        </p:spPr>
        <p:txBody>
          <a:bodyPr/>
          <a:lstStyle/>
          <a:p>
            <a:r>
              <a:rPr lang="en-US"/>
              <a:t>Minimum Required Capabilities </a:t>
            </a:r>
          </a:p>
        </p:txBody>
      </p:sp>
      <p:sp>
        <p:nvSpPr>
          <p:cNvPr id="2" name="Date Placeholder 1"/>
          <p:cNvSpPr>
            <a:spLocks noGrp="1"/>
          </p:cNvSpPr>
          <p:nvPr>
            <p:ph type="dt" sz="half" idx="10"/>
          </p:nvPr>
        </p:nvSpPr>
        <p:spPr/>
        <p:txBody>
          <a:bodyPr/>
          <a:lstStyle/>
          <a:p>
            <a:pPr marL="0" marR="0" lvl="0" indent="0" algn="l" defTabSz="914346" rtl="0" eaLnBrk="1" fontAlgn="auto" latinLnBrk="0" hangingPunct="1">
              <a:lnSpc>
                <a:spcPct val="100000"/>
              </a:lnSpc>
              <a:spcBef>
                <a:spcPts val="0"/>
              </a:spcBef>
              <a:spcAft>
                <a:spcPts val="0"/>
              </a:spcAft>
              <a:buClrTx/>
              <a:buSzTx/>
              <a:buFontTx/>
              <a:buNone/>
              <a:tabLst/>
              <a:defRPr/>
            </a:pPr>
            <a:fld id="{73937BD2-2A5D-B348-843D-65072A3C9BD2}" type="datetime1">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346" rtl="0" eaLnBrk="1" fontAlgn="auto" latinLnBrk="0" hangingPunct="1">
                <a:lnSpc>
                  <a:spcPct val="100000"/>
                </a:lnSpc>
                <a:spcBef>
                  <a:spcPts val="0"/>
                </a:spcBef>
                <a:spcAft>
                  <a:spcPts val="0"/>
                </a:spcAft>
                <a:buClrTx/>
                <a:buSzTx/>
                <a:buFontTx/>
                <a:buNone/>
                <a:tabLst/>
                <a:defRPr/>
              </a:pPr>
              <a:t>4/11/18</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E31D446C-D41D-2D4C-AAA8-DD56B3366527}"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p:cNvSpPr>
            <a:spLocks noGrp="1"/>
          </p:cNvSpPr>
          <p:nvPr>
            <p:ph type="ftr" sz="quarter" idx="12"/>
          </p:nvPr>
        </p:nvSpPr>
        <p:spPr/>
        <p:txBody>
          <a:bodyPr/>
          <a:lstStyle/>
          <a:p>
            <a:pPr marL="0" marR="0" lvl="0" indent="0" algn="ctr" defTabSz="584200" rtl="0" eaLnBrk="1" fontAlgn="auto" latinLnBrk="1"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sym typeface="Sosa Regular"/>
              </a:rPr>
              <a:t>© 2015, Perfecto Mobile Ltd.  All Rights Reserved.  </a:t>
            </a:r>
          </a:p>
        </p:txBody>
      </p:sp>
      <p:sp>
        <p:nvSpPr>
          <p:cNvPr id="7" name="Rectangle 6"/>
          <p:cNvSpPr/>
          <p:nvPr/>
        </p:nvSpPr>
        <p:spPr>
          <a:xfrm>
            <a:off x="457200" y="1528984"/>
            <a:ext cx="3581400" cy="5164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PILLAR OF SUCCESS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038600" y="1528984"/>
            <a:ext cx="7035800" cy="5164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a:ln>
                  <a:noFill/>
                </a:ln>
                <a:solidFill>
                  <a:srgbClr val="0174A6"/>
                </a:solidFill>
                <a:effectLst/>
                <a:uLnTx/>
                <a:uFillTx/>
                <a:latin typeface="Calibri" panose="020F0502020204030204"/>
                <a:ea typeface="+mn-ea"/>
                <a:cs typeface="+mn-cs"/>
              </a:rPr>
              <a:t>MRC </a:t>
            </a:r>
            <a:endParaRPr kumimoji="0" lang="pl-PL" sz="1800" b="0" i="0" u="none" strike="noStrike" kern="1200" cap="none" spc="0" normalizeH="0" baseline="0" noProof="0">
              <a:ln>
                <a:noFill/>
              </a:ln>
              <a:solidFill>
                <a:srgbClr val="0174A6"/>
              </a:solidFill>
              <a:effectLst/>
              <a:uLnTx/>
              <a:uFillTx/>
              <a:latin typeface="Calibri" panose="020F0502020204030204"/>
              <a:ea typeface="+mn-ea"/>
              <a:cs typeface="+mn-cs"/>
            </a:endParaRPr>
          </a:p>
        </p:txBody>
      </p:sp>
      <p:sp>
        <p:nvSpPr>
          <p:cNvPr id="9" name="Rectangle 8"/>
          <p:cNvSpPr/>
          <p:nvPr/>
        </p:nvSpPr>
        <p:spPr>
          <a:xfrm>
            <a:off x="457200" y="2087784"/>
            <a:ext cx="3581400" cy="10583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tlCol="0" anchor="ct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Maximize Digital Test Coverage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038600" y="2087784"/>
            <a:ext cx="7035800" cy="1058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Clr>
                <a:srgbClr val="82BC41"/>
              </a:buClr>
              <a:buFont typeface="Wingdings" charset="2"/>
              <a:buChar char="ü"/>
              <a:defRPr/>
            </a:pPr>
            <a:r>
              <a:rPr lang="en-US" sz="1500" dirty="0">
                <a:solidFill>
                  <a:srgbClr val="44546A"/>
                </a:solidFill>
              </a:rPr>
              <a:t>Test realistic user experience scenarios </a:t>
            </a:r>
            <a:endParaRPr lang="en-US" sz="1500" dirty="0" smtClean="0">
              <a:solidFill>
                <a:srgbClr val="44546A"/>
              </a:solidFill>
            </a:endParaRPr>
          </a:p>
          <a:p>
            <a:pPr marL="285750" lvl="0" indent="-285750">
              <a:buClr>
                <a:srgbClr val="82BC41"/>
              </a:buClr>
              <a:buFont typeface="Wingdings" charset="2"/>
              <a:buChar char="ü"/>
              <a:defRPr/>
            </a:pPr>
            <a:r>
              <a:rPr lang="en-US" sz="1500" dirty="0" smtClean="0">
                <a:solidFill>
                  <a:srgbClr val="44546A"/>
                </a:solidFill>
              </a:rPr>
              <a:t>Digital </a:t>
            </a:r>
            <a:r>
              <a:rPr kumimoji="0" lang="en-US" sz="1500" b="0" i="0" u="none" strike="noStrike" kern="1200" cap="none" spc="0" normalizeH="0" baseline="0" noProof="0" dirty="0">
                <a:ln>
                  <a:noFill/>
                </a:ln>
                <a:solidFill>
                  <a:srgbClr val="44546A"/>
                </a:solidFill>
                <a:effectLst/>
                <a:uLnTx/>
                <a:uFillTx/>
                <a:latin typeface="Calibri" panose="020F0502020204030204"/>
                <a:ea typeface="+mn-ea"/>
                <a:cs typeface="+mn-cs"/>
              </a:rPr>
              <a:t>coverage against the market: all platforms + mobile sensors </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dirty="0">
                <a:ln>
                  <a:noFill/>
                </a:ln>
                <a:solidFill>
                  <a:srgbClr val="44546A"/>
                </a:solidFill>
                <a:effectLst/>
                <a:uLnTx/>
                <a:uFillTx/>
                <a:latin typeface="Calibri" panose="020F0502020204030204"/>
                <a:ea typeface="+mn-ea"/>
                <a:cs typeface="+mn-cs"/>
              </a:rPr>
              <a:t>Same-day platform support </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endParaRPr kumimoji="0" lang="en-US" sz="15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1" name="Rectangle 10"/>
          <p:cNvSpPr/>
          <p:nvPr/>
        </p:nvSpPr>
        <p:spPr>
          <a:xfrm>
            <a:off x="457200" y="3188450"/>
            <a:ext cx="3581400" cy="10583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tlCol="0" anchor="ct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Achieve High Degree of Automation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038600" y="3188450"/>
            <a:ext cx="7035800" cy="1058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Automation of your full delivery pipeline</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Scalable automation running parallel and unattended</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Automate 90% or more of test cases</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Use industry standard automation frameworks</a:t>
            </a: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457200" y="4289116"/>
            <a:ext cx="3581400" cy="10583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tlCol="0" anchor="ct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Fast Feedback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4038600" y="4289116"/>
            <a:ext cx="7035800" cy="1058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Reduce the noise</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Digital centric view of test reports across platforms</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Fast drill down from CI job &gt; platform &gt; test suite &gt; test &gt; step &gt; error</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Executive dashboard with fast drill down into actionable detail</a:t>
            </a: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457200" y="5389782"/>
            <a:ext cx="3581400" cy="10583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tlCol="0" anchor="ct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Integrate Lab Across </a:t>
            </a:r>
            <a:b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Dev-Test-Ops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038600" y="5389782"/>
            <a:ext cx="7035800" cy="1058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Full lab access from within your IDE of choice</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Integrated with DevOps pipeline tools (CI, FW, IDEs, etc.)</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Test during coding, test in CI, test in QA, test in Production</a:t>
            </a:r>
          </a:p>
          <a:p>
            <a:pPr marL="285750" marR="0" lvl="0" indent="-285750" algn="l" defTabSz="912813" rtl="0" eaLnBrk="0" fontAlgn="base" latinLnBrk="0" hangingPunct="0">
              <a:lnSpc>
                <a:spcPct val="100000"/>
              </a:lnSpc>
              <a:spcBef>
                <a:spcPct val="0"/>
              </a:spcBef>
              <a:spcAft>
                <a:spcPct val="0"/>
              </a:spcAft>
              <a:buClr>
                <a:srgbClr val="82BC41"/>
              </a:buClr>
              <a:buSzTx/>
              <a:buFont typeface="Wingdings" charset="2"/>
              <a:buChar char="ü"/>
              <a:tabLst/>
              <a:defRPr/>
            </a:pPr>
            <a:r>
              <a:rPr kumimoji="0" lang="en-US" sz="1500" b="0" i="0" u="none" strike="noStrike" kern="1200" cap="none" spc="0" normalizeH="0" baseline="0" noProof="0">
                <a:ln>
                  <a:noFill/>
                </a:ln>
                <a:solidFill>
                  <a:srgbClr val="44546A"/>
                </a:solidFill>
                <a:effectLst/>
                <a:uLnTx/>
                <a:uFillTx/>
                <a:latin typeface="Calibri" panose="020F0502020204030204"/>
                <a:ea typeface="+mn-ea"/>
                <a:cs typeface="+mn-cs"/>
              </a:rPr>
              <a:t>24/7 managed test environment</a:t>
            </a: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618564" y="2438401"/>
            <a:ext cx="448236" cy="369332"/>
          </a:xfrm>
          <a:prstGeom prst="rect">
            <a:avLst/>
          </a:prstGeom>
          <a:noFill/>
        </p:spPr>
        <p:txBody>
          <a:bodyPr wrap="squar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mn-ea"/>
                <a:cs typeface="+mn-cs"/>
              </a:rPr>
              <a:t>1</a:t>
            </a:r>
          </a:p>
        </p:txBody>
      </p:sp>
      <p:sp>
        <p:nvSpPr>
          <p:cNvPr id="18" name="TextBox 17"/>
          <p:cNvSpPr txBox="1"/>
          <p:nvPr/>
        </p:nvSpPr>
        <p:spPr>
          <a:xfrm>
            <a:off x="614082" y="3532356"/>
            <a:ext cx="448236" cy="369332"/>
          </a:xfrm>
          <a:prstGeom prst="rect">
            <a:avLst/>
          </a:prstGeom>
          <a:noFill/>
        </p:spPr>
        <p:txBody>
          <a:bodyPr wrap="squar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mn-ea"/>
                <a:cs typeface="+mn-cs"/>
              </a:rPr>
              <a:t>2</a:t>
            </a:r>
          </a:p>
        </p:txBody>
      </p:sp>
      <p:sp>
        <p:nvSpPr>
          <p:cNvPr id="19" name="TextBox 18"/>
          <p:cNvSpPr txBox="1"/>
          <p:nvPr/>
        </p:nvSpPr>
        <p:spPr>
          <a:xfrm>
            <a:off x="614082" y="4648964"/>
            <a:ext cx="448236" cy="369332"/>
          </a:xfrm>
          <a:prstGeom prst="rect">
            <a:avLst/>
          </a:prstGeom>
          <a:noFill/>
        </p:spPr>
        <p:txBody>
          <a:bodyPr wrap="squar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mn-ea"/>
                <a:cs typeface="+mn-cs"/>
              </a:rPr>
              <a:t>3</a:t>
            </a:r>
          </a:p>
        </p:txBody>
      </p:sp>
      <p:sp>
        <p:nvSpPr>
          <p:cNvPr id="20" name="TextBox 19"/>
          <p:cNvSpPr txBox="1"/>
          <p:nvPr/>
        </p:nvSpPr>
        <p:spPr>
          <a:xfrm>
            <a:off x="614082" y="5749630"/>
            <a:ext cx="448236" cy="369332"/>
          </a:xfrm>
          <a:prstGeom prst="rect">
            <a:avLst/>
          </a:prstGeom>
          <a:noFill/>
        </p:spPr>
        <p:txBody>
          <a:bodyPr wrap="squar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mn-ea"/>
                <a:cs typeface="+mn-cs"/>
              </a:rPr>
              <a:t>4</a:t>
            </a:r>
          </a:p>
        </p:txBody>
      </p:sp>
    </p:spTree>
    <p:extLst>
      <p:ext uri="{BB962C8B-B14F-4D97-AF65-F5344CB8AC3E}">
        <p14:creationId xmlns:p14="http://schemas.microsoft.com/office/powerpoint/2010/main" val="4353752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8" name="Group 747">
            <a:extLst>
              <a:ext uri="{FF2B5EF4-FFF2-40B4-BE49-F238E27FC236}">
                <a16:creationId xmlns="" xmlns:a16="http://schemas.microsoft.com/office/drawing/2014/main" id="{EFADF327-8433-A840-9CBE-A7B053FFECBD}"/>
              </a:ext>
            </a:extLst>
          </p:cNvPr>
          <p:cNvGrpSpPr/>
          <p:nvPr/>
        </p:nvGrpSpPr>
        <p:grpSpPr>
          <a:xfrm>
            <a:off x="2774772" y="1107863"/>
            <a:ext cx="2964438" cy="3667267"/>
            <a:chOff x="2549082" y="1315286"/>
            <a:chExt cx="3559272" cy="4403128"/>
          </a:xfrm>
        </p:grpSpPr>
        <p:grpSp>
          <p:nvGrpSpPr>
            <p:cNvPr id="749" name="Group 748">
              <a:extLst>
                <a:ext uri="{FF2B5EF4-FFF2-40B4-BE49-F238E27FC236}">
                  <a16:creationId xmlns="" xmlns:a16="http://schemas.microsoft.com/office/drawing/2014/main" id="{545583D6-B368-ED45-9020-EAF82BB52637}"/>
                </a:ext>
              </a:extLst>
            </p:cNvPr>
            <p:cNvGrpSpPr/>
            <p:nvPr/>
          </p:nvGrpSpPr>
          <p:grpSpPr>
            <a:xfrm>
              <a:off x="2549082" y="4380189"/>
              <a:ext cx="906472" cy="861157"/>
              <a:chOff x="2615741" y="1711154"/>
              <a:chExt cx="4826902" cy="4585603"/>
            </a:xfrm>
          </p:grpSpPr>
          <p:sp>
            <p:nvSpPr>
              <p:cNvPr id="893" name="bk object 16">
                <a:extLst>
                  <a:ext uri="{FF2B5EF4-FFF2-40B4-BE49-F238E27FC236}">
                    <a16:creationId xmlns="" xmlns:a16="http://schemas.microsoft.com/office/drawing/2014/main" id="{633BD968-7CA5-C845-9403-FA5AF5112AF3}"/>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94" name="bk object 17">
                <a:extLst>
                  <a:ext uri="{FF2B5EF4-FFF2-40B4-BE49-F238E27FC236}">
                    <a16:creationId xmlns="" xmlns:a16="http://schemas.microsoft.com/office/drawing/2014/main" id="{D9A6E394-7D1C-6948-B890-E4E8C6B99CB3}"/>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95" name="bk object 18">
                <a:extLst>
                  <a:ext uri="{FF2B5EF4-FFF2-40B4-BE49-F238E27FC236}">
                    <a16:creationId xmlns="" xmlns:a16="http://schemas.microsoft.com/office/drawing/2014/main" id="{B7C54854-5BF5-8E4D-A406-03E91204400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50" name="Group 749">
              <a:extLst>
                <a:ext uri="{FF2B5EF4-FFF2-40B4-BE49-F238E27FC236}">
                  <a16:creationId xmlns="" xmlns:a16="http://schemas.microsoft.com/office/drawing/2014/main" id="{4A6ABE75-8C26-7549-9B2F-44C909967EBC}"/>
                </a:ext>
              </a:extLst>
            </p:cNvPr>
            <p:cNvGrpSpPr/>
            <p:nvPr/>
          </p:nvGrpSpPr>
          <p:grpSpPr>
            <a:xfrm>
              <a:off x="3072961" y="4473493"/>
              <a:ext cx="906472" cy="861157"/>
              <a:chOff x="2615741" y="1711154"/>
              <a:chExt cx="4826902" cy="4585603"/>
            </a:xfrm>
          </p:grpSpPr>
          <p:sp>
            <p:nvSpPr>
              <p:cNvPr id="890" name="bk object 16">
                <a:extLst>
                  <a:ext uri="{FF2B5EF4-FFF2-40B4-BE49-F238E27FC236}">
                    <a16:creationId xmlns="" xmlns:a16="http://schemas.microsoft.com/office/drawing/2014/main" id="{CEBEC9BA-FC26-FF48-AC40-BC2394F9E2A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91" name="bk object 17">
                <a:extLst>
                  <a:ext uri="{FF2B5EF4-FFF2-40B4-BE49-F238E27FC236}">
                    <a16:creationId xmlns="" xmlns:a16="http://schemas.microsoft.com/office/drawing/2014/main" id="{67EA9CE7-62CD-2341-82C4-34046319734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92" name="bk object 18">
                <a:extLst>
                  <a:ext uri="{FF2B5EF4-FFF2-40B4-BE49-F238E27FC236}">
                    <a16:creationId xmlns="" xmlns:a16="http://schemas.microsoft.com/office/drawing/2014/main" id="{16D0EE68-ECAE-B34F-B90D-72491B085F9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51" name="Group 750">
              <a:extLst>
                <a:ext uri="{FF2B5EF4-FFF2-40B4-BE49-F238E27FC236}">
                  <a16:creationId xmlns="" xmlns:a16="http://schemas.microsoft.com/office/drawing/2014/main" id="{9B0E5031-30B0-5B42-B9AF-87BA0CDBBBA8}"/>
                </a:ext>
              </a:extLst>
            </p:cNvPr>
            <p:cNvGrpSpPr/>
            <p:nvPr/>
          </p:nvGrpSpPr>
          <p:grpSpPr>
            <a:xfrm>
              <a:off x="3605772" y="4567469"/>
              <a:ext cx="906472" cy="861157"/>
              <a:chOff x="2615741" y="1711154"/>
              <a:chExt cx="4826902" cy="4585603"/>
            </a:xfrm>
          </p:grpSpPr>
          <p:sp>
            <p:nvSpPr>
              <p:cNvPr id="887" name="bk object 16">
                <a:extLst>
                  <a:ext uri="{FF2B5EF4-FFF2-40B4-BE49-F238E27FC236}">
                    <a16:creationId xmlns="" xmlns:a16="http://schemas.microsoft.com/office/drawing/2014/main" id="{D40056D0-F013-AF46-BFA3-24B51EC2F6EB}"/>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88" name="bk object 17">
                <a:extLst>
                  <a:ext uri="{FF2B5EF4-FFF2-40B4-BE49-F238E27FC236}">
                    <a16:creationId xmlns="" xmlns:a16="http://schemas.microsoft.com/office/drawing/2014/main" id="{F73F17D1-BC3C-BC49-B26C-3F1BD0B2554B}"/>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89" name="bk object 18">
                <a:extLst>
                  <a:ext uri="{FF2B5EF4-FFF2-40B4-BE49-F238E27FC236}">
                    <a16:creationId xmlns="" xmlns:a16="http://schemas.microsoft.com/office/drawing/2014/main" id="{6844ADD4-3B8F-6E40-A047-6CFC5AA59A9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52" name="Group 751">
              <a:extLst>
                <a:ext uri="{FF2B5EF4-FFF2-40B4-BE49-F238E27FC236}">
                  <a16:creationId xmlns="" xmlns:a16="http://schemas.microsoft.com/office/drawing/2014/main" id="{AD542366-9195-254E-ACBB-C2948828E806}"/>
                </a:ext>
              </a:extLst>
            </p:cNvPr>
            <p:cNvGrpSpPr/>
            <p:nvPr/>
          </p:nvGrpSpPr>
          <p:grpSpPr>
            <a:xfrm>
              <a:off x="4129651" y="4660773"/>
              <a:ext cx="906472" cy="861157"/>
              <a:chOff x="2615741" y="1711154"/>
              <a:chExt cx="4826902" cy="4585603"/>
            </a:xfrm>
          </p:grpSpPr>
          <p:sp>
            <p:nvSpPr>
              <p:cNvPr id="884" name="bk object 16">
                <a:extLst>
                  <a:ext uri="{FF2B5EF4-FFF2-40B4-BE49-F238E27FC236}">
                    <a16:creationId xmlns="" xmlns:a16="http://schemas.microsoft.com/office/drawing/2014/main" id="{E166F2E8-C870-EA4E-BDC8-F71635CC58F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85" name="bk object 17">
                <a:extLst>
                  <a:ext uri="{FF2B5EF4-FFF2-40B4-BE49-F238E27FC236}">
                    <a16:creationId xmlns="" xmlns:a16="http://schemas.microsoft.com/office/drawing/2014/main" id="{4859968C-FC34-7948-AA57-CF62D499E3A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86" name="bk object 18">
                <a:extLst>
                  <a:ext uri="{FF2B5EF4-FFF2-40B4-BE49-F238E27FC236}">
                    <a16:creationId xmlns="" xmlns:a16="http://schemas.microsoft.com/office/drawing/2014/main" id="{E957DB70-6387-3444-8EF8-98CB8177207B}"/>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53" name="Group 752">
              <a:extLst>
                <a:ext uri="{FF2B5EF4-FFF2-40B4-BE49-F238E27FC236}">
                  <a16:creationId xmlns="" xmlns:a16="http://schemas.microsoft.com/office/drawing/2014/main" id="{F5E83ED1-51FE-AB47-90F1-DF4596A8EF02}"/>
                </a:ext>
              </a:extLst>
            </p:cNvPr>
            <p:cNvGrpSpPr/>
            <p:nvPr/>
          </p:nvGrpSpPr>
          <p:grpSpPr>
            <a:xfrm>
              <a:off x="4661533" y="4754077"/>
              <a:ext cx="906472" cy="861157"/>
              <a:chOff x="2615741" y="1711154"/>
              <a:chExt cx="4826902" cy="4585603"/>
            </a:xfrm>
          </p:grpSpPr>
          <p:sp>
            <p:nvSpPr>
              <p:cNvPr id="881" name="bk object 16">
                <a:extLst>
                  <a:ext uri="{FF2B5EF4-FFF2-40B4-BE49-F238E27FC236}">
                    <a16:creationId xmlns="" xmlns:a16="http://schemas.microsoft.com/office/drawing/2014/main" id="{E5F9C3BD-199C-FC4E-BDB7-646A0141D23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82" name="bk object 17">
                <a:extLst>
                  <a:ext uri="{FF2B5EF4-FFF2-40B4-BE49-F238E27FC236}">
                    <a16:creationId xmlns="" xmlns:a16="http://schemas.microsoft.com/office/drawing/2014/main" id="{198A312E-DCF6-7D41-9149-53FDFED227FA}"/>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83" name="bk object 18">
                <a:extLst>
                  <a:ext uri="{FF2B5EF4-FFF2-40B4-BE49-F238E27FC236}">
                    <a16:creationId xmlns="" xmlns:a16="http://schemas.microsoft.com/office/drawing/2014/main" id="{5BAAC8EE-2EB1-6D41-8A29-4DFAF9B3AF8A}"/>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54" name="Group 753">
              <a:extLst>
                <a:ext uri="{FF2B5EF4-FFF2-40B4-BE49-F238E27FC236}">
                  <a16:creationId xmlns="" xmlns:a16="http://schemas.microsoft.com/office/drawing/2014/main" id="{6BBD95C4-9CD4-F447-B5EA-DE199F5CAD70}"/>
                </a:ext>
              </a:extLst>
            </p:cNvPr>
            <p:cNvGrpSpPr/>
            <p:nvPr/>
          </p:nvGrpSpPr>
          <p:grpSpPr>
            <a:xfrm>
              <a:off x="5201882" y="4847381"/>
              <a:ext cx="906472" cy="861157"/>
              <a:chOff x="2615741" y="1711154"/>
              <a:chExt cx="4826902" cy="4585603"/>
            </a:xfrm>
          </p:grpSpPr>
          <p:sp>
            <p:nvSpPr>
              <p:cNvPr id="878" name="bk object 16">
                <a:extLst>
                  <a:ext uri="{FF2B5EF4-FFF2-40B4-BE49-F238E27FC236}">
                    <a16:creationId xmlns="" xmlns:a16="http://schemas.microsoft.com/office/drawing/2014/main" id="{82D0462C-5D88-394D-9AA6-B791F2E1861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79" name="bk object 17">
                <a:extLst>
                  <a:ext uri="{FF2B5EF4-FFF2-40B4-BE49-F238E27FC236}">
                    <a16:creationId xmlns="" xmlns:a16="http://schemas.microsoft.com/office/drawing/2014/main" id="{544498F7-6EE7-6F48-8103-2BD3A2F9BF97}"/>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880" name="bk object 18">
                <a:extLst>
                  <a:ext uri="{FF2B5EF4-FFF2-40B4-BE49-F238E27FC236}">
                    <a16:creationId xmlns="" xmlns:a16="http://schemas.microsoft.com/office/drawing/2014/main" id="{968BFE76-BF94-B24E-B90E-93488E29FCB4}"/>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55" name="Group 754">
              <a:extLst>
                <a:ext uri="{FF2B5EF4-FFF2-40B4-BE49-F238E27FC236}">
                  <a16:creationId xmlns="" xmlns:a16="http://schemas.microsoft.com/office/drawing/2014/main" id="{2F4C11DF-1D6F-CA46-AF66-02A710251E80}"/>
                </a:ext>
              </a:extLst>
            </p:cNvPr>
            <p:cNvGrpSpPr/>
            <p:nvPr/>
          </p:nvGrpSpPr>
          <p:grpSpPr>
            <a:xfrm>
              <a:off x="2549082" y="3770592"/>
              <a:ext cx="906472" cy="861157"/>
              <a:chOff x="2615741" y="1711154"/>
              <a:chExt cx="4826902" cy="4585603"/>
            </a:xfrm>
          </p:grpSpPr>
          <p:sp>
            <p:nvSpPr>
              <p:cNvPr id="875" name="bk object 16">
                <a:extLst>
                  <a:ext uri="{FF2B5EF4-FFF2-40B4-BE49-F238E27FC236}">
                    <a16:creationId xmlns="" xmlns:a16="http://schemas.microsoft.com/office/drawing/2014/main" id="{66A9B9D6-C079-2D49-BC00-0B0E12AFC01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76" name="bk object 17">
                <a:extLst>
                  <a:ext uri="{FF2B5EF4-FFF2-40B4-BE49-F238E27FC236}">
                    <a16:creationId xmlns="" xmlns:a16="http://schemas.microsoft.com/office/drawing/2014/main" id="{7F10B286-ABDF-9B44-BBDF-8D5A4AB482F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77" name="bk object 18">
                <a:extLst>
                  <a:ext uri="{FF2B5EF4-FFF2-40B4-BE49-F238E27FC236}">
                    <a16:creationId xmlns="" xmlns:a16="http://schemas.microsoft.com/office/drawing/2014/main" id="{DDBBEF36-E964-AA47-ADB6-071E62E23E2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56" name="Group 755">
              <a:extLst>
                <a:ext uri="{FF2B5EF4-FFF2-40B4-BE49-F238E27FC236}">
                  <a16:creationId xmlns="" xmlns:a16="http://schemas.microsoft.com/office/drawing/2014/main" id="{9484B584-832A-974D-B3E4-7B918BC2F31C}"/>
                </a:ext>
              </a:extLst>
            </p:cNvPr>
            <p:cNvGrpSpPr/>
            <p:nvPr/>
          </p:nvGrpSpPr>
          <p:grpSpPr>
            <a:xfrm>
              <a:off x="3072961" y="3863896"/>
              <a:ext cx="906472" cy="861157"/>
              <a:chOff x="2615741" y="1711154"/>
              <a:chExt cx="4826902" cy="4585603"/>
            </a:xfrm>
          </p:grpSpPr>
          <p:sp>
            <p:nvSpPr>
              <p:cNvPr id="872" name="bk object 16">
                <a:extLst>
                  <a:ext uri="{FF2B5EF4-FFF2-40B4-BE49-F238E27FC236}">
                    <a16:creationId xmlns="" xmlns:a16="http://schemas.microsoft.com/office/drawing/2014/main" id="{3A29659D-C132-C442-8BCF-038BD2DF9261}"/>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73" name="bk object 17">
                <a:extLst>
                  <a:ext uri="{FF2B5EF4-FFF2-40B4-BE49-F238E27FC236}">
                    <a16:creationId xmlns="" xmlns:a16="http://schemas.microsoft.com/office/drawing/2014/main" id="{CCA5B90E-BBB5-BC4F-B3FF-12B5D1BB8F7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74" name="bk object 18">
                <a:extLst>
                  <a:ext uri="{FF2B5EF4-FFF2-40B4-BE49-F238E27FC236}">
                    <a16:creationId xmlns="" xmlns:a16="http://schemas.microsoft.com/office/drawing/2014/main" id="{31AA8604-3E0B-E649-9DEC-A9B3938817D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57" name="Group 756">
              <a:extLst>
                <a:ext uri="{FF2B5EF4-FFF2-40B4-BE49-F238E27FC236}">
                  <a16:creationId xmlns="" xmlns:a16="http://schemas.microsoft.com/office/drawing/2014/main" id="{05BC6900-EA8D-864E-B278-658C25D8C373}"/>
                </a:ext>
              </a:extLst>
            </p:cNvPr>
            <p:cNvGrpSpPr/>
            <p:nvPr/>
          </p:nvGrpSpPr>
          <p:grpSpPr>
            <a:xfrm>
              <a:off x="3605772" y="3957872"/>
              <a:ext cx="906472" cy="861157"/>
              <a:chOff x="2615741" y="1711154"/>
              <a:chExt cx="4826902" cy="4585603"/>
            </a:xfrm>
          </p:grpSpPr>
          <p:sp>
            <p:nvSpPr>
              <p:cNvPr id="869" name="bk object 16">
                <a:extLst>
                  <a:ext uri="{FF2B5EF4-FFF2-40B4-BE49-F238E27FC236}">
                    <a16:creationId xmlns="" xmlns:a16="http://schemas.microsoft.com/office/drawing/2014/main" id="{7FFA8C97-002F-7944-B0E9-BFEE38F4875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70" name="bk object 17">
                <a:extLst>
                  <a:ext uri="{FF2B5EF4-FFF2-40B4-BE49-F238E27FC236}">
                    <a16:creationId xmlns="" xmlns:a16="http://schemas.microsoft.com/office/drawing/2014/main" id="{AF5342CE-6F0A-BF4F-8327-FEEDBC51B17B}"/>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71" name="bk object 18">
                <a:extLst>
                  <a:ext uri="{FF2B5EF4-FFF2-40B4-BE49-F238E27FC236}">
                    <a16:creationId xmlns="" xmlns:a16="http://schemas.microsoft.com/office/drawing/2014/main" id="{7D361CAD-79AC-2F4E-861D-68AE91F0EB0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58" name="Group 757">
              <a:extLst>
                <a:ext uri="{FF2B5EF4-FFF2-40B4-BE49-F238E27FC236}">
                  <a16:creationId xmlns="" xmlns:a16="http://schemas.microsoft.com/office/drawing/2014/main" id="{3813F9E3-597E-4144-8877-15C2CB013C1B}"/>
                </a:ext>
              </a:extLst>
            </p:cNvPr>
            <p:cNvGrpSpPr/>
            <p:nvPr/>
          </p:nvGrpSpPr>
          <p:grpSpPr>
            <a:xfrm>
              <a:off x="4129651" y="4051176"/>
              <a:ext cx="906472" cy="861157"/>
              <a:chOff x="2615741" y="1711154"/>
              <a:chExt cx="4826902" cy="4585603"/>
            </a:xfrm>
          </p:grpSpPr>
          <p:sp>
            <p:nvSpPr>
              <p:cNvPr id="866" name="bk object 16">
                <a:extLst>
                  <a:ext uri="{FF2B5EF4-FFF2-40B4-BE49-F238E27FC236}">
                    <a16:creationId xmlns="" xmlns:a16="http://schemas.microsoft.com/office/drawing/2014/main" id="{48EF3C90-B28F-184C-B0D2-2D7402BAEC88}"/>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67" name="bk object 17">
                <a:extLst>
                  <a:ext uri="{FF2B5EF4-FFF2-40B4-BE49-F238E27FC236}">
                    <a16:creationId xmlns="" xmlns:a16="http://schemas.microsoft.com/office/drawing/2014/main" id="{D74C066B-E754-5D4F-B7EF-6897E64F466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68" name="bk object 18">
                <a:extLst>
                  <a:ext uri="{FF2B5EF4-FFF2-40B4-BE49-F238E27FC236}">
                    <a16:creationId xmlns="" xmlns:a16="http://schemas.microsoft.com/office/drawing/2014/main" id="{11B42FC2-F601-394A-A84E-9CF1693BE81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59" name="Group 758">
              <a:extLst>
                <a:ext uri="{FF2B5EF4-FFF2-40B4-BE49-F238E27FC236}">
                  <a16:creationId xmlns="" xmlns:a16="http://schemas.microsoft.com/office/drawing/2014/main" id="{4BC2F39D-AA96-714B-B342-73A0A7E0173A}"/>
                </a:ext>
              </a:extLst>
            </p:cNvPr>
            <p:cNvGrpSpPr/>
            <p:nvPr/>
          </p:nvGrpSpPr>
          <p:grpSpPr>
            <a:xfrm>
              <a:off x="4661533" y="4144480"/>
              <a:ext cx="906472" cy="861157"/>
              <a:chOff x="2615741" y="1711154"/>
              <a:chExt cx="4826902" cy="4585603"/>
            </a:xfrm>
          </p:grpSpPr>
          <p:sp>
            <p:nvSpPr>
              <p:cNvPr id="863" name="bk object 16">
                <a:extLst>
                  <a:ext uri="{FF2B5EF4-FFF2-40B4-BE49-F238E27FC236}">
                    <a16:creationId xmlns="" xmlns:a16="http://schemas.microsoft.com/office/drawing/2014/main" id="{14EB76C5-4FA0-794F-B53F-1A393D5D8B23}"/>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64" name="bk object 17">
                <a:extLst>
                  <a:ext uri="{FF2B5EF4-FFF2-40B4-BE49-F238E27FC236}">
                    <a16:creationId xmlns="" xmlns:a16="http://schemas.microsoft.com/office/drawing/2014/main" id="{697162AE-CBC4-8246-96C7-7215F6BA55C7}"/>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65" name="bk object 18">
                <a:extLst>
                  <a:ext uri="{FF2B5EF4-FFF2-40B4-BE49-F238E27FC236}">
                    <a16:creationId xmlns="" xmlns:a16="http://schemas.microsoft.com/office/drawing/2014/main" id="{4D798318-324D-C246-BBD3-DEABE91253B3}"/>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60" name="Group 759">
              <a:extLst>
                <a:ext uri="{FF2B5EF4-FFF2-40B4-BE49-F238E27FC236}">
                  <a16:creationId xmlns="" xmlns:a16="http://schemas.microsoft.com/office/drawing/2014/main" id="{23419202-587E-594D-AB19-ED1E20DB1B76}"/>
                </a:ext>
              </a:extLst>
            </p:cNvPr>
            <p:cNvGrpSpPr/>
            <p:nvPr/>
          </p:nvGrpSpPr>
          <p:grpSpPr>
            <a:xfrm>
              <a:off x="5201882" y="4237784"/>
              <a:ext cx="906472" cy="861157"/>
              <a:chOff x="2615741" y="1711154"/>
              <a:chExt cx="4826902" cy="4585603"/>
            </a:xfrm>
          </p:grpSpPr>
          <p:sp>
            <p:nvSpPr>
              <p:cNvPr id="860" name="bk object 16">
                <a:extLst>
                  <a:ext uri="{FF2B5EF4-FFF2-40B4-BE49-F238E27FC236}">
                    <a16:creationId xmlns="" xmlns:a16="http://schemas.microsoft.com/office/drawing/2014/main" id="{6CC4FB34-52C0-284E-AB65-7D0DF162BCD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61" name="bk object 17">
                <a:extLst>
                  <a:ext uri="{FF2B5EF4-FFF2-40B4-BE49-F238E27FC236}">
                    <a16:creationId xmlns="" xmlns:a16="http://schemas.microsoft.com/office/drawing/2014/main" id="{1CED2187-CBF7-E24C-8EF7-EC7494FEBF8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862" name="bk object 18">
                <a:extLst>
                  <a:ext uri="{FF2B5EF4-FFF2-40B4-BE49-F238E27FC236}">
                    <a16:creationId xmlns="" xmlns:a16="http://schemas.microsoft.com/office/drawing/2014/main" id="{5379E60C-B809-994D-9F7B-81C6584CE54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61" name="Group 760">
              <a:extLst>
                <a:ext uri="{FF2B5EF4-FFF2-40B4-BE49-F238E27FC236}">
                  <a16:creationId xmlns="" xmlns:a16="http://schemas.microsoft.com/office/drawing/2014/main" id="{9E7E7966-AA65-5D48-B364-8F5E4611EF08}"/>
                </a:ext>
              </a:extLst>
            </p:cNvPr>
            <p:cNvGrpSpPr/>
            <p:nvPr/>
          </p:nvGrpSpPr>
          <p:grpSpPr>
            <a:xfrm>
              <a:off x="2549082" y="3161003"/>
              <a:ext cx="906472" cy="861157"/>
              <a:chOff x="2615741" y="1711154"/>
              <a:chExt cx="4826902" cy="4585603"/>
            </a:xfrm>
          </p:grpSpPr>
          <p:sp>
            <p:nvSpPr>
              <p:cNvPr id="857" name="bk object 16">
                <a:extLst>
                  <a:ext uri="{FF2B5EF4-FFF2-40B4-BE49-F238E27FC236}">
                    <a16:creationId xmlns="" xmlns:a16="http://schemas.microsoft.com/office/drawing/2014/main" id="{273FF536-258C-8049-9472-3B1170C11E61}"/>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58" name="bk object 17">
                <a:extLst>
                  <a:ext uri="{FF2B5EF4-FFF2-40B4-BE49-F238E27FC236}">
                    <a16:creationId xmlns="" xmlns:a16="http://schemas.microsoft.com/office/drawing/2014/main" id="{2AB9E925-236B-EF4F-9A69-5F27F066A41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59" name="bk object 18">
                <a:extLst>
                  <a:ext uri="{FF2B5EF4-FFF2-40B4-BE49-F238E27FC236}">
                    <a16:creationId xmlns="" xmlns:a16="http://schemas.microsoft.com/office/drawing/2014/main" id="{8D78DD3D-E614-F54D-ABF2-3E8D20CB5DF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62" name="Group 761">
              <a:extLst>
                <a:ext uri="{FF2B5EF4-FFF2-40B4-BE49-F238E27FC236}">
                  <a16:creationId xmlns="" xmlns:a16="http://schemas.microsoft.com/office/drawing/2014/main" id="{8061797B-72E5-B44F-8856-88FEBA1D4DD3}"/>
                </a:ext>
              </a:extLst>
            </p:cNvPr>
            <p:cNvGrpSpPr/>
            <p:nvPr/>
          </p:nvGrpSpPr>
          <p:grpSpPr>
            <a:xfrm>
              <a:off x="3072961" y="3254307"/>
              <a:ext cx="906472" cy="861157"/>
              <a:chOff x="2615741" y="1711154"/>
              <a:chExt cx="4826902" cy="4585603"/>
            </a:xfrm>
          </p:grpSpPr>
          <p:sp>
            <p:nvSpPr>
              <p:cNvPr id="854" name="bk object 16">
                <a:extLst>
                  <a:ext uri="{FF2B5EF4-FFF2-40B4-BE49-F238E27FC236}">
                    <a16:creationId xmlns="" xmlns:a16="http://schemas.microsoft.com/office/drawing/2014/main" id="{12D5E1A4-2897-C34D-8C89-7BDF83D3D126}"/>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55" name="bk object 17">
                <a:extLst>
                  <a:ext uri="{FF2B5EF4-FFF2-40B4-BE49-F238E27FC236}">
                    <a16:creationId xmlns="" xmlns:a16="http://schemas.microsoft.com/office/drawing/2014/main" id="{0E831FB6-9FFC-C748-9B1C-21DF29C483C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56" name="bk object 18">
                <a:extLst>
                  <a:ext uri="{FF2B5EF4-FFF2-40B4-BE49-F238E27FC236}">
                    <a16:creationId xmlns="" xmlns:a16="http://schemas.microsoft.com/office/drawing/2014/main" id="{7D53C71F-4434-5446-9228-9433202DEBB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63" name="Group 762">
              <a:extLst>
                <a:ext uri="{FF2B5EF4-FFF2-40B4-BE49-F238E27FC236}">
                  <a16:creationId xmlns="" xmlns:a16="http://schemas.microsoft.com/office/drawing/2014/main" id="{A0315CB3-0933-2545-AAE6-417B0CD1E85F}"/>
                </a:ext>
              </a:extLst>
            </p:cNvPr>
            <p:cNvGrpSpPr/>
            <p:nvPr/>
          </p:nvGrpSpPr>
          <p:grpSpPr>
            <a:xfrm>
              <a:off x="3605772" y="3348283"/>
              <a:ext cx="906472" cy="861157"/>
              <a:chOff x="2615741" y="1711154"/>
              <a:chExt cx="4826902" cy="4585603"/>
            </a:xfrm>
          </p:grpSpPr>
          <p:sp>
            <p:nvSpPr>
              <p:cNvPr id="851" name="bk object 16">
                <a:extLst>
                  <a:ext uri="{FF2B5EF4-FFF2-40B4-BE49-F238E27FC236}">
                    <a16:creationId xmlns="" xmlns:a16="http://schemas.microsoft.com/office/drawing/2014/main" id="{F4854244-5A76-DF40-AC06-B2BD834DBB4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52" name="bk object 17">
                <a:extLst>
                  <a:ext uri="{FF2B5EF4-FFF2-40B4-BE49-F238E27FC236}">
                    <a16:creationId xmlns="" xmlns:a16="http://schemas.microsoft.com/office/drawing/2014/main" id="{ECA9973A-6917-6B42-B21F-BE8B41B69BE9}"/>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53" name="bk object 18">
                <a:extLst>
                  <a:ext uri="{FF2B5EF4-FFF2-40B4-BE49-F238E27FC236}">
                    <a16:creationId xmlns="" xmlns:a16="http://schemas.microsoft.com/office/drawing/2014/main" id="{2E4AD55C-8CAA-7C4C-B3D9-83204468294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64" name="Group 763">
              <a:extLst>
                <a:ext uri="{FF2B5EF4-FFF2-40B4-BE49-F238E27FC236}">
                  <a16:creationId xmlns="" xmlns:a16="http://schemas.microsoft.com/office/drawing/2014/main" id="{3696B18D-3D8C-8B42-9BF2-B57465BB1227}"/>
                </a:ext>
              </a:extLst>
            </p:cNvPr>
            <p:cNvGrpSpPr/>
            <p:nvPr/>
          </p:nvGrpSpPr>
          <p:grpSpPr>
            <a:xfrm>
              <a:off x="4129651" y="3441587"/>
              <a:ext cx="906472" cy="861157"/>
              <a:chOff x="2615741" y="1711154"/>
              <a:chExt cx="4826902" cy="4585603"/>
            </a:xfrm>
          </p:grpSpPr>
          <p:sp>
            <p:nvSpPr>
              <p:cNvPr id="848" name="bk object 16">
                <a:extLst>
                  <a:ext uri="{FF2B5EF4-FFF2-40B4-BE49-F238E27FC236}">
                    <a16:creationId xmlns="" xmlns:a16="http://schemas.microsoft.com/office/drawing/2014/main" id="{690B02CA-ED44-A344-870D-C8B54A614EC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49" name="bk object 17">
                <a:extLst>
                  <a:ext uri="{FF2B5EF4-FFF2-40B4-BE49-F238E27FC236}">
                    <a16:creationId xmlns="" xmlns:a16="http://schemas.microsoft.com/office/drawing/2014/main" id="{ECD7A991-34A1-9C49-82CE-F90EDFCEF00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50" name="bk object 18">
                <a:extLst>
                  <a:ext uri="{FF2B5EF4-FFF2-40B4-BE49-F238E27FC236}">
                    <a16:creationId xmlns="" xmlns:a16="http://schemas.microsoft.com/office/drawing/2014/main" id="{D0CD6A21-A488-F54C-A89F-21140280ED4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65" name="Group 764">
              <a:extLst>
                <a:ext uri="{FF2B5EF4-FFF2-40B4-BE49-F238E27FC236}">
                  <a16:creationId xmlns="" xmlns:a16="http://schemas.microsoft.com/office/drawing/2014/main" id="{1937EB06-B535-7B4E-BAC7-A30B833A086C}"/>
                </a:ext>
              </a:extLst>
            </p:cNvPr>
            <p:cNvGrpSpPr/>
            <p:nvPr/>
          </p:nvGrpSpPr>
          <p:grpSpPr>
            <a:xfrm>
              <a:off x="4661533" y="3534891"/>
              <a:ext cx="906472" cy="861157"/>
              <a:chOff x="2615741" y="1711154"/>
              <a:chExt cx="4826902" cy="4585603"/>
            </a:xfrm>
          </p:grpSpPr>
          <p:sp>
            <p:nvSpPr>
              <p:cNvPr id="845" name="bk object 16">
                <a:extLst>
                  <a:ext uri="{FF2B5EF4-FFF2-40B4-BE49-F238E27FC236}">
                    <a16:creationId xmlns="" xmlns:a16="http://schemas.microsoft.com/office/drawing/2014/main" id="{A77244D4-4564-DE4B-B5DE-128B9BCCB196}"/>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46" name="bk object 17">
                <a:extLst>
                  <a:ext uri="{FF2B5EF4-FFF2-40B4-BE49-F238E27FC236}">
                    <a16:creationId xmlns="" xmlns:a16="http://schemas.microsoft.com/office/drawing/2014/main" id="{4F457693-37F2-EA49-9BD2-A52B7FC47C2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47" name="bk object 18">
                <a:extLst>
                  <a:ext uri="{FF2B5EF4-FFF2-40B4-BE49-F238E27FC236}">
                    <a16:creationId xmlns="" xmlns:a16="http://schemas.microsoft.com/office/drawing/2014/main" id="{1EF281A0-A30D-3A4F-A193-B10349AA100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66" name="Group 765">
              <a:extLst>
                <a:ext uri="{FF2B5EF4-FFF2-40B4-BE49-F238E27FC236}">
                  <a16:creationId xmlns="" xmlns:a16="http://schemas.microsoft.com/office/drawing/2014/main" id="{E351DA3E-18B7-BE4A-AC0F-63E4AD86BE77}"/>
                </a:ext>
              </a:extLst>
            </p:cNvPr>
            <p:cNvGrpSpPr/>
            <p:nvPr/>
          </p:nvGrpSpPr>
          <p:grpSpPr>
            <a:xfrm>
              <a:off x="5201882" y="3628195"/>
              <a:ext cx="906472" cy="861157"/>
              <a:chOff x="2615741" y="1711154"/>
              <a:chExt cx="4826902" cy="4585603"/>
            </a:xfrm>
          </p:grpSpPr>
          <p:sp>
            <p:nvSpPr>
              <p:cNvPr id="842" name="bk object 16">
                <a:extLst>
                  <a:ext uri="{FF2B5EF4-FFF2-40B4-BE49-F238E27FC236}">
                    <a16:creationId xmlns="" xmlns:a16="http://schemas.microsoft.com/office/drawing/2014/main" id="{34E157A2-8436-3849-9DAF-EDE625D5C92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43" name="bk object 17">
                <a:extLst>
                  <a:ext uri="{FF2B5EF4-FFF2-40B4-BE49-F238E27FC236}">
                    <a16:creationId xmlns="" xmlns:a16="http://schemas.microsoft.com/office/drawing/2014/main" id="{88C15847-EAD8-B046-A89B-831072C2212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844" name="bk object 18">
                <a:extLst>
                  <a:ext uri="{FF2B5EF4-FFF2-40B4-BE49-F238E27FC236}">
                    <a16:creationId xmlns="" xmlns:a16="http://schemas.microsoft.com/office/drawing/2014/main" id="{A65C91B1-BE30-4343-8EAE-6EC1FEF0991C}"/>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67" name="Group 766">
              <a:extLst>
                <a:ext uri="{FF2B5EF4-FFF2-40B4-BE49-F238E27FC236}">
                  <a16:creationId xmlns="" xmlns:a16="http://schemas.microsoft.com/office/drawing/2014/main" id="{29F5A4E7-1CE4-FB4F-B239-748C4BDB7A3E}"/>
                </a:ext>
              </a:extLst>
            </p:cNvPr>
            <p:cNvGrpSpPr/>
            <p:nvPr/>
          </p:nvGrpSpPr>
          <p:grpSpPr>
            <a:xfrm>
              <a:off x="2549082" y="2542941"/>
              <a:ext cx="906472" cy="861157"/>
              <a:chOff x="2615741" y="1711154"/>
              <a:chExt cx="4826902" cy="4585603"/>
            </a:xfrm>
          </p:grpSpPr>
          <p:sp>
            <p:nvSpPr>
              <p:cNvPr id="839" name="bk object 16">
                <a:extLst>
                  <a:ext uri="{FF2B5EF4-FFF2-40B4-BE49-F238E27FC236}">
                    <a16:creationId xmlns="" xmlns:a16="http://schemas.microsoft.com/office/drawing/2014/main" id="{A88F364A-D2E9-D949-9DBE-0D3A3AAF8BCB}"/>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40" name="bk object 17">
                <a:extLst>
                  <a:ext uri="{FF2B5EF4-FFF2-40B4-BE49-F238E27FC236}">
                    <a16:creationId xmlns="" xmlns:a16="http://schemas.microsoft.com/office/drawing/2014/main" id="{E44A76AB-AC51-6648-86E9-F5DB5132871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41" name="bk object 18">
                <a:extLst>
                  <a:ext uri="{FF2B5EF4-FFF2-40B4-BE49-F238E27FC236}">
                    <a16:creationId xmlns="" xmlns:a16="http://schemas.microsoft.com/office/drawing/2014/main" id="{A0EEA47A-5326-EB40-9F88-0521ED6F633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68" name="Group 767">
              <a:extLst>
                <a:ext uri="{FF2B5EF4-FFF2-40B4-BE49-F238E27FC236}">
                  <a16:creationId xmlns="" xmlns:a16="http://schemas.microsoft.com/office/drawing/2014/main" id="{9A03CB70-60E4-824D-9175-2ED671F2FC8E}"/>
                </a:ext>
              </a:extLst>
            </p:cNvPr>
            <p:cNvGrpSpPr/>
            <p:nvPr/>
          </p:nvGrpSpPr>
          <p:grpSpPr>
            <a:xfrm>
              <a:off x="3072961" y="2636245"/>
              <a:ext cx="906472" cy="861157"/>
              <a:chOff x="2615741" y="1711154"/>
              <a:chExt cx="4826902" cy="4585603"/>
            </a:xfrm>
          </p:grpSpPr>
          <p:sp>
            <p:nvSpPr>
              <p:cNvPr id="836" name="bk object 16">
                <a:extLst>
                  <a:ext uri="{FF2B5EF4-FFF2-40B4-BE49-F238E27FC236}">
                    <a16:creationId xmlns="" xmlns:a16="http://schemas.microsoft.com/office/drawing/2014/main" id="{140B7C05-89FD-AC4E-9954-A1C16E57231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37" name="bk object 17">
                <a:extLst>
                  <a:ext uri="{FF2B5EF4-FFF2-40B4-BE49-F238E27FC236}">
                    <a16:creationId xmlns="" xmlns:a16="http://schemas.microsoft.com/office/drawing/2014/main" id="{F47733D6-C8C7-A349-A663-734A13810F42}"/>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38" name="bk object 18">
                <a:extLst>
                  <a:ext uri="{FF2B5EF4-FFF2-40B4-BE49-F238E27FC236}">
                    <a16:creationId xmlns="" xmlns:a16="http://schemas.microsoft.com/office/drawing/2014/main" id="{242A6E87-E6D8-B649-87DE-75FBAD52E3B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69" name="Group 768">
              <a:extLst>
                <a:ext uri="{FF2B5EF4-FFF2-40B4-BE49-F238E27FC236}">
                  <a16:creationId xmlns="" xmlns:a16="http://schemas.microsoft.com/office/drawing/2014/main" id="{DB92C690-7572-A047-840F-A88FCF1A91FA}"/>
                </a:ext>
              </a:extLst>
            </p:cNvPr>
            <p:cNvGrpSpPr/>
            <p:nvPr/>
          </p:nvGrpSpPr>
          <p:grpSpPr>
            <a:xfrm>
              <a:off x="3605772" y="2730221"/>
              <a:ext cx="906472" cy="861157"/>
              <a:chOff x="2615741" y="1711154"/>
              <a:chExt cx="4826902" cy="4585603"/>
            </a:xfrm>
          </p:grpSpPr>
          <p:sp>
            <p:nvSpPr>
              <p:cNvPr id="833" name="bk object 16">
                <a:extLst>
                  <a:ext uri="{FF2B5EF4-FFF2-40B4-BE49-F238E27FC236}">
                    <a16:creationId xmlns="" xmlns:a16="http://schemas.microsoft.com/office/drawing/2014/main" id="{E4AA4997-4B57-A643-BDE6-657061321E9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34" name="bk object 17">
                <a:extLst>
                  <a:ext uri="{FF2B5EF4-FFF2-40B4-BE49-F238E27FC236}">
                    <a16:creationId xmlns="" xmlns:a16="http://schemas.microsoft.com/office/drawing/2014/main" id="{83B4FEC6-3620-3A49-8514-4AE83179D78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35" name="bk object 18">
                <a:extLst>
                  <a:ext uri="{FF2B5EF4-FFF2-40B4-BE49-F238E27FC236}">
                    <a16:creationId xmlns="" xmlns:a16="http://schemas.microsoft.com/office/drawing/2014/main" id="{396F9A8C-1B22-9E48-94DD-A92F6A646D9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70" name="Group 769">
              <a:extLst>
                <a:ext uri="{FF2B5EF4-FFF2-40B4-BE49-F238E27FC236}">
                  <a16:creationId xmlns="" xmlns:a16="http://schemas.microsoft.com/office/drawing/2014/main" id="{BCBB323C-F6C0-2741-A485-B4872D6D9F55}"/>
                </a:ext>
              </a:extLst>
            </p:cNvPr>
            <p:cNvGrpSpPr/>
            <p:nvPr/>
          </p:nvGrpSpPr>
          <p:grpSpPr>
            <a:xfrm>
              <a:off x="4129651" y="2823525"/>
              <a:ext cx="906472" cy="861157"/>
              <a:chOff x="2615741" y="1711154"/>
              <a:chExt cx="4826902" cy="4585603"/>
            </a:xfrm>
          </p:grpSpPr>
          <p:sp>
            <p:nvSpPr>
              <p:cNvPr id="830" name="bk object 16">
                <a:extLst>
                  <a:ext uri="{FF2B5EF4-FFF2-40B4-BE49-F238E27FC236}">
                    <a16:creationId xmlns="" xmlns:a16="http://schemas.microsoft.com/office/drawing/2014/main" id="{F790AB64-AA57-1940-8EDE-E0EE2287F0F3}"/>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31" name="bk object 17">
                <a:extLst>
                  <a:ext uri="{FF2B5EF4-FFF2-40B4-BE49-F238E27FC236}">
                    <a16:creationId xmlns="" xmlns:a16="http://schemas.microsoft.com/office/drawing/2014/main" id="{8545E91A-89D7-DE49-95D9-2C1AB644C2A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32" name="bk object 18">
                <a:extLst>
                  <a:ext uri="{FF2B5EF4-FFF2-40B4-BE49-F238E27FC236}">
                    <a16:creationId xmlns="" xmlns:a16="http://schemas.microsoft.com/office/drawing/2014/main" id="{4F9ADF1E-0E34-6E4B-B942-B92159DDCB4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71" name="Group 770">
              <a:extLst>
                <a:ext uri="{FF2B5EF4-FFF2-40B4-BE49-F238E27FC236}">
                  <a16:creationId xmlns="" xmlns:a16="http://schemas.microsoft.com/office/drawing/2014/main" id="{E4D38ECE-1A78-654D-B384-5FB844171205}"/>
                </a:ext>
              </a:extLst>
            </p:cNvPr>
            <p:cNvGrpSpPr/>
            <p:nvPr/>
          </p:nvGrpSpPr>
          <p:grpSpPr>
            <a:xfrm>
              <a:off x="4661533" y="2916829"/>
              <a:ext cx="906472" cy="861157"/>
              <a:chOff x="2615741" y="1711154"/>
              <a:chExt cx="4826902" cy="4585603"/>
            </a:xfrm>
          </p:grpSpPr>
          <p:sp>
            <p:nvSpPr>
              <p:cNvPr id="827" name="bk object 16">
                <a:extLst>
                  <a:ext uri="{FF2B5EF4-FFF2-40B4-BE49-F238E27FC236}">
                    <a16:creationId xmlns="" xmlns:a16="http://schemas.microsoft.com/office/drawing/2014/main" id="{BD5FADA9-9FF3-144C-99A7-E23A7954FFFB}"/>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28" name="bk object 17">
                <a:extLst>
                  <a:ext uri="{FF2B5EF4-FFF2-40B4-BE49-F238E27FC236}">
                    <a16:creationId xmlns="" xmlns:a16="http://schemas.microsoft.com/office/drawing/2014/main" id="{832E63BC-6012-A74D-92B1-4F293C9D3343}"/>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29" name="bk object 18">
                <a:extLst>
                  <a:ext uri="{FF2B5EF4-FFF2-40B4-BE49-F238E27FC236}">
                    <a16:creationId xmlns="" xmlns:a16="http://schemas.microsoft.com/office/drawing/2014/main" id="{0AF4BD54-5A3D-B047-820D-7CDFEE97219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72" name="Group 771">
              <a:extLst>
                <a:ext uri="{FF2B5EF4-FFF2-40B4-BE49-F238E27FC236}">
                  <a16:creationId xmlns="" xmlns:a16="http://schemas.microsoft.com/office/drawing/2014/main" id="{CA7F1715-753F-C64A-B999-3C75FC9A6FBA}"/>
                </a:ext>
              </a:extLst>
            </p:cNvPr>
            <p:cNvGrpSpPr/>
            <p:nvPr/>
          </p:nvGrpSpPr>
          <p:grpSpPr>
            <a:xfrm>
              <a:off x="5201882" y="3010133"/>
              <a:ext cx="906472" cy="861157"/>
              <a:chOff x="2615741" y="1711154"/>
              <a:chExt cx="4826902" cy="4585603"/>
            </a:xfrm>
          </p:grpSpPr>
          <p:sp>
            <p:nvSpPr>
              <p:cNvPr id="824" name="bk object 16">
                <a:extLst>
                  <a:ext uri="{FF2B5EF4-FFF2-40B4-BE49-F238E27FC236}">
                    <a16:creationId xmlns="" xmlns:a16="http://schemas.microsoft.com/office/drawing/2014/main" id="{268AA771-48DC-654E-8F66-A183A6802C5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25" name="bk object 17">
                <a:extLst>
                  <a:ext uri="{FF2B5EF4-FFF2-40B4-BE49-F238E27FC236}">
                    <a16:creationId xmlns="" xmlns:a16="http://schemas.microsoft.com/office/drawing/2014/main" id="{CD6E0CB2-AB8A-974D-9A3C-FA7852B370A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826" name="bk object 18">
                <a:extLst>
                  <a:ext uri="{FF2B5EF4-FFF2-40B4-BE49-F238E27FC236}">
                    <a16:creationId xmlns="" xmlns:a16="http://schemas.microsoft.com/office/drawing/2014/main" id="{46CD642D-CA80-5C4D-9B3C-E33AEC3D43D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73" name="Group 772">
              <a:extLst>
                <a:ext uri="{FF2B5EF4-FFF2-40B4-BE49-F238E27FC236}">
                  <a16:creationId xmlns="" xmlns:a16="http://schemas.microsoft.com/office/drawing/2014/main" id="{386B5049-0D4E-6347-9A6D-98F69D307B79}"/>
                </a:ext>
              </a:extLst>
            </p:cNvPr>
            <p:cNvGrpSpPr/>
            <p:nvPr/>
          </p:nvGrpSpPr>
          <p:grpSpPr>
            <a:xfrm>
              <a:off x="2549082" y="1924878"/>
              <a:ext cx="906472" cy="861157"/>
              <a:chOff x="2615741" y="1711154"/>
              <a:chExt cx="4826902" cy="4585603"/>
            </a:xfrm>
          </p:grpSpPr>
          <p:sp>
            <p:nvSpPr>
              <p:cNvPr id="821" name="bk object 16">
                <a:extLst>
                  <a:ext uri="{FF2B5EF4-FFF2-40B4-BE49-F238E27FC236}">
                    <a16:creationId xmlns="" xmlns:a16="http://schemas.microsoft.com/office/drawing/2014/main" id="{C042B3BD-0CA5-D644-9821-1F24CDF4B1D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22" name="bk object 17">
                <a:extLst>
                  <a:ext uri="{FF2B5EF4-FFF2-40B4-BE49-F238E27FC236}">
                    <a16:creationId xmlns="" xmlns:a16="http://schemas.microsoft.com/office/drawing/2014/main" id="{F471D73D-7071-4441-B390-E18DDCEAE49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23" name="bk object 18">
                <a:extLst>
                  <a:ext uri="{FF2B5EF4-FFF2-40B4-BE49-F238E27FC236}">
                    <a16:creationId xmlns="" xmlns:a16="http://schemas.microsoft.com/office/drawing/2014/main" id="{7F6FCADE-DD00-F545-8DFF-DE6CF389F898}"/>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74" name="Group 773">
              <a:extLst>
                <a:ext uri="{FF2B5EF4-FFF2-40B4-BE49-F238E27FC236}">
                  <a16:creationId xmlns="" xmlns:a16="http://schemas.microsoft.com/office/drawing/2014/main" id="{4BC8865B-F22D-8F46-869C-F32943613ECF}"/>
                </a:ext>
              </a:extLst>
            </p:cNvPr>
            <p:cNvGrpSpPr/>
            <p:nvPr/>
          </p:nvGrpSpPr>
          <p:grpSpPr>
            <a:xfrm>
              <a:off x="3072961" y="2018182"/>
              <a:ext cx="906472" cy="861157"/>
              <a:chOff x="2615741" y="1711154"/>
              <a:chExt cx="4826902" cy="4585603"/>
            </a:xfrm>
          </p:grpSpPr>
          <p:sp>
            <p:nvSpPr>
              <p:cNvPr id="818" name="bk object 16">
                <a:extLst>
                  <a:ext uri="{FF2B5EF4-FFF2-40B4-BE49-F238E27FC236}">
                    <a16:creationId xmlns="" xmlns:a16="http://schemas.microsoft.com/office/drawing/2014/main" id="{31745826-3A9C-9D43-B9C4-437D28B318E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19" name="bk object 17">
                <a:extLst>
                  <a:ext uri="{FF2B5EF4-FFF2-40B4-BE49-F238E27FC236}">
                    <a16:creationId xmlns="" xmlns:a16="http://schemas.microsoft.com/office/drawing/2014/main" id="{588D8B4B-A65C-1B48-BF5B-5FF7754DDE9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20" name="bk object 18">
                <a:extLst>
                  <a:ext uri="{FF2B5EF4-FFF2-40B4-BE49-F238E27FC236}">
                    <a16:creationId xmlns="" xmlns:a16="http://schemas.microsoft.com/office/drawing/2014/main" id="{FCA62B80-94E6-9347-A849-500D359F585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75" name="Group 774">
              <a:extLst>
                <a:ext uri="{FF2B5EF4-FFF2-40B4-BE49-F238E27FC236}">
                  <a16:creationId xmlns="" xmlns:a16="http://schemas.microsoft.com/office/drawing/2014/main" id="{1E6A7E04-79B9-CF46-BE73-4BF913EC107A}"/>
                </a:ext>
              </a:extLst>
            </p:cNvPr>
            <p:cNvGrpSpPr/>
            <p:nvPr/>
          </p:nvGrpSpPr>
          <p:grpSpPr>
            <a:xfrm>
              <a:off x="3605772" y="2112158"/>
              <a:ext cx="906472" cy="861157"/>
              <a:chOff x="2615741" y="1711154"/>
              <a:chExt cx="4826902" cy="4585603"/>
            </a:xfrm>
          </p:grpSpPr>
          <p:sp>
            <p:nvSpPr>
              <p:cNvPr id="815" name="bk object 16">
                <a:extLst>
                  <a:ext uri="{FF2B5EF4-FFF2-40B4-BE49-F238E27FC236}">
                    <a16:creationId xmlns="" xmlns:a16="http://schemas.microsoft.com/office/drawing/2014/main" id="{D8A28A4D-C595-7543-87FE-48A6351E882B}"/>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16" name="bk object 17">
                <a:extLst>
                  <a:ext uri="{FF2B5EF4-FFF2-40B4-BE49-F238E27FC236}">
                    <a16:creationId xmlns="" xmlns:a16="http://schemas.microsoft.com/office/drawing/2014/main" id="{C188D874-1334-1949-80C2-379E864111D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17" name="bk object 18">
                <a:extLst>
                  <a:ext uri="{FF2B5EF4-FFF2-40B4-BE49-F238E27FC236}">
                    <a16:creationId xmlns="" xmlns:a16="http://schemas.microsoft.com/office/drawing/2014/main" id="{B8D711B8-8D47-9940-A7ED-809072854968}"/>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76" name="Group 775">
              <a:extLst>
                <a:ext uri="{FF2B5EF4-FFF2-40B4-BE49-F238E27FC236}">
                  <a16:creationId xmlns="" xmlns:a16="http://schemas.microsoft.com/office/drawing/2014/main" id="{EEFF1EB5-3E21-4944-BA1B-5CC9640D45ED}"/>
                </a:ext>
              </a:extLst>
            </p:cNvPr>
            <p:cNvGrpSpPr/>
            <p:nvPr/>
          </p:nvGrpSpPr>
          <p:grpSpPr>
            <a:xfrm>
              <a:off x="4129651" y="2205462"/>
              <a:ext cx="906472" cy="861157"/>
              <a:chOff x="2615741" y="1711154"/>
              <a:chExt cx="4826902" cy="4585603"/>
            </a:xfrm>
          </p:grpSpPr>
          <p:sp>
            <p:nvSpPr>
              <p:cNvPr id="812" name="bk object 16">
                <a:extLst>
                  <a:ext uri="{FF2B5EF4-FFF2-40B4-BE49-F238E27FC236}">
                    <a16:creationId xmlns="" xmlns:a16="http://schemas.microsoft.com/office/drawing/2014/main" id="{A0D554CA-1212-FA42-986C-F4DFB391A77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13" name="bk object 17">
                <a:extLst>
                  <a:ext uri="{FF2B5EF4-FFF2-40B4-BE49-F238E27FC236}">
                    <a16:creationId xmlns="" xmlns:a16="http://schemas.microsoft.com/office/drawing/2014/main" id="{9965239A-6815-B049-ABA3-53056876FEE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14" name="bk object 18">
                <a:extLst>
                  <a:ext uri="{FF2B5EF4-FFF2-40B4-BE49-F238E27FC236}">
                    <a16:creationId xmlns="" xmlns:a16="http://schemas.microsoft.com/office/drawing/2014/main" id="{94C637F0-652A-AB46-A354-D87AAB4732F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77" name="Group 776">
              <a:extLst>
                <a:ext uri="{FF2B5EF4-FFF2-40B4-BE49-F238E27FC236}">
                  <a16:creationId xmlns="" xmlns:a16="http://schemas.microsoft.com/office/drawing/2014/main" id="{A2FF73BE-2C4D-2643-89AA-C17FB2027ED8}"/>
                </a:ext>
              </a:extLst>
            </p:cNvPr>
            <p:cNvGrpSpPr/>
            <p:nvPr/>
          </p:nvGrpSpPr>
          <p:grpSpPr>
            <a:xfrm>
              <a:off x="4661533" y="2298766"/>
              <a:ext cx="906472" cy="861157"/>
              <a:chOff x="2615741" y="1711154"/>
              <a:chExt cx="4826902" cy="4585603"/>
            </a:xfrm>
          </p:grpSpPr>
          <p:sp>
            <p:nvSpPr>
              <p:cNvPr id="809" name="bk object 16">
                <a:extLst>
                  <a:ext uri="{FF2B5EF4-FFF2-40B4-BE49-F238E27FC236}">
                    <a16:creationId xmlns="" xmlns:a16="http://schemas.microsoft.com/office/drawing/2014/main" id="{6AD379C6-281A-1848-B3CE-D8C9DB762C26}"/>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10" name="bk object 17">
                <a:extLst>
                  <a:ext uri="{FF2B5EF4-FFF2-40B4-BE49-F238E27FC236}">
                    <a16:creationId xmlns="" xmlns:a16="http://schemas.microsoft.com/office/drawing/2014/main" id="{F94C65E5-06C9-D548-99B1-D2514A4B1DD3}"/>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11" name="bk object 18">
                <a:extLst>
                  <a:ext uri="{FF2B5EF4-FFF2-40B4-BE49-F238E27FC236}">
                    <a16:creationId xmlns="" xmlns:a16="http://schemas.microsoft.com/office/drawing/2014/main" id="{D73307A8-C429-2C4F-856E-403ECEC0F54D}"/>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78" name="Group 777">
              <a:extLst>
                <a:ext uri="{FF2B5EF4-FFF2-40B4-BE49-F238E27FC236}">
                  <a16:creationId xmlns="" xmlns:a16="http://schemas.microsoft.com/office/drawing/2014/main" id="{B562F4AE-B0B0-B14A-81A2-380A10A9B340}"/>
                </a:ext>
              </a:extLst>
            </p:cNvPr>
            <p:cNvGrpSpPr/>
            <p:nvPr/>
          </p:nvGrpSpPr>
          <p:grpSpPr>
            <a:xfrm>
              <a:off x="5201882" y="2400537"/>
              <a:ext cx="906472" cy="861157"/>
              <a:chOff x="2615741" y="1711154"/>
              <a:chExt cx="4826902" cy="4585603"/>
            </a:xfrm>
          </p:grpSpPr>
          <p:sp>
            <p:nvSpPr>
              <p:cNvPr id="806" name="bk object 16">
                <a:extLst>
                  <a:ext uri="{FF2B5EF4-FFF2-40B4-BE49-F238E27FC236}">
                    <a16:creationId xmlns="" xmlns:a16="http://schemas.microsoft.com/office/drawing/2014/main" id="{CA4B93FA-0043-084B-B1F9-11AAF9EAD82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07" name="bk object 17">
                <a:extLst>
                  <a:ext uri="{FF2B5EF4-FFF2-40B4-BE49-F238E27FC236}">
                    <a16:creationId xmlns="" xmlns:a16="http://schemas.microsoft.com/office/drawing/2014/main" id="{5B35A635-9BC3-7A44-9563-183E2456ECE2}"/>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808" name="bk object 18">
                <a:extLst>
                  <a:ext uri="{FF2B5EF4-FFF2-40B4-BE49-F238E27FC236}">
                    <a16:creationId xmlns="" xmlns:a16="http://schemas.microsoft.com/office/drawing/2014/main" id="{C31EE1C4-C209-A148-A8A4-FF01B583F95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779" name="Group 778">
              <a:extLst>
                <a:ext uri="{FF2B5EF4-FFF2-40B4-BE49-F238E27FC236}">
                  <a16:creationId xmlns="" xmlns:a16="http://schemas.microsoft.com/office/drawing/2014/main" id="{63E37786-319E-BD40-BD23-DBE13C18EE25}"/>
                </a:ext>
              </a:extLst>
            </p:cNvPr>
            <p:cNvGrpSpPr/>
            <p:nvPr/>
          </p:nvGrpSpPr>
          <p:grpSpPr>
            <a:xfrm>
              <a:off x="2549082" y="1315286"/>
              <a:ext cx="906472" cy="861157"/>
              <a:chOff x="2615741" y="1711154"/>
              <a:chExt cx="4826902" cy="4585603"/>
            </a:xfrm>
          </p:grpSpPr>
          <p:sp>
            <p:nvSpPr>
              <p:cNvPr id="803" name="bk object 16">
                <a:extLst>
                  <a:ext uri="{FF2B5EF4-FFF2-40B4-BE49-F238E27FC236}">
                    <a16:creationId xmlns="" xmlns:a16="http://schemas.microsoft.com/office/drawing/2014/main" id="{96505DF2-AA38-C848-8F02-ED49688F41A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04" name="bk object 17">
                <a:extLst>
                  <a:ext uri="{FF2B5EF4-FFF2-40B4-BE49-F238E27FC236}">
                    <a16:creationId xmlns="" xmlns:a16="http://schemas.microsoft.com/office/drawing/2014/main" id="{7435B305-D204-6744-9964-697C602B2817}"/>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05" name="bk object 18">
                <a:extLst>
                  <a:ext uri="{FF2B5EF4-FFF2-40B4-BE49-F238E27FC236}">
                    <a16:creationId xmlns="" xmlns:a16="http://schemas.microsoft.com/office/drawing/2014/main" id="{393860D9-BDE6-A749-913D-449CC574ED6A}"/>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780" name="Group 779">
              <a:extLst>
                <a:ext uri="{FF2B5EF4-FFF2-40B4-BE49-F238E27FC236}">
                  <a16:creationId xmlns="" xmlns:a16="http://schemas.microsoft.com/office/drawing/2014/main" id="{09EAFC2D-7D54-C74D-959A-A2938D1205D0}"/>
                </a:ext>
              </a:extLst>
            </p:cNvPr>
            <p:cNvGrpSpPr/>
            <p:nvPr/>
          </p:nvGrpSpPr>
          <p:grpSpPr>
            <a:xfrm>
              <a:off x="3072961" y="1408590"/>
              <a:ext cx="906472" cy="861157"/>
              <a:chOff x="2615741" y="1711154"/>
              <a:chExt cx="4826902" cy="4585603"/>
            </a:xfrm>
          </p:grpSpPr>
          <p:sp>
            <p:nvSpPr>
              <p:cNvPr id="800" name="bk object 16">
                <a:extLst>
                  <a:ext uri="{FF2B5EF4-FFF2-40B4-BE49-F238E27FC236}">
                    <a16:creationId xmlns="" xmlns:a16="http://schemas.microsoft.com/office/drawing/2014/main" id="{287E710C-AD71-AC40-8E30-C51F20BD510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801" name="bk object 17">
                <a:extLst>
                  <a:ext uri="{FF2B5EF4-FFF2-40B4-BE49-F238E27FC236}">
                    <a16:creationId xmlns="" xmlns:a16="http://schemas.microsoft.com/office/drawing/2014/main" id="{061E3812-EF0C-F34A-BB3D-53AC2F1233E1}"/>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02" name="bk object 18">
                <a:extLst>
                  <a:ext uri="{FF2B5EF4-FFF2-40B4-BE49-F238E27FC236}">
                    <a16:creationId xmlns="" xmlns:a16="http://schemas.microsoft.com/office/drawing/2014/main" id="{98240567-97D7-E943-A728-CAF995534C6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781" name="Group 780">
              <a:extLst>
                <a:ext uri="{FF2B5EF4-FFF2-40B4-BE49-F238E27FC236}">
                  <a16:creationId xmlns="" xmlns:a16="http://schemas.microsoft.com/office/drawing/2014/main" id="{811F265F-8A23-5D4A-92B3-DF9DEF7B2277}"/>
                </a:ext>
              </a:extLst>
            </p:cNvPr>
            <p:cNvGrpSpPr/>
            <p:nvPr/>
          </p:nvGrpSpPr>
          <p:grpSpPr>
            <a:xfrm>
              <a:off x="3605772" y="1502566"/>
              <a:ext cx="906472" cy="861157"/>
              <a:chOff x="2615741" y="1711154"/>
              <a:chExt cx="4826902" cy="4585603"/>
            </a:xfrm>
          </p:grpSpPr>
          <p:sp>
            <p:nvSpPr>
              <p:cNvPr id="797" name="bk object 16">
                <a:extLst>
                  <a:ext uri="{FF2B5EF4-FFF2-40B4-BE49-F238E27FC236}">
                    <a16:creationId xmlns="" xmlns:a16="http://schemas.microsoft.com/office/drawing/2014/main" id="{C0CB3782-07C3-474C-8187-14FCFB6A3CB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98" name="bk object 17">
                <a:extLst>
                  <a:ext uri="{FF2B5EF4-FFF2-40B4-BE49-F238E27FC236}">
                    <a16:creationId xmlns="" xmlns:a16="http://schemas.microsoft.com/office/drawing/2014/main" id="{BB6CF7D0-2076-5F44-911C-EE6FD757D92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99" name="bk object 18">
                <a:extLst>
                  <a:ext uri="{FF2B5EF4-FFF2-40B4-BE49-F238E27FC236}">
                    <a16:creationId xmlns="" xmlns:a16="http://schemas.microsoft.com/office/drawing/2014/main" id="{E1FA1F9B-AE7E-854A-B1F2-517B7B30CDC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782" name="Group 781">
              <a:extLst>
                <a:ext uri="{FF2B5EF4-FFF2-40B4-BE49-F238E27FC236}">
                  <a16:creationId xmlns="" xmlns:a16="http://schemas.microsoft.com/office/drawing/2014/main" id="{44D9C4AC-CBA6-EA45-BC08-0B74C30C9455}"/>
                </a:ext>
              </a:extLst>
            </p:cNvPr>
            <p:cNvGrpSpPr/>
            <p:nvPr/>
          </p:nvGrpSpPr>
          <p:grpSpPr>
            <a:xfrm>
              <a:off x="4129651" y="1595870"/>
              <a:ext cx="906472" cy="861157"/>
              <a:chOff x="2615741" y="1711154"/>
              <a:chExt cx="4826902" cy="4585603"/>
            </a:xfrm>
          </p:grpSpPr>
          <p:sp>
            <p:nvSpPr>
              <p:cNvPr id="794" name="bk object 16">
                <a:extLst>
                  <a:ext uri="{FF2B5EF4-FFF2-40B4-BE49-F238E27FC236}">
                    <a16:creationId xmlns="" xmlns:a16="http://schemas.microsoft.com/office/drawing/2014/main" id="{BD85ED93-784E-BD40-AC8A-55F1B3927C9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95" name="bk object 17">
                <a:extLst>
                  <a:ext uri="{FF2B5EF4-FFF2-40B4-BE49-F238E27FC236}">
                    <a16:creationId xmlns="" xmlns:a16="http://schemas.microsoft.com/office/drawing/2014/main" id="{44FF32C2-6CF1-154C-AD00-99D0FF96E6F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96" name="bk object 18">
                <a:extLst>
                  <a:ext uri="{FF2B5EF4-FFF2-40B4-BE49-F238E27FC236}">
                    <a16:creationId xmlns="" xmlns:a16="http://schemas.microsoft.com/office/drawing/2014/main" id="{0FFA6BB6-1561-E242-BBF6-753A79B6AF8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783" name="Group 782">
              <a:extLst>
                <a:ext uri="{FF2B5EF4-FFF2-40B4-BE49-F238E27FC236}">
                  <a16:creationId xmlns="" xmlns:a16="http://schemas.microsoft.com/office/drawing/2014/main" id="{B576E6D8-C957-4B45-A715-402F61DCACBC}"/>
                </a:ext>
              </a:extLst>
            </p:cNvPr>
            <p:cNvGrpSpPr/>
            <p:nvPr/>
          </p:nvGrpSpPr>
          <p:grpSpPr>
            <a:xfrm>
              <a:off x="4661533" y="1689174"/>
              <a:ext cx="906472" cy="861157"/>
              <a:chOff x="2615741" y="1711154"/>
              <a:chExt cx="4826902" cy="4585603"/>
            </a:xfrm>
          </p:grpSpPr>
          <p:sp>
            <p:nvSpPr>
              <p:cNvPr id="791" name="bk object 16">
                <a:extLst>
                  <a:ext uri="{FF2B5EF4-FFF2-40B4-BE49-F238E27FC236}">
                    <a16:creationId xmlns="" xmlns:a16="http://schemas.microsoft.com/office/drawing/2014/main" id="{C8E2C849-9998-6547-A86F-53F0D50105B6}"/>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92" name="bk object 17">
                <a:extLst>
                  <a:ext uri="{FF2B5EF4-FFF2-40B4-BE49-F238E27FC236}">
                    <a16:creationId xmlns="" xmlns:a16="http://schemas.microsoft.com/office/drawing/2014/main" id="{5BD306D1-1AA9-8C46-8247-96F669D6832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93" name="bk object 18">
                <a:extLst>
                  <a:ext uri="{FF2B5EF4-FFF2-40B4-BE49-F238E27FC236}">
                    <a16:creationId xmlns="" xmlns:a16="http://schemas.microsoft.com/office/drawing/2014/main" id="{9EB8E120-BB6E-AD44-94CD-B15556504D1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784" name="Group 783">
              <a:extLst>
                <a:ext uri="{FF2B5EF4-FFF2-40B4-BE49-F238E27FC236}">
                  <a16:creationId xmlns="" xmlns:a16="http://schemas.microsoft.com/office/drawing/2014/main" id="{2B665F14-1050-B145-A633-F7710FC415A5}"/>
                </a:ext>
              </a:extLst>
            </p:cNvPr>
            <p:cNvGrpSpPr/>
            <p:nvPr/>
          </p:nvGrpSpPr>
          <p:grpSpPr>
            <a:xfrm>
              <a:off x="5201882" y="1782478"/>
              <a:ext cx="906472" cy="861157"/>
              <a:chOff x="2615741" y="1711154"/>
              <a:chExt cx="4826902" cy="4585603"/>
            </a:xfrm>
          </p:grpSpPr>
          <p:sp>
            <p:nvSpPr>
              <p:cNvPr id="788" name="bk object 16">
                <a:extLst>
                  <a:ext uri="{FF2B5EF4-FFF2-40B4-BE49-F238E27FC236}">
                    <a16:creationId xmlns="" xmlns:a16="http://schemas.microsoft.com/office/drawing/2014/main" id="{F82BB948-9788-AF4D-933B-50433901EC6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89" name="bk object 17">
                <a:extLst>
                  <a:ext uri="{FF2B5EF4-FFF2-40B4-BE49-F238E27FC236}">
                    <a16:creationId xmlns="" xmlns:a16="http://schemas.microsoft.com/office/drawing/2014/main" id="{E223CE23-76BA-B748-88E2-76DD22F4F1AB}"/>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790" name="bk object 18">
                <a:extLst>
                  <a:ext uri="{FF2B5EF4-FFF2-40B4-BE49-F238E27FC236}">
                    <a16:creationId xmlns="" xmlns:a16="http://schemas.microsoft.com/office/drawing/2014/main" id="{1E148740-0EFF-3741-91CA-6550BCB794BC}"/>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sp>
          <p:nvSpPr>
            <p:cNvPr id="785" name="bk object 17">
              <a:extLst>
                <a:ext uri="{FF2B5EF4-FFF2-40B4-BE49-F238E27FC236}">
                  <a16:creationId xmlns="" xmlns:a16="http://schemas.microsoft.com/office/drawing/2014/main" id="{F16C58FE-6961-7D47-B54A-3A73741205A6}"/>
                </a:ext>
              </a:extLst>
            </p:cNvPr>
            <p:cNvSpPr/>
            <p:nvPr/>
          </p:nvSpPr>
          <p:spPr>
            <a:xfrm>
              <a:off x="5723065" y="1877267"/>
              <a:ext cx="382124" cy="3841147"/>
            </a:xfrm>
            <a:custGeom>
              <a:avLst/>
              <a:gdLst>
                <a:gd name="connsiteX0" fmla="*/ 2034785 w 2034785"/>
                <a:gd name="connsiteY0" fmla="*/ 0 h 11572211"/>
                <a:gd name="connsiteX1" fmla="*/ 0 w 2034785"/>
                <a:gd name="connsiteY1" fmla="*/ 8329201 h 11572211"/>
                <a:gd name="connsiteX2" fmla="*/ 19291 w 2034785"/>
                <a:gd name="connsiteY2" fmla="*/ 11572209 h 11572211"/>
                <a:gd name="connsiteX3" fmla="*/ 2008974 w 2034785"/>
                <a:gd name="connsiteY3" fmla="*/ 10727024 h 11572211"/>
                <a:gd name="connsiteX4" fmla="*/ 2034785 w 2034785"/>
                <a:gd name="connsiteY4" fmla="*/ 0 h 11572211"/>
                <a:gd name="connsiteX0" fmla="*/ 2034785 w 2034785"/>
                <a:gd name="connsiteY0" fmla="*/ 8126618 h 19698829"/>
                <a:gd name="connsiteX1" fmla="*/ 0 w 2034785"/>
                <a:gd name="connsiteY1" fmla="*/ 0 h 19698829"/>
                <a:gd name="connsiteX2" fmla="*/ 19291 w 2034785"/>
                <a:gd name="connsiteY2" fmla="*/ 19698827 h 19698829"/>
                <a:gd name="connsiteX3" fmla="*/ 2008974 w 2034785"/>
                <a:gd name="connsiteY3" fmla="*/ 18853642 h 19698829"/>
                <a:gd name="connsiteX4" fmla="*/ 2034785 w 2034785"/>
                <a:gd name="connsiteY4" fmla="*/ 8126618 h 19698829"/>
                <a:gd name="connsiteX0" fmla="*/ 2034785 w 2034785"/>
                <a:gd name="connsiteY0" fmla="*/ 0 h 20453846"/>
                <a:gd name="connsiteX1" fmla="*/ 0 w 2034785"/>
                <a:gd name="connsiteY1" fmla="*/ 755017 h 20453846"/>
                <a:gd name="connsiteX2" fmla="*/ 19291 w 2034785"/>
                <a:gd name="connsiteY2" fmla="*/ 20453844 h 20453846"/>
                <a:gd name="connsiteX3" fmla="*/ 2008974 w 2034785"/>
                <a:gd name="connsiteY3" fmla="*/ 19608659 h 20453846"/>
                <a:gd name="connsiteX4" fmla="*/ 2034785 w 2034785"/>
                <a:gd name="connsiteY4" fmla="*/ 0 h 2045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785" h="20453846">
                  <a:moveTo>
                    <a:pt x="2034785" y="0"/>
                  </a:moveTo>
                  <a:lnTo>
                    <a:pt x="0" y="755017"/>
                  </a:lnTo>
                  <a:cubicBezTo>
                    <a:pt x="6430" y="7321293"/>
                    <a:pt x="12861" y="13887568"/>
                    <a:pt x="19291" y="20453844"/>
                  </a:cubicBezTo>
                  <a:lnTo>
                    <a:pt x="2008974" y="19608659"/>
                  </a:lnTo>
                  <a:cubicBezTo>
                    <a:pt x="2017578" y="16032984"/>
                    <a:pt x="2026181" y="3575675"/>
                    <a:pt x="2034785" y="0"/>
                  </a:cubicBez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786" name="bk object 17">
              <a:extLst>
                <a:ext uri="{FF2B5EF4-FFF2-40B4-BE49-F238E27FC236}">
                  <a16:creationId xmlns="" xmlns:a16="http://schemas.microsoft.com/office/drawing/2014/main" id="{CD0F80DD-C02F-2D4B-A1C6-D5A9000E07B8}"/>
                </a:ext>
              </a:extLst>
            </p:cNvPr>
            <p:cNvSpPr/>
            <p:nvPr/>
          </p:nvSpPr>
          <p:spPr>
            <a:xfrm>
              <a:off x="5723065" y="1877267"/>
              <a:ext cx="382124" cy="3841147"/>
            </a:xfrm>
            <a:custGeom>
              <a:avLst/>
              <a:gdLst>
                <a:gd name="connsiteX0" fmla="*/ 2034785 w 2034785"/>
                <a:gd name="connsiteY0" fmla="*/ 0 h 11572211"/>
                <a:gd name="connsiteX1" fmla="*/ 0 w 2034785"/>
                <a:gd name="connsiteY1" fmla="*/ 8329201 h 11572211"/>
                <a:gd name="connsiteX2" fmla="*/ 19291 w 2034785"/>
                <a:gd name="connsiteY2" fmla="*/ 11572209 h 11572211"/>
                <a:gd name="connsiteX3" fmla="*/ 2008974 w 2034785"/>
                <a:gd name="connsiteY3" fmla="*/ 10727024 h 11572211"/>
                <a:gd name="connsiteX4" fmla="*/ 2034785 w 2034785"/>
                <a:gd name="connsiteY4" fmla="*/ 0 h 11572211"/>
                <a:gd name="connsiteX0" fmla="*/ 2034785 w 2034785"/>
                <a:gd name="connsiteY0" fmla="*/ 8126618 h 19698829"/>
                <a:gd name="connsiteX1" fmla="*/ 0 w 2034785"/>
                <a:gd name="connsiteY1" fmla="*/ 0 h 19698829"/>
                <a:gd name="connsiteX2" fmla="*/ 19291 w 2034785"/>
                <a:gd name="connsiteY2" fmla="*/ 19698827 h 19698829"/>
                <a:gd name="connsiteX3" fmla="*/ 2008974 w 2034785"/>
                <a:gd name="connsiteY3" fmla="*/ 18853642 h 19698829"/>
                <a:gd name="connsiteX4" fmla="*/ 2034785 w 2034785"/>
                <a:gd name="connsiteY4" fmla="*/ 8126618 h 19698829"/>
                <a:gd name="connsiteX0" fmla="*/ 2034785 w 2034785"/>
                <a:gd name="connsiteY0" fmla="*/ 0 h 20453846"/>
                <a:gd name="connsiteX1" fmla="*/ 0 w 2034785"/>
                <a:gd name="connsiteY1" fmla="*/ 755017 h 20453846"/>
                <a:gd name="connsiteX2" fmla="*/ 19291 w 2034785"/>
                <a:gd name="connsiteY2" fmla="*/ 20453844 h 20453846"/>
                <a:gd name="connsiteX3" fmla="*/ 2008974 w 2034785"/>
                <a:gd name="connsiteY3" fmla="*/ 19608659 h 20453846"/>
                <a:gd name="connsiteX4" fmla="*/ 2034785 w 2034785"/>
                <a:gd name="connsiteY4" fmla="*/ 0 h 2045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785" h="20453846">
                  <a:moveTo>
                    <a:pt x="2034785" y="0"/>
                  </a:moveTo>
                  <a:lnTo>
                    <a:pt x="0" y="755017"/>
                  </a:lnTo>
                  <a:cubicBezTo>
                    <a:pt x="6430" y="7321293"/>
                    <a:pt x="12861" y="13887568"/>
                    <a:pt x="19291" y="20453844"/>
                  </a:cubicBezTo>
                  <a:lnTo>
                    <a:pt x="2008974" y="19608659"/>
                  </a:lnTo>
                  <a:cubicBezTo>
                    <a:pt x="2017578" y="16032984"/>
                    <a:pt x="2026181" y="3575675"/>
                    <a:pt x="2034785" y="0"/>
                  </a:cubicBezTo>
                  <a:close/>
                </a:path>
              </a:pathLst>
            </a:custGeom>
            <a:gradFill>
              <a:gsLst>
                <a:gs pos="0">
                  <a:srgbClr val="94B7BB">
                    <a:alpha val="0"/>
                  </a:srgbClr>
                </a:gs>
                <a:gs pos="100000">
                  <a:srgbClr val="94B7BB">
                    <a:alpha val="60000"/>
                  </a:srgbClr>
                </a:gs>
              </a:gsLst>
              <a:lin ang="5400000" scaled="1"/>
            </a:gradFill>
            <a:ln>
              <a:solidFill>
                <a:srgbClr val="425559"/>
              </a:solidFill>
            </a:ln>
          </p:spPr>
          <p:txBody>
            <a:bodyPr wrap="square" lIns="0" tIns="0" rIns="0" bIns="0" rtlCol="0"/>
            <a:lstStyle/>
            <a:p>
              <a:endParaRPr>
                <a:solidFill>
                  <a:srgbClr val="000000"/>
                </a:solidFill>
              </a:endParaRPr>
            </a:p>
          </p:txBody>
        </p:sp>
        <p:sp>
          <p:nvSpPr>
            <p:cNvPr id="787" name="bk object 18">
              <a:extLst>
                <a:ext uri="{FF2B5EF4-FFF2-40B4-BE49-F238E27FC236}">
                  <a16:creationId xmlns="" xmlns:a16="http://schemas.microsoft.com/office/drawing/2014/main" id="{D4DB1C22-9DD9-0D48-A393-7A0C44BE2789}"/>
                </a:ext>
              </a:extLst>
            </p:cNvPr>
            <p:cNvSpPr/>
            <p:nvPr/>
          </p:nvSpPr>
          <p:spPr>
            <a:xfrm>
              <a:off x="2617892" y="1328901"/>
              <a:ext cx="3469039" cy="694477"/>
            </a:xfrm>
            <a:custGeom>
              <a:avLst/>
              <a:gdLst>
                <a:gd name="connsiteX0" fmla="*/ 1989683 w 16535068"/>
                <a:gd name="connsiteY0" fmla="*/ 0 h 3698044"/>
                <a:gd name="connsiteX1" fmla="*/ 0 w 16535068"/>
                <a:gd name="connsiteY1" fmla="*/ 845172 h 3698044"/>
                <a:gd name="connsiteX2" fmla="*/ 16535068 w 16535068"/>
                <a:gd name="connsiteY2" fmla="*/ 3698044 h 3698044"/>
                <a:gd name="connsiteX3" fmla="*/ 4807458 w 16535068"/>
                <a:gd name="connsiteY3" fmla="*/ 496836 h 3698044"/>
                <a:gd name="connsiteX4" fmla="*/ 1989683 w 16535068"/>
                <a:gd name="connsiteY4" fmla="*/ 0 h 3698044"/>
                <a:gd name="connsiteX0" fmla="*/ 1989683 w 18472401"/>
                <a:gd name="connsiteY0" fmla="*/ 0 h 3698044"/>
                <a:gd name="connsiteX1" fmla="*/ 0 w 18472401"/>
                <a:gd name="connsiteY1" fmla="*/ 845172 h 3698044"/>
                <a:gd name="connsiteX2" fmla="*/ 16535068 w 18472401"/>
                <a:gd name="connsiteY2" fmla="*/ 3698044 h 3698044"/>
                <a:gd name="connsiteX3" fmla="*/ 18472401 w 18472401"/>
                <a:gd name="connsiteY3" fmla="*/ 2852865 h 3698044"/>
                <a:gd name="connsiteX4" fmla="*/ 1989683 w 18472401"/>
                <a:gd name="connsiteY4" fmla="*/ 0 h 3698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401" h="3698044">
                  <a:moveTo>
                    <a:pt x="1989683" y="0"/>
                  </a:moveTo>
                  <a:lnTo>
                    <a:pt x="0" y="845172"/>
                  </a:lnTo>
                  <a:lnTo>
                    <a:pt x="16535068" y="3698044"/>
                  </a:lnTo>
                  <a:lnTo>
                    <a:pt x="18472401" y="2852865"/>
                  </a:lnTo>
                  <a:lnTo>
                    <a:pt x="1989683" y="0"/>
                  </a:lnTo>
                  <a:close/>
                </a:path>
              </a:pathLst>
            </a:custGeom>
            <a:gradFill>
              <a:gsLst>
                <a:gs pos="0">
                  <a:srgbClr val="94B7BB">
                    <a:alpha val="0"/>
                  </a:srgbClr>
                </a:gs>
                <a:gs pos="100000">
                  <a:srgbClr val="94B7BB">
                    <a:alpha val="60000"/>
                  </a:srgbClr>
                </a:gs>
              </a:gsLst>
              <a:lin ang="5400000" scaled="1"/>
            </a:gradFill>
            <a:ln>
              <a:solidFill>
                <a:srgbClr val="425559"/>
              </a:solidFill>
            </a:ln>
          </p:spPr>
          <p:txBody>
            <a:bodyPr wrap="square" lIns="0" tIns="0" rIns="0" bIns="0" rtlCol="0"/>
            <a:lstStyle/>
            <a:p>
              <a:endParaRPr>
                <a:solidFill>
                  <a:srgbClr val="000000"/>
                </a:solidFill>
              </a:endParaRPr>
            </a:p>
          </p:txBody>
        </p:sp>
      </p:grpSp>
      <p:grpSp>
        <p:nvGrpSpPr>
          <p:cNvPr id="600" name="Group 599">
            <a:extLst>
              <a:ext uri="{FF2B5EF4-FFF2-40B4-BE49-F238E27FC236}">
                <a16:creationId xmlns="" xmlns:a16="http://schemas.microsoft.com/office/drawing/2014/main" id="{C666688B-61B4-6844-B51C-5491E60BB43E}"/>
              </a:ext>
            </a:extLst>
          </p:cNvPr>
          <p:cNvGrpSpPr/>
          <p:nvPr/>
        </p:nvGrpSpPr>
        <p:grpSpPr>
          <a:xfrm>
            <a:off x="2406257" y="1272786"/>
            <a:ext cx="2964438" cy="3667267"/>
            <a:chOff x="2549082" y="1315286"/>
            <a:chExt cx="3559272" cy="4403128"/>
          </a:xfrm>
        </p:grpSpPr>
        <p:grpSp>
          <p:nvGrpSpPr>
            <p:cNvPr id="601" name="Group 600">
              <a:extLst>
                <a:ext uri="{FF2B5EF4-FFF2-40B4-BE49-F238E27FC236}">
                  <a16:creationId xmlns="" xmlns:a16="http://schemas.microsoft.com/office/drawing/2014/main" id="{C3BF4DE6-0353-2E4D-97E1-A19A1FC414D1}"/>
                </a:ext>
              </a:extLst>
            </p:cNvPr>
            <p:cNvGrpSpPr/>
            <p:nvPr/>
          </p:nvGrpSpPr>
          <p:grpSpPr>
            <a:xfrm>
              <a:off x="2549082" y="4380189"/>
              <a:ext cx="906472" cy="861157"/>
              <a:chOff x="2615741" y="1711154"/>
              <a:chExt cx="4826902" cy="4585603"/>
            </a:xfrm>
          </p:grpSpPr>
          <p:sp>
            <p:nvSpPr>
              <p:cNvPr id="745" name="bk object 16">
                <a:extLst>
                  <a:ext uri="{FF2B5EF4-FFF2-40B4-BE49-F238E27FC236}">
                    <a16:creationId xmlns="" xmlns:a16="http://schemas.microsoft.com/office/drawing/2014/main" id="{B0DF9D34-1B8A-634C-8447-47CBCAA21441}"/>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46" name="bk object 17">
                <a:extLst>
                  <a:ext uri="{FF2B5EF4-FFF2-40B4-BE49-F238E27FC236}">
                    <a16:creationId xmlns="" xmlns:a16="http://schemas.microsoft.com/office/drawing/2014/main" id="{B1843177-868F-F246-8265-6DB04B3C08BB}"/>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47" name="bk object 18">
                <a:extLst>
                  <a:ext uri="{FF2B5EF4-FFF2-40B4-BE49-F238E27FC236}">
                    <a16:creationId xmlns="" xmlns:a16="http://schemas.microsoft.com/office/drawing/2014/main" id="{734210F1-0B0E-F44B-BF96-7218106985AC}"/>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02" name="Group 601">
              <a:extLst>
                <a:ext uri="{FF2B5EF4-FFF2-40B4-BE49-F238E27FC236}">
                  <a16:creationId xmlns="" xmlns:a16="http://schemas.microsoft.com/office/drawing/2014/main" id="{CB319520-F6A4-2347-9C10-EAF13DECE0B6}"/>
                </a:ext>
              </a:extLst>
            </p:cNvPr>
            <p:cNvGrpSpPr/>
            <p:nvPr/>
          </p:nvGrpSpPr>
          <p:grpSpPr>
            <a:xfrm>
              <a:off x="3072961" y="4473493"/>
              <a:ext cx="906472" cy="861157"/>
              <a:chOff x="2615741" y="1711154"/>
              <a:chExt cx="4826902" cy="4585603"/>
            </a:xfrm>
          </p:grpSpPr>
          <p:sp>
            <p:nvSpPr>
              <p:cNvPr id="742" name="bk object 16">
                <a:extLst>
                  <a:ext uri="{FF2B5EF4-FFF2-40B4-BE49-F238E27FC236}">
                    <a16:creationId xmlns="" xmlns:a16="http://schemas.microsoft.com/office/drawing/2014/main" id="{2086740C-7174-6C49-98D1-5DEE7595910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43" name="bk object 17">
                <a:extLst>
                  <a:ext uri="{FF2B5EF4-FFF2-40B4-BE49-F238E27FC236}">
                    <a16:creationId xmlns="" xmlns:a16="http://schemas.microsoft.com/office/drawing/2014/main" id="{1B2338CB-D2EC-4A40-B00B-EB453055B17B}"/>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44" name="bk object 18">
                <a:extLst>
                  <a:ext uri="{FF2B5EF4-FFF2-40B4-BE49-F238E27FC236}">
                    <a16:creationId xmlns="" xmlns:a16="http://schemas.microsoft.com/office/drawing/2014/main" id="{CFDE52E0-5DCC-E44A-AC16-0880F1E2E18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03" name="Group 602">
              <a:extLst>
                <a:ext uri="{FF2B5EF4-FFF2-40B4-BE49-F238E27FC236}">
                  <a16:creationId xmlns="" xmlns:a16="http://schemas.microsoft.com/office/drawing/2014/main" id="{A33AE74D-962E-6144-9AD3-61CD632CD58F}"/>
                </a:ext>
              </a:extLst>
            </p:cNvPr>
            <p:cNvGrpSpPr/>
            <p:nvPr/>
          </p:nvGrpSpPr>
          <p:grpSpPr>
            <a:xfrm>
              <a:off x="3605772" y="4567469"/>
              <a:ext cx="906472" cy="861157"/>
              <a:chOff x="2615741" y="1711154"/>
              <a:chExt cx="4826902" cy="4585603"/>
            </a:xfrm>
          </p:grpSpPr>
          <p:sp>
            <p:nvSpPr>
              <p:cNvPr id="739" name="bk object 16">
                <a:extLst>
                  <a:ext uri="{FF2B5EF4-FFF2-40B4-BE49-F238E27FC236}">
                    <a16:creationId xmlns="" xmlns:a16="http://schemas.microsoft.com/office/drawing/2014/main" id="{8AE0F270-082A-8349-9871-0765C87E8FB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40" name="bk object 17">
                <a:extLst>
                  <a:ext uri="{FF2B5EF4-FFF2-40B4-BE49-F238E27FC236}">
                    <a16:creationId xmlns="" xmlns:a16="http://schemas.microsoft.com/office/drawing/2014/main" id="{D46209D8-6F21-104B-A082-C7A47141919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41" name="bk object 18">
                <a:extLst>
                  <a:ext uri="{FF2B5EF4-FFF2-40B4-BE49-F238E27FC236}">
                    <a16:creationId xmlns="" xmlns:a16="http://schemas.microsoft.com/office/drawing/2014/main" id="{C707B9C0-B695-8D40-AACB-F9DB312CED2D}"/>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04" name="Group 603">
              <a:extLst>
                <a:ext uri="{FF2B5EF4-FFF2-40B4-BE49-F238E27FC236}">
                  <a16:creationId xmlns="" xmlns:a16="http://schemas.microsoft.com/office/drawing/2014/main" id="{F3685B86-7DC4-994A-8AB5-61A5B6C7F112}"/>
                </a:ext>
              </a:extLst>
            </p:cNvPr>
            <p:cNvGrpSpPr/>
            <p:nvPr/>
          </p:nvGrpSpPr>
          <p:grpSpPr>
            <a:xfrm>
              <a:off x="4129651" y="4660773"/>
              <a:ext cx="906472" cy="861157"/>
              <a:chOff x="2615741" y="1711154"/>
              <a:chExt cx="4826902" cy="4585603"/>
            </a:xfrm>
          </p:grpSpPr>
          <p:sp>
            <p:nvSpPr>
              <p:cNvPr id="736" name="bk object 16">
                <a:extLst>
                  <a:ext uri="{FF2B5EF4-FFF2-40B4-BE49-F238E27FC236}">
                    <a16:creationId xmlns="" xmlns:a16="http://schemas.microsoft.com/office/drawing/2014/main" id="{9BCB9E89-7A84-7842-A552-5897E7FF07A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37" name="bk object 17">
                <a:extLst>
                  <a:ext uri="{FF2B5EF4-FFF2-40B4-BE49-F238E27FC236}">
                    <a16:creationId xmlns="" xmlns:a16="http://schemas.microsoft.com/office/drawing/2014/main" id="{D5E46DF5-6238-934C-ABB7-140EBE6F918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38" name="bk object 18">
                <a:extLst>
                  <a:ext uri="{FF2B5EF4-FFF2-40B4-BE49-F238E27FC236}">
                    <a16:creationId xmlns="" xmlns:a16="http://schemas.microsoft.com/office/drawing/2014/main" id="{5A28ACA8-7495-1D42-9087-9ECC43B1858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05" name="Group 604">
              <a:extLst>
                <a:ext uri="{FF2B5EF4-FFF2-40B4-BE49-F238E27FC236}">
                  <a16:creationId xmlns="" xmlns:a16="http://schemas.microsoft.com/office/drawing/2014/main" id="{42C68CAE-9020-B84D-812A-85F59D7FDAAF}"/>
                </a:ext>
              </a:extLst>
            </p:cNvPr>
            <p:cNvGrpSpPr/>
            <p:nvPr/>
          </p:nvGrpSpPr>
          <p:grpSpPr>
            <a:xfrm>
              <a:off x="4661533" y="4754077"/>
              <a:ext cx="906472" cy="861157"/>
              <a:chOff x="2615741" y="1711154"/>
              <a:chExt cx="4826902" cy="4585603"/>
            </a:xfrm>
          </p:grpSpPr>
          <p:sp>
            <p:nvSpPr>
              <p:cNvPr id="733" name="bk object 16">
                <a:extLst>
                  <a:ext uri="{FF2B5EF4-FFF2-40B4-BE49-F238E27FC236}">
                    <a16:creationId xmlns="" xmlns:a16="http://schemas.microsoft.com/office/drawing/2014/main" id="{C0ABE812-73BC-974E-8EF8-D98468A2A76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34" name="bk object 17">
                <a:extLst>
                  <a:ext uri="{FF2B5EF4-FFF2-40B4-BE49-F238E27FC236}">
                    <a16:creationId xmlns="" xmlns:a16="http://schemas.microsoft.com/office/drawing/2014/main" id="{A6CD819B-EB24-824F-84B1-3AE9452A6293}"/>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35" name="bk object 18">
                <a:extLst>
                  <a:ext uri="{FF2B5EF4-FFF2-40B4-BE49-F238E27FC236}">
                    <a16:creationId xmlns="" xmlns:a16="http://schemas.microsoft.com/office/drawing/2014/main" id="{10AFD18A-ADF4-174E-B1D8-4CA20B3BA4A8}"/>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06" name="Group 605">
              <a:extLst>
                <a:ext uri="{FF2B5EF4-FFF2-40B4-BE49-F238E27FC236}">
                  <a16:creationId xmlns="" xmlns:a16="http://schemas.microsoft.com/office/drawing/2014/main" id="{E7D863F4-8981-8141-BDFD-285039184C41}"/>
                </a:ext>
              </a:extLst>
            </p:cNvPr>
            <p:cNvGrpSpPr/>
            <p:nvPr/>
          </p:nvGrpSpPr>
          <p:grpSpPr>
            <a:xfrm>
              <a:off x="5201882" y="4847381"/>
              <a:ext cx="906472" cy="861157"/>
              <a:chOff x="2615741" y="1711154"/>
              <a:chExt cx="4826902" cy="4585603"/>
            </a:xfrm>
          </p:grpSpPr>
          <p:sp>
            <p:nvSpPr>
              <p:cNvPr id="730" name="bk object 16">
                <a:extLst>
                  <a:ext uri="{FF2B5EF4-FFF2-40B4-BE49-F238E27FC236}">
                    <a16:creationId xmlns="" xmlns:a16="http://schemas.microsoft.com/office/drawing/2014/main" id="{BAEC2A46-7D8E-E345-BA87-07395DF6700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31" name="bk object 17">
                <a:extLst>
                  <a:ext uri="{FF2B5EF4-FFF2-40B4-BE49-F238E27FC236}">
                    <a16:creationId xmlns="" xmlns:a16="http://schemas.microsoft.com/office/drawing/2014/main" id="{2FA0891A-7478-5B4B-B67F-8C584BE6E0EB}"/>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732" name="bk object 18">
                <a:extLst>
                  <a:ext uri="{FF2B5EF4-FFF2-40B4-BE49-F238E27FC236}">
                    <a16:creationId xmlns="" xmlns:a16="http://schemas.microsoft.com/office/drawing/2014/main" id="{5B51E1FA-7D3A-D241-822D-FE66193E85DC}"/>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07" name="Group 606">
              <a:extLst>
                <a:ext uri="{FF2B5EF4-FFF2-40B4-BE49-F238E27FC236}">
                  <a16:creationId xmlns="" xmlns:a16="http://schemas.microsoft.com/office/drawing/2014/main" id="{80B19295-20D6-1E40-BDA2-88767E822480}"/>
                </a:ext>
              </a:extLst>
            </p:cNvPr>
            <p:cNvGrpSpPr/>
            <p:nvPr/>
          </p:nvGrpSpPr>
          <p:grpSpPr>
            <a:xfrm>
              <a:off x="2549082" y="3770592"/>
              <a:ext cx="906472" cy="861157"/>
              <a:chOff x="2615741" y="1711154"/>
              <a:chExt cx="4826902" cy="4585603"/>
            </a:xfrm>
          </p:grpSpPr>
          <p:sp>
            <p:nvSpPr>
              <p:cNvPr id="727" name="bk object 16">
                <a:extLst>
                  <a:ext uri="{FF2B5EF4-FFF2-40B4-BE49-F238E27FC236}">
                    <a16:creationId xmlns="" xmlns:a16="http://schemas.microsoft.com/office/drawing/2014/main" id="{26167ECF-5C26-074D-AD22-5CE0FFF3F6B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28" name="bk object 17">
                <a:extLst>
                  <a:ext uri="{FF2B5EF4-FFF2-40B4-BE49-F238E27FC236}">
                    <a16:creationId xmlns="" xmlns:a16="http://schemas.microsoft.com/office/drawing/2014/main" id="{6FF4799E-69A7-094A-BB34-92CBD7D2872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29" name="bk object 18">
                <a:extLst>
                  <a:ext uri="{FF2B5EF4-FFF2-40B4-BE49-F238E27FC236}">
                    <a16:creationId xmlns="" xmlns:a16="http://schemas.microsoft.com/office/drawing/2014/main" id="{2ADE6019-97BF-7248-BEA3-915BFA7E505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08" name="Group 607">
              <a:extLst>
                <a:ext uri="{FF2B5EF4-FFF2-40B4-BE49-F238E27FC236}">
                  <a16:creationId xmlns="" xmlns:a16="http://schemas.microsoft.com/office/drawing/2014/main" id="{4FF3DFBE-4570-5E45-AF90-6DB147EA8CEE}"/>
                </a:ext>
              </a:extLst>
            </p:cNvPr>
            <p:cNvGrpSpPr/>
            <p:nvPr/>
          </p:nvGrpSpPr>
          <p:grpSpPr>
            <a:xfrm>
              <a:off x="3072961" y="3863896"/>
              <a:ext cx="906472" cy="861157"/>
              <a:chOff x="2615741" y="1711154"/>
              <a:chExt cx="4826902" cy="4585603"/>
            </a:xfrm>
          </p:grpSpPr>
          <p:sp>
            <p:nvSpPr>
              <p:cNvPr id="724" name="bk object 16">
                <a:extLst>
                  <a:ext uri="{FF2B5EF4-FFF2-40B4-BE49-F238E27FC236}">
                    <a16:creationId xmlns="" xmlns:a16="http://schemas.microsoft.com/office/drawing/2014/main" id="{DFEDB1ED-6E18-9145-9157-D975F4B0D0F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25" name="bk object 17">
                <a:extLst>
                  <a:ext uri="{FF2B5EF4-FFF2-40B4-BE49-F238E27FC236}">
                    <a16:creationId xmlns="" xmlns:a16="http://schemas.microsoft.com/office/drawing/2014/main" id="{60362B0E-967D-ED4A-8563-627D02FD6FF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26" name="bk object 18">
                <a:extLst>
                  <a:ext uri="{FF2B5EF4-FFF2-40B4-BE49-F238E27FC236}">
                    <a16:creationId xmlns="" xmlns:a16="http://schemas.microsoft.com/office/drawing/2014/main" id="{5772B2EF-BE1C-C64A-ABCB-E28A47758A8B}"/>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09" name="Group 608">
              <a:extLst>
                <a:ext uri="{FF2B5EF4-FFF2-40B4-BE49-F238E27FC236}">
                  <a16:creationId xmlns="" xmlns:a16="http://schemas.microsoft.com/office/drawing/2014/main" id="{F9409F91-6216-8741-AB71-AA68ED757DCF}"/>
                </a:ext>
              </a:extLst>
            </p:cNvPr>
            <p:cNvGrpSpPr/>
            <p:nvPr/>
          </p:nvGrpSpPr>
          <p:grpSpPr>
            <a:xfrm>
              <a:off x="3605772" y="3957872"/>
              <a:ext cx="906472" cy="861157"/>
              <a:chOff x="2615741" y="1711154"/>
              <a:chExt cx="4826902" cy="4585603"/>
            </a:xfrm>
          </p:grpSpPr>
          <p:sp>
            <p:nvSpPr>
              <p:cNvPr id="721" name="bk object 16">
                <a:extLst>
                  <a:ext uri="{FF2B5EF4-FFF2-40B4-BE49-F238E27FC236}">
                    <a16:creationId xmlns="" xmlns:a16="http://schemas.microsoft.com/office/drawing/2014/main" id="{76346611-5259-7247-AEF6-602B61826C0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22" name="bk object 17">
                <a:extLst>
                  <a:ext uri="{FF2B5EF4-FFF2-40B4-BE49-F238E27FC236}">
                    <a16:creationId xmlns="" xmlns:a16="http://schemas.microsoft.com/office/drawing/2014/main" id="{04F232CC-AF78-CB4F-B853-963786EE990B}"/>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23" name="bk object 18">
                <a:extLst>
                  <a:ext uri="{FF2B5EF4-FFF2-40B4-BE49-F238E27FC236}">
                    <a16:creationId xmlns="" xmlns:a16="http://schemas.microsoft.com/office/drawing/2014/main" id="{10535EE2-30AA-0543-90A9-FD3655CD82CB}"/>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10" name="Group 609">
              <a:extLst>
                <a:ext uri="{FF2B5EF4-FFF2-40B4-BE49-F238E27FC236}">
                  <a16:creationId xmlns="" xmlns:a16="http://schemas.microsoft.com/office/drawing/2014/main" id="{A7ED0E33-29D9-BD41-8646-E1185B0531CF}"/>
                </a:ext>
              </a:extLst>
            </p:cNvPr>
            <p:cNvGrpSpPr/>
            <p:nvPr/>
          </p:nvGrpSpPr>
          <p:grpSpPr>
            <a:xfrm>
              <a:off x="4129651" y="4051176"/>
              <a:ext cx="906472" cy="861157"/>
              <a:chOff x="2615741" y="1711154"/>
              <a:chExt cx="4826902" cy="4585603"/>
            </a:xfrm>
          </p:grpSpPr>
          <p:sp>
            <p:nvSpPr>
              <p:cNvPr id="718" name="bk object 16">
                <a:extLst>
                  <a:ext uri="{FF2B5EF4-FFF2-40B4-BE49-F238E27FC236}">
                    <a16:creationId xmlns="" xmlns:a16="http://schemas.microsoft.com/office/drawing/2014/main" id="{58041471-66C7-D145-8D76-66DBDE77C796}"/>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19" name="bk object 17">
                <a:extLst>
                  <a:ext uri="{FF2B5EF4-FFF2-40B4-BE49-F238E27FC236}">
                    <a16:creationId xmlns="" xmlns:a16="http://schemas.microsoft.com/office/drawing/2014/main" id="{1BC2C871-B449-C748-8F7B-A5C304DEB2C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20" name="bk object 18">
                <a:extLst>
                  <a:ext uri="{FF2B5EF4-FFF2-40B4-BE49-F238E27FC236}">
                    <a16:creationId xmlns="" xmlns:a16="http://schemas.microsoft.com/office/drawing/2014/main" id="{34865BE2-FAE9-1F42-B574-B5FE4358A04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11" name="Group 610">
              <a:extLst>
                <a:ext uri="{FF2B5EF4-FFF2-40B4-BE49-F238E27FC236}">
                  <a16:creationId xmlns="" xmlns:a16="http://schemas.microsoft.com/office/drawing/2014/main" id="{8D5F9606-C72E-724D-A9A3-9D0326AC42B0}"/>
                </a:ext>
              </a:extLst>
            </p:cNvPr>
            <p:cNvGrpSpPr/>
            <p:nvPr/>
          </p:nvGrpSpPr>
          <p:grpSpPr>
            <a:xfrm>
              <a:off x="4661533" y="4144480"/>
              <a:ext cx="906472" cy="861157"/>
              <a:chOff x="2615741" y="1711154"/>
              <a:chExt cx="4826902" cy="4585603"/>
            </a:xfrm>
          </p:grpSpPr>
          <p:sp>
            <p:nvSpPr>
              <p:cNvPr id="715" name="bk object 16">
                <a:extLst>
                  <a:ext uri="{FF2B5EF4-FFF2-40B4-BE49-F238E27FC236}">
                    <a16:creationId xmlns="" xmlns:a16="http://schemas.microsoft.com/office/drawing/2014/main" id="{E6C9F513-23D8-DB4D-9962-CB93C2CC7296}"/>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16" name="bk object 17">
                <a:extLst>
                  <a:ext uri="{FF2B5EF4-FFF2-40B4-BE49-F238E27FC236}">
                    <a16:creationId xmlns="" xmlns:a16="http://schemas.microsoft.com/office/drawing/2014/main" id="{02F48329-0F7C-7A4F-A0E8-497FE15162A0}"/>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17" name="bk object 18">
                <a:extLst>
                  <a:ext uri="{FF2B5EF4-FFF2-40B4-BE49-F238E27FC236}">
                    <a16:creationId xmlns="" xmlns:a16="http://schemas.microsoft.com/office/drawing/2014/main" id="{35E17421-883E-E442-AAF6-DAA7F2A9AA0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12" name="Group 611">
              <a:extLst>
                <a:ext uri="{FF2B5EF4-FFF2-40B4-BE49-F238E27FC236}">
                  <a16:creationId xmlns="" xmlns:a16="http://schemas.microsoft.com/office/drawing/2014/main" id="{E28EFA3B-D8D8-F748-9B82-7533157D4638}"/>
                </a:ext>
              </a:extLst>
            </p:cNvPr>
            <p:cNvGrpSpPr/>
            <p:nvPr/>
          </p:nvGrpSpPr>
          <p:grpSpPr>
            <a:xfrm>
              <a:off x="5201882" y="4237784"/>
              <a:ext cx="906472" cy="861157"/>
              <a:chOff x="2615741" y="1711154"/>
              <a:chExt cx="4826902" cy="4585603"/>
            </a:xfrm>
          </p:grpSpPr>
          <p:sp>
            <p:nvSpPr>
              <p:cNvPr id="712" name="bk object 16">
                <a:extLst>
                  <a:ext uri="{FF2B5EF4-FFF2-40B4-BE49-F238E27FC236}">
                    <a16:creationId xmlns="" xmlns:a16="http://schemas.microsoft.com/office/drawing/2014/main" id="{EB5DBDA5-B95A-7244-A79F-F77F40EB844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13" name="bk object 17">
                <a:extLst>
                  <a:ext uri="{FF2B5EF4-FFF2-40B4-BE49-F238E27FC236}">
                    <a16:creationId xmlns="" xmlns:a16="http://schemas.microsoft.com/office/drawing/2014/main" id="{2FC7E8BA-F037-C84E-8B15-A1AE8E2D97E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714" name="bk object 18">
                <a:extLst>
                  <a:ext uri="{FF2B5EF4-FFF2-40B4-BE49-F238E27FC236}">
                    <a16:creationId xmlns="" xmlns:a16="http://schemas.microsoft.com/office/drawing/2014/main" id="{93343266-34D0-5F4D-9620-BB32D00636B3}"/>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13" name="Group 612">
              <a:extLst>
                <a:ext uri="{FF2B5EF4-FFF2-40B4-BE49-F238E27FC236}">
                  <a16:creationId xmlns="" xmlns:a16="http://schemas.microsoft.com/office/drawing/2014/main" id="{0F7B1A87-22CD-604B-82D5-4D707C24FBD6}"/>
                </a:ext>
              </a:extLst>
            </p:cNvPr>
            <p:cNvGrpSpPr/>
            <p:nvPr/>
          </p:nvGrpSpPr>
          <p:grpSpPr>
            <a:xfrm>
              <a:off x="2549082" y="3161003"/>
              <a:ext cx="906472" cy="861157"/>
              <a:chOff x="2615741" y="1711154"/>
              <a:chExt cx="4826902" cy="4585603"/>
            </a:xfrm>
          </p:grpSpPr>
          <p:sp>
            <p:nvSpPr>
              <p:cNvPr id="709" name="bk object 16">
                <a:extLst>
                  <a:ext uri="{FF2B5EF4-FFF2-40B4-BE49-F238E27FC236}">
                    <a16:creationId xmlns="" xmlns:a16="http://schemas.microsoft.com/office/drawing/2014/main" id="{EBAF32E2-C614-D146-883D-DAB811C1ABF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10" name="bk object 17">
                <a:extLst>
                  <a:ext uri="{FF2B5EF4-FFF2-40B4-BE49-F238E27FC236}">
                    <a16:creationId xmlns="" xmlns:a16="http://schemas.microsoft.com/office/drawing/2014/main" id="{FBBAF7BF-78FF-7743-87B0-14FAAD485C7A}"/>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11" name="bk object 18">
                <a:extLst>
                  <a:ext uri="{FF2B5EF4-FFF2-40B4-BE49-F238E27FC236}">
                    <a16:creationId xmlns="" xmlns:a16="http://schemas.microsoft.com/office/drawing/2014/main" id="{BDC0409F-5420-644A-9231-974FB0E1D8D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14" name="Group 613">
              <a:extLst>
                <a:ext uri="{FF2B5EF4-FFF2-40B4-BE49-F238E27FC236}">
                  <a16:creationId xmlns="" xmlns:a16="http://schemas.microsoft.com/office/drawing/2014/main" id="{0BA52475-3682-1F43-80AB-9A4547AF709E}"/>
                </a:ext>
              </a:extLst>
            </p:cNvPr>
            <p:cNvGrpSpPr/>
            <p:nvPr/>
          </p:nvGrpSpPr>
          <p:grpSpPr>
            <a:xfrm>
              <a:off x="3072961" y="3254307"/>
              <a:ext cx="906472" cy="861157"/>
              <a:chOff x="2615741" y="1711154"/>
              <a:chExt cx="4826902" cy="4585603"/>
            </a:xfrm>
          </p:grpSpPr>
          <p:sp>
            <p:nvSpPr>
              <p:cNvPr id="706" name="bk object 16">
                <a:extLst>
                  <a:ext uri="{FF2B5EF4-FFF2-40B4-BE49-F238E27FC236}">
                    <a16:creationId xmlns="" xmlns:a16="http://schemas.microsoft.com/office/drawing/2014/main" id="{9319E457-DB56-A54E-ACAD-9354EFD8905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07" name="bk object 17">
                <a:extLst>
                  <a:ext uri="{FF2B5EF4-FFF2-40B4-BE49-F238E27FC236}">
                    <a16:creationId xmlns="" xmlns:a16="http://schemas.microsoft.com/office/drawing/2014/main" id="{82B8C97C-E99C-0B47-9306-005F54BC78E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08" name="bk object 18">
                <a:extLst>
                  <a:ext uri="{FF2B5EF4-FFF2-40B4-BE49-F238E27FC236}">
                    <a16:creationId xmlns="" xmlns:a16="http://schemas.microsoft.com/office/drawing/2014/main" id="{1F0F60D3-D9B6-A646-B58A-B48EDFA046EB}"/>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15" name="Group 614">
              <a:extLst>
                <a:ext uri="{FF2B5EF4-FFF2-40B4-BE49-F238E27FC236}">
                  <a16:creationId xmlns="" xmlns:a16="http://schemas.microsoft.com/office/drawing/2014/main" id="{25C935D4-E8BC-5040-BB1D-5D35CD62BA71}"/>
                </a:ext>
              </a:extLst>
            </p:cNvPr>
            <p:cNvGrpSpPr/>
            <p:nvPr/>
          </p:nvGrpSpPr>
          <p:grpSpPr>
            <a:xfrm>
              <a:off x="3605772" y="3348283"/>
              <a:ext cx="906472" cy="861157"/>
              <a:chOff x="2615741" y="1711154"/>
              <a:chExt cx="4826902" cy="4585603"/>
            </a:xfrm>
          </p:grpSpPr>
          <p:sp>
            <p:nvSpPr>
              <p:cNvPr id="703" name="bk object 16">
                <a:extLst>
                  <a:ext uri="{FF2B5EF4-FFF2-40B4-BE49-F238E27FC236}">
                    <a16:creationId xmlns="" xmlns:a16="http://schemas.microsoft.com/office/drawing/2014/main" id="{4EBB01A1-7E86-8340-B25E-0835F249283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04" name="bk object 17">
                <a:extLst>
                  <a:ext uri="{FF2B5EF4-FFF2-40B4-BE49-F238E27FC236}">
                    <a16:creationId xmlns="" xmlns:a16="http://schemas.microsoft.com/office/drawing/2014/main" id="{92E5844B-2CA0-3246-9D37-B64904070BDB}"/>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05" name="bk object 18">
                <a:extLst>
                  <a:ext uri="{FF2B5EF4-FFF2-40B4-BE49-F238E27FC236}">
                    <a16:creationId xmlns="" xmlns:a16="http://schemas.microsoft.com/office/drawing/2014/main" id="{208919CC-1D58-7A43-B4BD-3641C544C84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16" name="Group 615">
              <a:extLst>
                <a:ext uri="{FF2B5EF4-FFF2-40B4-BE49-F238E27FC236}">
                  <a16:creationId xmlns="" xmlns:a16="http://schemas.microsoft.com/office/drawing/2014/main" id="{A556F244-7A29-D04E-B417-E4AD49C4B66F}"/>
                </a:ext>
              </a:extLst>
            </p:cNvPr>
            <p:cNvGrpSpPr/>
            <p:nvPr/>
          </p:nvGrpSpPr>
          <p:grpSpPr>
            <a:xfrm>
              <a:off x="4129651" y="3441587"/>
              <a:ext cx="906472" cy="861157"/>
              <a:chOff x="2615741" y="1711154"/>
              <a:chExt cx="4826902" cy="4585603"/>
            </a:xfrm>
          </p:grpSpPr>
          <p:sp>
            <p:nvSpPr>
              <p:cNvPr id="700" name="bk object 16">
                <a:extLst>
                  <a:ext uri="{FF2B5EF4-FFF2-40B4-BE49-F238E27FC236}">
                    <a16:creationId xmlns="" xmlns:a16="http://schemas.microsoft.com/office/drawing/2014/main" id="{4E9EE334-8ED2-4742-B0E1-02CCEA987E8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701" name="bk object 17">
                <a:extLst>
                  <a:ext uri="{FF2B5EF4-FFF2-40B4-BE49-F238E27FC236}">
                    <a16:creationId xmlns="" xmlns:a16="http://schemas.microsoft.com/office/drawing/2014/main" id="{2621D03C-2B12-0041-AEF7-99E7D093E86A}"/>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702" name="bk object 18">
                <a:extLst>
                  <a:ext uri="{FF2B5EF4-FFF2-40B4-BE49-F238E27FC236}">
                    <a16:creationId xmlns="" xmlns:a16="http://schemas.microsoft.com/office/drawing/2014/main" id="{C752D403-AECB-A14A-849D-3500D0A2F09C}"/>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17" name="Group 616">
              <a:extLst>
                <a:ext uri="{FF2B5EF4-FFF2-40B4-BE49-F238E27FC236}">
                  <a16:creationId xmlns="" xmlns:a16="http://schemas.microsoft.com/office/drawing/2014/main" id="{D4CE9142-F3FC-AA46-A239-99EB7AC75FB0}"/>
                </a:ext>
              </a:extLst>
            </p:cNvPr>
            <p:cNvGrpSpPr/>
            <p:nvPr/>
          </p:nvGrpSpPr>
          <p:grpSpPr>
            <a:xfrm>
              <a:off x="4661533" y="3534891"/>
              <a:ext cx="906472" cy="861157"/>
              <a:chOff x="2615741" y="1711154"/>
              <a:chExt cx="4826902" cy="4585603"/>
            </a:xfrm>
          </p:grpSpPr>
          <p:sp>
            <p:nvSpPr>
              <p:cNvPr id="697" name="bk object 16">
                <a:extLst>
                  <a:ext uri="{FF2B5EF4-FFF2-40B4-BE49-F238E27FC236}">
                    <a16:creationId xmlns="" xmlns:a16="http://schemas.microsoft.com/office/drawing/2014/main" id="{C836A016-9430-6D4D-8585-B63F95BE30D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98" name="bk object 17">
                <a:extLst>
                  <a:ext uri="{FF2B5EF4-FFF2-40B4-BE49-F238E27FC236}">
                    <a16:creationId xmlns="" xmlns:a16="http://schemas.microsoft.com/office/drawing/2014/main" id="{26C52D9C-5E4E-BB4E-9261-9114C08A6DA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99" name="bk object 18">
                <a:extLst>
                  <a:ext uri="{FF2B5EF4-FFF2-40B4-BE49-F238E27FC236}">
                    <a16:creationId xmlns="" xmlns:a16="http://schemas.microsoft.com/office/drawing/2014/main" id="{C6252B72-F8A5-8E4A-8940-1D5B2B51DEC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18" name="Group 617">
              <a:extLst>
                <a:ext uri="{FF2B5EF4-FFF2-40B4-BE49-F238E27FC236}">
                  <a16:creationId xmlns="" xmlns:a16="http://schemas.microsoft.com/office/drawing/2014/main" id="{74A33865-7A1B-E046-802B-F1F9879BE9CC}"/>
                </a:ext>
              </a:extLst>
            </p:cNvPr>
            <p:cNvGrpSpPr/>
            <p:nvPr/>
          </p:nvGrpSpPr>
          <p:grpSpPr>
            <a:xfrm>
              <a:off x="5201882" y="3628195"/>
              <a:ext cx="906472" cy="861157"/>
              <a:chOff x="2615741" y="1711154"/>
              <a:chExt cx="4826902" cy="4585603"/>
            </a:xfrm>
          </p:grpSpPr>
          <p:sp>
            <p:nvSpPr>
              <p:cNvPr id="694" name="bk object 16">
                <a:extLst>
                  <a:ext uri="{FF2B5EF4-FFF2-40B4-BE49-F238E27FC236}">
                    <a16:creationId xmlns="" xmlns:a16="http://schemas.microsoft.com/office/drawing/2014/main" id="{C13B45F8-51A6-5546-936D-94C92C886E6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95" name="bk object 17">
                <a:extLst>
                  <a:ext uri="{FF2B5EF4-FFF2-40B4-BE49-F238E27FC236}">
                    <a16:creationId xmlns="" xmlns:a16="http://schemas.microsoft.com/office/drawing/2014/main" id="{D014E0C3-BCAE-7B4F-B021-806C2D0480F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696" name="bk object 18">
                <a:extLst>
                  <a:ext uri="{FF2B5EF4-FFF2-40B4-BE49-F238E27FC236}">
                    <a16:creationId xmlns="" xmlns:a16="http://schemas.microsoft.com/office/drawing/2014/main" id="{DEAF1F95-E2AC-F74C-85A5-9322386BD0E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19" name="Group 618">
              <a:extLst>
                <a:ext uri="{FF2B5EF4-FFF2-40B4-BE49-F238E27FC236}">
                  <a16:creationId xmlns="" xmlns:a16="http://schemas.microsoft.com/office/drawing/2014/main" id="{4B0D803F-6EE1-024F-9FA5-495894C2FC86}"/>
                </a:ext>
              </a:extLst>
            </p:cNvPr>
            <p:cNvGrpSpPr/>
            <p:nvPr/>
          </p:nvGrpSpPr>
          <p:grpSpPr>
            <a:xfrm>
              <a:off x="2549082" y="2542941"/>
              <a:ext cx="906472" cy="861157"/>
              <a:chOff x="2615741" y="1711154"/>
              <a:chExt cx="4826902" cy="4585603"/>
            </a:xfrm>
          </p:grpSpPr>
          <p:sp>
            <p:nvSpPr>
              <p:cNvPr id="691" name="bk object 16">
                <a:extLst>
                  <a:ext uri="{FF2B5EF4-FFF2-40B4-BE49-F238E27FC236}">
                    <a16:creationId xmlns="" xmlns:a16="http://schemas.microsoft.com/office/drawing/2014/main" id="{CDC1D23E-9260-0145-9481-3AFFC0315A8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92" name="bk object 17">
                <a:extLst>
                  <a:ext uri="{FF2B5EF4-FFF2-40B4-BE49-F238E27FC236}">
                    <a16:creationId xmlns="" xmlns:a16="http://schemas.microsoft.com/office/drawing/2014/main" id="{97843D15-0D83-A843-B156-6B471255510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93" name="bk object 18">
                <a:extLst>
                  <a:ext uri="{FF2B5EF4-FFF2-40B4-BE49-F238E27FC236}">
                    <a16:creationId xmlns="" xmlns:a16="http://schemas.microsoft.com/office/drawing/2014/main" id="{ECE61872-EDDB-E24D-A464-99A940C25F0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20" name="Group 619">
              <a:extLst>
                <a:ext uri="{FF2B5EF4-FFF2-40B4-BE49-F238E27FC236}">
                  <a16:creationId xmlns="" xmlns:a16="http://schemas.microsoft.com/office/drawing/2014/main" id="{9F4EC0E1-AA7C-864A-805F-F19809A204D9}"/>
                </a:ext>
              </a:extLst>
            </p:cNvPr>
            <p:cNvGrpSpPr/>
            <p:nvPr/>
          </p:nvGrpSpPr>
          <p:grpSpPr>
            <a:xfrm>
              <a:off x="3072961" y="2636245"/>
              <a:ext cx="906472" cy="861157"/>
              <a:chOff x="2615741" y="1711154"/>
              <a:chExt cx="4826902" cy="4585603"/>
            </a:xfrm>
          </p:grpSpPr>
          <p:sp>
            <p:nvSpPr>
              <p:cNvPr id="688" name="bk object 16">
                <a:extLst>
                  <a:ext uri="{FF2B5EF4-FFF2-40B4-BE49-F238E27FC236}">
                    <a16:creationId xmlns="" xmlns:a16="http://schemas.microsoft.com/office/drawing/2014/main" id="{1056A43B-E225-524C-BC07-FFC19C932D6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89" name="bk object 17">
                <a:extLst>
                  <a:ext uri="{FF2B5EF4-FFF2-40B4-BE49-F238E27FC236}">
                    <a16:creationId xmlns="" xmlns:a16="http://schemas.microsoft.com/office/drawing/2014/main" id="{703C3B90-7AF3-804B-9E1F-6DE4B8541501}"/>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90" name="bk object 18">
                <a:extLst>
                  <a:ext uri="{FF2B5EF4-FFF2-40B4-BE49-F238E27FC236}">
                    <a16:creationId xmlns="" xmlns:a16="http://schemas.microsoft.com/office/drawing/2014/main" id="{79D629E4-2C1D-854A-8086-E812E1A5283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21" name="Group 620">
              <a:extLst>
                <a:ext uri="{FF2B5EF4-FFF2-40B4-BE49-F238E27FC236}">
                  <a16:creationId xmlns="" xmlns:a16="http://schemas.microsoft.com/office/drawing/2014/main" id="{F4FC171C-061D-314C-92A2-8E8D28E9658E}"/>
                </a:ext>
              </a:extLst>
            </p:cNvPr>
            <p:cNvGrpSpPr/>
            <p:nvPr/>
          </p:nvGrpSpPr>
          <p:grpSpPr>
            <a:xfrm>
              <a:off x="3605772" y="2730221"/>
              <a:ext cx="906472" cy="861157"/>
              <a:chOff x="2615741" y="1711154"/>
              <a:chExt cx="4826902" cy="4585603"/>
            </a:xfrm>
          </p:grpSpPr>
          <p:sp>
            <p:nvSpPr>
              <p:cNvPr id="685" name="bk object 16">
                <a:extLst>
                  <a:ext uri="{FF2B5EF4-FFF2-40B4-BE49-F238E27FC236}">
                    <a16:creationId xmlns="" xmlns:a16="http://schemas.microsoft.com/office/drawing/2014/main" id="{6D6C745E-FB53-4E46-8EB9-03DD18797518}"/>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86" name="bk object 17">
                <a:extLst>
                  <a:ext uri="{FF2B5EF4-FFF2-40B4-BE49-F238E27FC236}">
                    <a16:creationId xmlns="" xmlns:a16="http://schemas.microsoft.com/office/drawing/2014/main" id="{42A01CF3-8732-4541-8CEC-8495CB6AA3B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87" name="bk object 18">
                <a:extLst>
                  <a:ext uri="{FF2B5EF4-FFF2-40B4-BE49-F238E27FC236}">
                    <a16:creationId xmlns="" xmlns:a16="http://schemas.microsoft.com/office/drawing/2014/main" id="{BE1EDFE7-200D-734C-85A8-18C02262490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22" name="Group 621">
              <a:extLst>
                <a:ext uri="{FF2B5EF4-FFF2-40B4-BE49-F238E27FC236}">
                  <a16:creationId xmlns="" xmlns:a16="http://schemas.microsoft.com/office/drawing/2014/main" id="{5F893343-2607-4F43-99D1-9077C0747C94}"/>
                </a:ext>
              </a:extLst>
            </p:cNvPr>
            <p:cNvGrpSpPr/>
            <p:nvPr/>
          </p:nvGrpSpPr>
          <p:grpSpPr>
            <a:xfrm>
              <a:off x="4129651" y="2823525"/>
              <a:ext cx="906472" cy="861157"/>
              <a:chOff x="2615741" y="1711154"/>
              <a:chExt cx="4826902" cy="4585603"/>
            </a:xfrm>
          </p:grpSpPr>
          <p:sp>
            <p:nvSpPr>
              <p:cNvPr id="682" name="bk object 16">
                <a:extLst>
                  <a:ext uri="{FF2B5EF4-FFF2-40B4-BE49-F238E27FC236}">
                    <a16:creationId xmlns="" xmlns:a16="http://schemas.microsoft.com/office/drawing/2014/main" id="{8108D0DD-7C8A-2745-B2EF-AC49430C769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83" name="bk object 17">
                <a:extLst>
                  <a:ext uri="{FF2B5EF4-FFF2-40B4-BE49-F238E27FC236}">
                    <a16:creationId xmlns="" xmlns:a16="http://schemas.microsoft.com/office/drawing/2014/main" id="{8FC755AA-3C1C-BD4B-8685-C1A387E3352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84" name="bk object 18">
                <a:extLst>
                  <a:ext uri="{FF2B5EF4-FFF2-40B4-BE49-F238E27FC236}">
                    <a16:creationId xmlns="" xmlns:a16="http://schemas.microsoft.com/office/drawing/2014/main" id="{4585FD13-37DD-9348-AAC3-F4737B3961F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23" name="Group 622">
              <a:extLst>
                <a:ext uri="{FF2B5EF4-FFF2-40B4-BE49-F238E27FC236}">
                  <a16:creationId xmlns="" xmlns:a16="http://schemas.microsoft.com/office/drawing/2014/main" id="{A75B58CF-DD34-9B48-9CD9-F2AD41CE2DA3}"/>
                </a:ext>
              </a:extLst>
            </p:cNvPr>
            <p:cNvGrpSpPr/>
            <p:nvPr/>
          </p:nvGrpSpPr>
          <p:grpSpPr>
            <a:xfrm>
              <a:off x="4661533" y="2916829"/>
              <a:ext cx="906472" cy="861157"/>
              <a:chOff x="2615741" y="1711154"/>
              <a:chExt cx="4826902" cy="4585603"/>
            </a:xfrm>
          </p:grpSpPr>
          <p:sp>
            <p:nvSpPr>
              <p:cNvPr id="679" name="bk object 16">
                <a:extLst>
                  <a:ext uri="{FF2B5EF4-FFF2-40B4-BE49-F238E27FC236}">
                    <a16:creationId xmlns="" xmlns:a16="http://schemas.microsoft.com/office/drawing/2014/main" id="{37B79ED1-64CA-B642-AD91-D36C5DAC124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80" name="bk object 17">
                <a:extLst>
                  <a:ext uri="{FF2B5EF4-FFF2-40B4-BE49-F238E27FC236}">
                    <a16:creationId xmlns="" xmlns:a16="http://schemas.microsoft.com/office/drawing/2014/main" id="{728D590B-4BD4-C844-BC00-45863461EF61}"/>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81" name="bk object 18">
                <a:extLst>
                  <a:ext uri="{FF2B5EF4-FFF2-40B4-BE49-F238E27FC236}">
                    <a16:creationId xmlns="" xmlns:a16="http://schemas.microsoft.com/office/drawing/2014/main" id="{CD6C6420-0E8C-D844-A598-C077BEAF2988}"/>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24" name="Group 623">
              <a:extLst>
                <a:ext uri="{FF2B5EF4-FFF2-40B4-BE49-F238E27FC236}">
                  <a16:creationId xmlns="" xmlns:a16="http://schemas.microsoft.com/office/drawing/2014/main" id="{31EC3C22-EAFA-944E-9E4A-A0D4A1356AA2}"/>
                </a:ext>
              </a:extLst>
            </p:cNvPr>
            <p:cNvGrpSpPr/>
            <p:nvPr/>
          </p:nvGrpSpPr>
          <p:grpSpPr>
            <a:xfrm>
              <a:off x="5201882" y="3010133"/>
              <a:ext cx="906472" cy="861157"/>
              <a:chOff x="2615741" y="1711154"/>
              <a:chExt cx="4826902" cy="4585603"/>
            </a:xfrm>
          </p:grpSpPr>
          <p:sp>
            <p:nvSpPr>
              <p:cNvPr id="676" name="bk object 16">
                <a:extLst>
                  <a:ext uri="{FF2B5EF4-FFF2-40B4-BE49-F238E27FC236}">
                    <a16:creationId xmlns="" xmlns:a16="http://schemas.microsoft.com/office/drawing/2014/main" id="{F1827D6C-10B5-BF44-A56F-D482A7FE555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77" name="bk object 17">
                <a:extLst>
                  <a:ext uri="{FF2B5EF4-FFF2-40B4-BE49-F238E27FC236}">
                    <a16:creationId xmlns="" xmlns:a16="http://schemas.microsoft.com/office/drawing/2014/main" id="{D0E97495-FCAD-AA4A-BC99-A926A1F26D7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678" name="bk object 18">
                <a:extLst>
                  <a:ext uri="{FF2B5EF4-FFF2-40B4-BE49-F238E27FC236}">
                    <a16:creationId xmlns="" xmlns:a16="http://schemas.microsoft.com/office/drawing/2014/main" id="{3F830AED-E795-C04F-8FF7-071F9FB5575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25" name="Group 624">
              <a:extLst>
                <a:ext uri="{FF2B5EF4-FFF2-40B4-BE49-F238E27FC236}">
                  <a16:creationId xmlns="" xmlns:a16="http://schemas.microsoft.com/office/drawing/2014/main" id="{5F5D570E-A216-4A40-AFE2-7F7732B66EB3}"/>
                </a:ext>
              </a:extLst>
            </p:cNvPr>
            <p:cNvGrpSpPr/>
            <p:nvPr/>
          </p:nvGrpSpPr>
          <p:grpSpPr>
            <a:xfrm>
              <a:off x="2549082" y="1924878"/>
              <a:ext cx="906472" cy="861157"/>
              <a:chOff x="2615741" y="1711154"/>
              <a:chExt cx="4826902" cy="4585603"/>
            </a:xfrm>
          </p:grpSpPr>
          <p:sp>
            <p:nvSpPr>
              <p:cNvPr id="673" name="bk object 16">
                <a:extLst>
                  <a:ext uri="{FF2B5EF4-FFF2-40B4-BE49-F238E27FC236}">
                    <a16:creationId xmlns="" xmlns:a16="http://schemas.microsoft.com/office/drawing/2014/main" id="{DD80E766-14EF-4E46-99C8-831569367716}"/>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74" name="bk object 17">
                <a:extLst>
                  <a:ext uri="{FF2B5EF4-FFF2-40B4-BE49-F238E27FC236}">
                    <a16:creationId xmlns="" xmlns:a16="http://schemas.microsoft.com/office/drawing/2014/main" id="{83939CAF-6293-9446-91B4-88E501BF0E8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75" name="bk object 18">
                <a:extLst>
                  <a:ext uri="{FF2B5EF4-FFF2-40B4-BE49-F238E27FC236}">
                    <a16:creationId xmlns="" xmlns:a16="http://schemas.microsoft.com/office/drawing/2014/main" id="{05433CA6-28B9-344C-87B9-491399A823AC}"/>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26" name="Group 625">
              <a:extLst>
                <a:ext uri="{FF2B5EF4-FFF2-40B4-BE49-F238E27FC236}">
                  <a16:creationId xmlns="" xmlns:a16="http://schemas.microsoft.com/office/drawing/2014/main" id="{9487D86E-8C22-364B-9E99-3B3CFEA09099}"/>
                </a:ext>
              </a:extLst>
            </p:cNvPr>
            <p:cNvGrpSpPr/>
            <p:nvPr/>
          </p:nvGrpSpPr>
          <p:grpSpPr>
            <a:xfrm>
              <a:off x="3072961" y="2018182"/>
              <a:ext cx="906472" cy="861157"/>
              <a:chOff x="2615741" y="1711154"/>
              <a:chExt cx="4826902" cy="4585603"/>
            </a:xfrm>
          </p:grpSpPr>
          <p:sp>
            <p:nvSpPr>
              <p:cNvPr id="670" name="bk object 16">
                <a:extLst>
                  <a:ext uri="{FF2B5EF4-FFF2-40B4-BE49-F238E27FC236}">
                    <a16:creationId xmlns="" xmlns:a16="http://schemas.microsoft.com/office/drawing/2014/main" id="{D7BF201F-CD54-364D-823F-93216CED3E1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71" name="bk object 17">
                <a:extLst>
                  <a:ext uri="{FF2B5EF4-FFF2-40B4-BE49-F238E27FC236}">
                    <a16:creationId xmlns="" xmlns:a16="http://schemas.microsoft.com/office/drawing/2014/main" id="{FD665FC5-C41D-5D45-A0F7-22B0BC4E6F90}"/>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72" name="bk object 18">
                <a:extLst>
                  <a:ext uri="{FF2B5EF4-FFF2-40B4-BE49-F238E27FC236}">
                    <a16:creationId xmlns="" xmlns:a16="http://schemas.microsoft.com/office/drawing/2014/main" id="{DF11CE33-57E3-894C-84C5-0A350A4E4088}"/>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27" name="Group 626">
              <a:extLst>
                <a:ext uri="{FF2B5EF4-FFF2-40B4-BE49-F238E27FC236}">
                  <a16:creationId xmlns="" xmlns:a16="http://schemas.microsoft.com/office/drawing/2014/main" id="{066F1D0D-682B-A74D-AF19-61694BF8A6B0}"/>
                </a:ext>
              </a:extLst>
            </p:cNvPr>
            <p:cNvGrpSpPr/>
            <p:nvPr/>
          </p:nvGrpSpPr>
          <p:grpSpPr>
            <a:xfrm>
              <a:off x="3605772" y="2112158"/>
              <a:ext cx="906472" cy="861157"/>
              <a:chOff x="2615741" y="1711154"/>
              <a:chExt cx="4826902" cy="4585603"/>
            </a:xfrm>
          </p:grpSpPr>
          <p:sp>
            <p:nvSpPr>
              <p:cNvPr id="667" name="bk object 16">
                <a:extLst>
                  <a:ext uri="{FF2B5EF4-FFF2-40B4-BE49-F238E27FC236}">
                    <a16:creationId xmlns="" xmlns:a16="http://schemas.microsoft.com/office/drawing/2014/main" id="{CA2309B8-BED2-0840-AA39-62C31D1B5373}"/>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68" name="bk object 17">
                <a:extLst>
                  <a:ext uri="{FF2B5EF4-FFF2-40B4-BE49-F238E27FC236}">
                    <a16:creationId xmlns="" xmlns:a16="http://schemas.microsoft.com/office/drawing/2014/main" id="{5917CB0E-0A44-3647-8CEA-5667BE03C38B}"/>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69" name="bk object 18">
                <a:extLst>
                  <a:ext uri="{FF2B5EF4-FFF2-40B4-BE49-F238E27FC236}">
                    <a16:creationId xmlns="" xmlns:a16="http://schemas.microsoft.com/office/drawing/2014/main" id="{A44F998B-BA2F-3E43-A2D1-58A5D718C62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28" name="Group 627">
              <a:extLst>
                <a:ext uri="{FF2B5EF4-FFF2-40B4-BE49-F238E27FC236}">
                  <a16:creationId xmlns="" xmlns:a16="http://schemas.microsoft.com/office/drawing/2014/main" id="{AAABE3EC-2906-924A-8170-67BF9942DA9E}"/>
                </a:ext>
              </a:extLst>
            </p:cNvPr>
            <p:cNvGrpSpPr/>
            <p:nvPr/>
          </p:nvGrpSpPr>
          <p:grpSpPr>
            <a:xfrm>
              <a:off x="4129651" y="2205462"/>
              <a:ext cx="906472" cy="861157"/>
              <a:chOff x="2615741" y="1711154"/>
              <a:chExt cx="4826902" cy="4585603"/>
            </a:xfrm>
          </p:grpSpPr>
          <p:sp>
            <p:nvSpPr>
              <p:cNvPr id="664" name="bk object 16">
                <a:extLst>
                  <a:ext uri="{FF2B5EF4-FFF2-40B4-BE49-F238E27FC236}">
                    <a16:creationId xmlns="" xmlns:a16="http://schemas.microsoft.com/office/drawing/2014/main" id="{627F6FD7-9A54-9B48-AE06-9B23E836C96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65" name="bk object 17">
                <a:extLst>
                  <a:ext uri="{FF2B5EF4-FFF2-40B4-BE49-F238E27FC236}">
                    <a16:creationId xmlns="" xmlns:a16="http://schemas.microsoft.com/office/drawing/2014/main" id="{2E148D8A-1A27-C043-B926-573DEEA1B47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66" name="bk object 18">
                <a:extLst>
                  <a:ext uri="{FF2B5EF4-FFF2-40B4-BE49-F238E27FC236}">
                    <a16:creationId xmlns="" xmlns:a16="http://schemas.microsoft.com/office/drawing/2014/main" id="{BD9560A6-AAC5-4B44-AF1F-09D0FFD9198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29" name="Group 628">
              <a:extLst>
                <a:ext uri="{FF2B5EF4-FFF2-40B4-BE49-F238E27FC236}">
                  <a16:creationId xmlns="" xmlns:a16="http://schemas.microsoft.com/office/drawing/2014/main" id="{736AE000-9FC8-2940-99B5-6636200B7414}"/>
                </a:ext>
              </a:extLst>
            </p:cNvPr>
            <p:cNvGrpSpPr/>
            <p:nvPr/>
          </p:nvGrpSpPr>
          <p:grpSpPr>
            <a:xfrm>
              <a:off x="4661533" y="2298766"/>
              <a:ext cx="906472" cy="861157"/>
              <a:chOff x="2615741" y="1711154"/>
              <a:chExt cx="4826902" cy="4585603"/>
            </a:xfrm>
          </p:grpSpPr>
          <p:sp>
            <p:nvSpPr>
              <p:cNvPr id="661" name="bk object 16">
                <a:extLst>
                  <a:ext uri="{FF2B5EF4-FFF2-40B4-BE49-F238E27FC236}">
                    <a16:creationId xmlns="" xmlns:a16="http://schemas.microsoft.com/office/drawing/2014/main" id="{AF99C23A-5549-5249-992F-FC0225B959C8}"/>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62" name="bk object 17">
                <a:extLst>
                  <a:ext uri="{FF2B5EF4-FFF2-40B4-BE49-F238E27FC236}">
                    <a16:creationId xmlns="" xmlns:a16="http://schemas.microsoft.com/office/drawing/2014/main" id="{249D4B9A-F82C-9343-8860-A1221F161BE7}"/>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63" name="bk object 18">
                <a:extLst>
                  <a:ext uri="{FF2B5EF4-FFF2-40B4-BE49-F238E27FC236}">
                    <a16:creationId xmlns="" xmlns:a16="http://schemas.microsoft.com/office/drawing/2014/main" id="{A2F3EAB9-B39A-F741-BBB4-3424C660F2C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30" name="Group 629">
              <a:extLst>
                <a:ext uri="{FF2B5EF4-FFF2-40B4-BE49-F238E27FC236}">
                  <a16:creationId xmlns="" xmlns:a16="http://schemas.microsoft.com/office/drawing/2014/main" id="{B04F7635-E285-874A-B21A-F43FFD49006C}"/>
                </a:ext>
              </a:extLst>
            </p:cNvPr>
            <p:cNvGrpSpPr/>
            <p:nvPr/>
          </p:nvGrpSpPr>
          <p:grpSpPr>
            <a:xfrm>
              <a:off x="5201882" y="2400537"/>
              <a:ext cx="906472" cy="861157"/>
              <a:chOff x="2615741" y="1711154"/>
              <a:chExt cx="4826902" cy="4585603"/>
            </a:xfrm>
          </p:grpSpPr>
          <p:sp>
            <p:nvSpPr>
              <p:cNvPr id="658" name="bk object 16">
                <a:extLst>
                  <a:ext uri="{FF2B5EF4-FFF2-40B4-BE49-F238E27FC236}">
                    <a16:creationId xmlns="" xmlns:a16="http://schemas.microsoft.com/office/drawing/2014/main" id="{4EED3631-EDB0-1344-8106-4A267E51B558}"/>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59" name="bk object 17">
                <a:extLst>
                  <a:ext uri="{FF2B5EF4-FFF2-40B4-BE49-F238E27FC236}">
                    <a16:creationId xmlns="" xmlns:a16="http://schemas.microsoft.com/office/drawing/2014/main" id="{BA1082B0-D976-444A-8D94-D1D04C959C59}"/>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660" name="bk object 18">
                <a:extLst>
                  <a:ext uri="{FF2B5EF4-FFF2-40B4-BE49-F238E27FC236}">
                    <a16:creationId xmlns="" xmlns:a16="http://schemas.microsoft.com/office/drawing/2014/main" id="{BDB10DCB-2EAE-3742-8477-2B8BBB796AEC}"/>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631" name="Group 630">
              <a:extLst>
                <a:ext uri="{FF2B5EF4-FFF2-40B4-BE49-F238E27FC236}">
                  <a16:creationId xmlns="" xmlns:a16="http://schemas.microsoft.com/office/drawing/2014/main" id="{9FBC60CE-D9FE-A14E-85BD-A56A8D0C3A5E}"/>
                </a:ext>
              </a:extLst>
            </p:cNvPr>
            <p:cNvGrpSpPr/>
            <p:nvPr/>
          </p:nvGrpSpPr>
          <p:grpSpPr>
            <a:xfrm>
              <a:off x="2549082" y="1315286"/>
              <a:ext cx="906472" cy="861157"/>
              <a:chOff x="2615741" y="1711154"/>
              <a:chExt cx="4826902" cy="4585603"/>
            </a:xfrm>
          </p:grpSpPr>
          <p:sp>
            <p:nvSpPr>
              <p:cNvPr id="655" name="bk object 16">
                <a:extLst>
                  <a:ext uri="{FF2B5EF4-FFF2-40B4-BE49-F238E27FC236}">
                    <a16:creationId xmlns="" xmlns:a16="http://schemas.microsoft.com/office/drawing/2014/main" id="{041C6831-4392-7A4F-ADBE-61ED5CF7442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56" name="bk object 17">
                <a:extLst>
                  <a:ext uri="{FF2B5EF4-FFF2-40B4-BE49-F238E27FC236}">
                    <a16:creationId xmlns="" xmlns:a16="http://schemas.microsoft.com/office/drawing/2014/main" id="{6ABBA045-131B-2B4C-A484-21675163371D}"/>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57" name="bk object 18">
                <a:extLst>
                  <a:ext uri="{FF2B5EF4-FFF2-40B4-BE49-F238E27FC236}">
                    <a16:creationId xmlns="" xmlns:a16="http://schemas.microsoft.com/office/drawing/2014/main" id="{09ACAF4E-650D-1044-BE71-8011D75D15E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632" name="Group 631">
              <a:extLst>
                <a:ext uri="{FF2B5EF4-FFF2-40B4-BE49-F238E27FC236}">
                  <a16:creationId xmlns="" xmlns:a16="http://schemas.microsoft.com/office/drawing/2014/main" id="{7203B632-0DEC-F944-929D-AA3E0ED4D7D1}"/>
                </a:ext>
              </a:extLst>
            </p:cNvPr>
            <p:cNvGrpSpPr/>
            <p:nvPr/>
          </p:nvGrpSpPr>
          <p:grpSpPr>
            <a:xfrm>
              <a:off x="3072961" y="1408590"/>
              <a:ext cx="906472" cy="861157"/>
              <a:chOff x="2615741" y="1711154"/>
              <a:chExt cx="4826902" cy="4585603"/>
            </a:xfrm>
          </p:grpSpPr>
          <p:sp>
            <p:nvSpPr>
              <p:cNvPr id="652" name="bk object 16">
                <a:extLst>
                  <a:ext uri="{FF2B5EF4-FFF2-40B4-BE49-F238E27FC236}">
                    <a16:creationId xmlns="" xmlns:a16="http://schemas.microsoft.com/office/drawing/2014/main" id="{D0BC42B7-D9A5-9B47-A6FD-99928C2093A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53" name="bk object 17">
                <a:extLst>
                  <a:ext uri="{FF2B5EF4-FFF2-40B4-BE49-F238E27FC236}">
                    <a16:creationId xmlns="" xmlns:a16="http://schemas.microsoft.com/office/drawing/2014/main" id="{1D26F9BB-EFB8-744C-B2E6-1AB27B23B70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54" name="bk object 18">
                <a:extLst>
                  <a:ext uri="{FF2B5EF4-FFF2-40B4-BE49-F238E27FC236}">
                    <a16:creationId xmlns="" xmlns:a16="http://schemas.microsoft.com/office/drawing/2014/main" id="{24273D59-429B-CC41-A724-07065B2BEECA}"/>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633" name="Group 632">
              <a:extLst>
                <a:ext uri="{FF2B5EF4-FFF2-40B4-BE49-F238E27FC236}">
                  <a16:creationId xmlns="" xmlns:a16="http://schemas.microsoft.com/office/drawing/2014/main" id="{C26D3E47-B4EB-E140-B915-14FC9B7DDBAE}"/>
                </a:ext>
              </a:extLst>
            </p:cNvPr>
            <p:cNvGrpSpPr/>
            <p:nvPr/>
          </p:nvGrpSpPr>
          <p:grpSpPr>
            <a:xfrm>
              <a:off x="3605772" y="1502566"/>
              <a:ext cx="906472" cy="861157"/>
              <a:chOff x="2615741" y="1711154"/>
              <a:chExt cx="4826902" cy="4585603"/>
            </a:xfrm>
          </p:grpSpPr>
          <p:sp>
            <p:nvSpPr>
              <p:cNvPr id="649" name="bk object 16">
                <a:extLst>
                  <a:ext uri="{FF2B5EF4-FFF2-40B4-BE49-F238E27FC236}">
                    <a16:creationId xmlns="" xmlns:a16="http://schemas.microsoft.com/office/drawing/2014/main" id="{F6879867-A367-874F-A027-AC1FD7CA833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50" name="bk object 17">
                <a:extLst>
                  <a:ext uri="{FF2B5EF4-FFF2-40B4-BE49-F238E27FC236}">
                    <a16:creationId xmlns="" xmlns:a16="http://schemas.microsoft.com/office/drawing/2014/main" id="{202911F3-21AC-114F-ADCB-035D1A61A4B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51" name="bk object 18">
                <a:extLst>
                  <a:ext uri="{FF2B5EF4-FFF2-40B4-BE49-F238E27FC236}">
                    <a16:creationId xmlns="" xmlns:a16="http://schemas.microsoft.com/office/drawing/2014/main" id="{AA5A9817-BB25-3844-8447-F699DAC7C1B3}"/>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634" name="Group 633">
              <a:extLst>
                <a:ext uri="{FF2B5EF4-FFF2-40B4-BE49-F238E27FC236}">
                  <a16:creationId xmlns="" xmlns:a16="http://schemas.microsoft.com/office/drawing/2014/main" id="{29B45837-8AD1-8844-8C34-94CA73B4E4AD}"/>
                </a:ext>
              </a:extLst>
            </p:cNvPr>
            <p:cNvGrpSpPr/>
            <p:nvPr/>
          </p:nvGrpSpPr>
          <p:grpSpPr>
            <a:xfrm>
              <a:off x="4129651" y="1595870"/>
              <a:ext cx="906472" cy="861157"/>
              <a:chOff x="2615741" y="1711154"/>
              <a:chExt cx="4826902" cy="4585603"/>
            </a:xfrm>
          </p:grpSpPr>
          <p:sp>
            <p:nvSpPr>
              <p:cNvPr id="646" name="bk object 16">
                <a:extLst>
                  <a:ext uri="{FF2B5EF4-FFF2-40B4-BE49-F238E27FC236}">
                    <a16:creationId xmlns="" xmlns:a16="http://schemas.microsoft.com/office/drawing/2014/main" id="{CAB278E8-A5A2-3843-B098-1B999EAACBB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47" name="bk object 17">
                <a:extLst>
                  <a:ext uri="{FF2B5EF4-FFF2-40B4-BE49-F238E27FC236}">
                    <a16:creationId xmlns="" xmlns:a16="http://schemas.microsoft.com/office/drawing/2014/main" id="{06035C20-3688-7A4B-B9C7-4326C9F3712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48" name="bk object 18">
                <a:extLst>
                  <a:ext uri="{FF2B5EF4-FFF2-40B4-BE49-F238E27FC236}">
                    <a16:creationId xmlns="" xmlns:a16="http://schemas.microsoft.com/office/drawing/2014/main" id="{CF5FF323-0295-4F42-9512-11C08CCA5294}"/>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635" name="Group 634">
              <a:extLst>
                <a:ext uri="{FF2B5EF4-FFF2-40B4-BE49-F238E27FC236}">
                  <a16:creationId xmlns="" xmlns:a16="http://schemas.microsoft.com/office/drawing/2014/main" id="{5F837D27-D1E6-B34A-B615-A794F4A5D045}"/>
                </a:ext>
              </a:extLst>
            </p:cNvPr>
            <p:cNvGrpSpPr/>
            <p:nvPr/>
          </p:nvGrpSpPr>
          <p:grpSpPr>
            <a:xfrm>
              <a:off x="4661533" y="1689174"/>
              <a:ext cx="906472" cy="861157"/>
              <a:chOff x="2615741" y="1711154"/>
              <a:chExt cx="4826902" cy="4585603"/>
            </a:xfrm>
          </p:grpSpPr>
          <p:sp>
            <p:nvSpPr>
              <p:cNvPr id="643" name="bk object 16">
                <a:extLst>
                  <a:ext uri="{FF2B5EF4-FFF2-40B4-BE49-F238E27FC236}">
                    <a16:creationId xmlns="" xmlns:a16="http://schemas.microsoft.com/office/drawing/2014/main" id="{8B142DEA-337F-134B-A933-6EEA5DAFE406}"/>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44" name="bk object 17">
                <a:extLst>
                  <a:ext uri="{FF2B5EF4-FFF2-40B4-BE49-F238E27FC236}">
                    <a16:creationId xmlns="" xmlns:a16="http://schemas.microsoft.com/office/drawing/2014/main" id="{97622F14-16D9-4749-8476-B234D6E9D02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645" name="bk object 18">
                <a:extLst>
                  <a:ext uri="{FF2B5EF4-FFF2-40B4-BE49-F238E27FC236}">
                    <a16:creationId xmlns="" xmlns:a16="http://schemas.microsoft.com/office/drawing/2014/main" id="{5FD5072F-EE3F-2147-BACD-F1A0AA26338D}"/>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636" name="Group 635">
              <a:extLst>
                <a:ext uri="{FF2B5EF4-FFF2-40B4-BE49-F238E27FC236}">
                  <a16:creationId xmlns="" xmlns:a16="http://schemas.microsoft.com/office/drawing/2014/main" id="{4A5D1543-D9CA-5943-8983-73317388B5FF}"/>
                </a:ext>
              </a:extLst>
            </p:cNvPr>
            <p:cNvGrpSpPr/>
            <p:nvPr/>
          </p:nvGrpSpPr>
          <p:grpSpPr>
            <a:xfrm>
              <a:off x="5201882" y="1782478"/>
              <a:ext cx="906472" cy="861157"/>
              <a:chOff x="2615741" y="1711154"/>
              <a:chExt cx="4826902" cy="4585603"/>
            </a:xfrm>
          </p:grpSpPr>
          <p:sp>
            <p:nvSpPr>
              <p:cNvPr id="640" name="bk object 16">
                <a:extLst>
                  <a:ext uri="{FF2B5EF4-FFF2-40B4-BE49-F238E27FC236}">
                    <a16:creationId xmlns="" xmlns:a16="http://schemas.microsoft.com/office/drawing/2014/main" id="{28EC5319-4798-9C43-9BCA-40F1FBCA3D8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641" name="bk object 17">
                <a:extLst>
                  <a:ext uri="{FF2B5EF4-FFF2-40B4-BE49-F238E27FC236}">
                    <a16:creationId xmlns="" xmlns:a16="http://schemas.microsoft.com/office/drawing/2014/main" id="{A6E5CC21-4477-4149-8241-666A45562639}"/>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642" name="bk object 18">
                <a:extLst>
                  <a:ext uri="{FF2B5EF4-FFF2-40B4-BE49-F238E27FC236}">
                    <a16:creationId xmlns="" xmlns:a16="http://schemas.microsoft.com/office/drawing/2014/main" id="{03835D33-D331-7B45-83DD-2D5C3C4C38E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sp>
          <p:nvSpPr>
            <p:cNvPr id="637" name="bk object 17">
              <a:extLst>
                <a:ext uri="{FF2B5EF4-FFF2-40B4-BE49-F238E27FC236}">
                  <a16:creationId xmlns="" xmlns:a16="http://schemas.microsoft.com/office/drawing/2014/main" id="{5554016B-FE34-FF4B-8C41-41169406BFFE}"/>
                </a:ext>
              </a:extLst>
            </p:cNvPr>
            <p:cNvSpPr/>
            <p:nvPr/>
          </p:nvSpPr>
          <p:spPr>
            <a:xfrm>
              <a:off x="5723065" y="1877267"/>
              <a:ext cx="382124" cy="3841147"/>
            </a:xfrm>
            <a:custGeom>
              <a:avLst/>
              <a:gdLst>
                <a:gd name="connsiteX0" fmla="*/ 2034785 w 2034785"/>
                <a:gd name="connsiteY0" fmla="*/ 0 h 11572211"/>
                <a:gd name="connsiteX1" fmla="*/ 0 w 2034785"/>
                <a:gd name="connsiteY1" fmla="*/ 8329201 h 11572211"/>
                <a:gd name="connsiteX2" fmla="*/ 19291 w 2034785"/>
                <a:gd name="connsiteY2" fmla="*/ 11572209 h 11572211"/>
                <a:gd name="connsiteX3" fmla="*/ 2008974 w 2034785"/>
                <a:gd name="connsiteY3" fmla="*/ 10727024 h 11572211"/>
                <a:gd name="connsiteX4" fmla="*/ 2034785 w 2034785"/>
                <a:gd name="connsiteY4" fmla="*/ 0 h 11572211"/>
                <a:gd name="connsiteX0" fmla="*/ 2034785 w 2034785"/>
                <a:gd name="connsiteY0" fmla="*/ 8126618 h 19698829"/>
                <a:gd name="connsiteX1" fmla="*/ 0 w 2034785"/>
                <a:gd name="connsiteY1" fmla="*/ 0 h 19698829"/>
                <a:gd name="connsiteX2" fmla="*/ 19291 w 2034785"/>
                <a:gd name="connsiteY2" fmla="*/ 19698827 h 19698829"/>
                <a:gd name="connsiteX3" fmla="*/ 2008974 w 2034785"/>
                <a:gd name="connsiteY3" fmla="*/ 18853642 h 19698829"/>
                <a:gd name="connsiteX4" fmla="*/ 2034785 w 2034785"/>
                <a:gd name="connsiteY4" fmla="*/ 8126618 h 19698829"/>
                <a:gd name="connsiteX0" fmla="*/ 2034785 w 2034785"/>
                <a:gd name="connsiteY0" fmla="*/ 0 h 20453846"/>
                <a:gd name="connsiteX1" fmla="*/ 0 w 2034785"/>
                <a:gd name="connsiteY1" fmla="*/ 755017 h 20453846"/>
                <a:gd name="connsiteX2" fmla="*/ 19291 w 2034785"/>
                <a:gd name="connsiteY2" fmla="*/ 20453844 h 20453846"/>
                <a:gd name="connsiteX3" fmla="*/ 2008974 w 2034785"/>
                <a:gd name="connsiteY3" fmla="*/ 19608659 h 20453846"/>
                <a:gd name="connsiteX4" fmla="*/ 2034785 w 2034785"/>
                <a:gd name="connsiteY4" fmla="*/ 0 h 2045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785" h="20453846">
                  <a:moveTo>
                    <a:pt x="2034785" y="0"/>
                  </a:moveTo>
                  <a:lnTo>
                    <a:pt x="0" y="755017"/>
                  </a:lnTo>
                  <a:cubicBezTo>
                    <a:pt x="6430" y="7321293"/>
                    <a:pt x="12861" y="13887568"/>
                    <a:pt x="19291" y="20453844"/>
                  </a:cubicBezTo>
                  <a:lnTo>
                    <a:pt x="2008974" y="19608659"/>
                  </a:lnTo>
                  <a:cubicBezTo>
                    <a:pt x="2017578" y="16032984"/>
                    <a:pt x="2026181" y="3575675"/>
                    <a:pt x="2034785" y="0"/>
                  </a:cubicBez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638" name="bk object 17">
              <a:extLst>
                <a:ext uri="{FF2B5EF4-FFF2-40B4-BE49-F238E27FC236}">
                  <a16:creationId xmlns="" xmlns:a16="http://schemas.microsoft.com/office/drawing/2014/main" id="{52DF8A42-FF72-964B-A38D-0A0C9743F471}"/>
                </a:ext>
              </a:extLst>
            </p:cNvPr>
            <p:cNvSpPr/>
            <p:nvPr/>
          </p:nvSpPr>
          <p:spPr>
            <a:xfrm>
              <a:off x="5723065" y="1877267"/>
              <a:ext cx="382124" cy="3841147"/>
            </a:xfrm>
            <a:custGeom>
              <a:avLst/>
              <a:gdLst>
                <a:gd name="connsiteX0" fmla="*/ 2034785 w 2034785"/>
                <a:gd name="connsiteY0" fmla="*/ 0 h 11572211"/>
                <a:gd name="connsiteX1" fmla="*/ 0 w 2034785"/>
                <a:gd name="connsiteY1" fmla="*/ 8329201 h 11572211"/>
                <a:gd name="connsiteX2" fmla="*/ 19291 w 2034785"/>
                <a:gd name="connsiteY2" fmla="*/ 11572209 h 11572211"/>
                <a:gd name="connsiteX3" fmla="*/ 2008974 w 2034785"/>
                <a:gd name="connsiteY3" fmla="*/ 10727024 h 11572211"/>
                <a:gd name="connsiteX4" fmla="*/ 2034785 w 2034785"/>
                <a:gd name="connsiteY4" fmla="*/ 0 h 11572211"/>
                <a:gd name="connsiteX0" fmla="*/ 2034785 w 2034785"/>
                <a:gd name="connsiteY0" fmla="*/ 8126618 h 19698829"/>
                <a:gd name="connsiteX1" fmla="*/ 0 w 2034785"/>
                <a:gd name="connsiteY1" fmla="*/ 0 h 19698829"/>
                <a:gd name="connsiteX2" fmla="*/ 19291 w 2034785"/>
                <a:gd name="connsiteY2" fmla="*/ 19698827 h 19698829"/>
                <a:gd name="connsiteX3" fmla="*/ 2008974 w 2034785"/>
                <a:gd name="connsiteY3" fmla="*/ 18853642 h 19698829"/>
                <a:gd name="connsiteX4" fmla="*/ 2034785 w 2034785"/>
                <a:gd name="connsiteY4" fmla="*/ 8126618 h 19698829"/>
                <a:gd name="connsiteX0" fmla="*/ 2034785 w 2034785"/>
                <a:gd name="connsiteY0" fmla="*/ 0 h 20453846"/>
                <a:gd name="connsiteX1" fmla="*/ 0 w 2034785"/>
                <a:gd name="connsiteY1" fmla="*/ 755017 h 20453846"/>
                <a:gd name="connsiteX2" fmla="*/ 19291 w 2034785"/>
                <a:gd name="connsiteY2" fmla="*/ 20453844 h 20453846"/>
                <a:gd name="connsiteX3" fmla="*/ 2008974 w 2034785"/>
                <a:gd name="connsiteY3" fmla="*/ 19608659 h 20453846"/>
                <a:gd name="connsiteX4" fmla="*/ 2034785 w 2034785"/>
                <a:gd name="connsiteY4" fmla="*/ 0 h 2045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785" h="20453846">
                  <a:moveTo>
                    <a:pt x="2034785" y="0"/>
                  </a:moveTo>
                  <a:lnTo>
                    <a:pt x="0" y="755017"/>
                  </a:lnTo>
                  <a:cubicBezTo>
                    <a:pt x="6430" y="7321293"/>
                    <a:pt x="12861" y="13887568"/>
                    <a:pt x="19291" y="20453844"/>
                  </a:cubicBezTo>
                  <a:lnTo>
                    <a:pt x="2008974" y="19608659"/>
                  </a:lnTo>
                  <a:cubicBezTo>
                    <a:pt x="2017578" y="16032984"/>
                    <a:pt x="2026181" y="3575675"/>
                    <a:pt x="2034785" y="0"/>
                  </a:cubicBezTo>
                  <a:close/>
                </a:path>
              </a:pathLst>
            </a:custGeom>
            <a:gradFill>
              <a:gsLst>
                <a:gs pos="0">
                  <a:srgbClr val="94B7BB">
                    <a:alpha val="0"/>
                  </a:srgbClr>
                </a:gs>
                <a:gs pos="100000">
                  <a:srgbClr val="94B7BB">
                    <a:alpha val="60000"/>
                  </a:srgbClr>
                </a:gs>
              </a:gsLst>
              <a:lin ang="5400000" scaled="1"/>
            </a:gradFill>
            <a:ln>
              <a:solidFill>
                <a:srgbClr val="425559"/>
              </a:solidFill>
            </a:ln>
          </p:spPr>
          <p:txBody>
            <a:bodyPr wrap="square" lIns="0" tIns="0" rIns="0" bIns="0" rtlCol="0"/>
            <a:lstStyle/>
            <a:p>
              <a:endParaRPr>
                <a:solidFill>
                  <a:srgbClr val="000000"/>
                </a:solidFill>
              </a:endParaRPr>
            </a:p>
          </p:txBody>
        </p:sp>
        <p:sp>
          <p:nvSpPr>
            <p:cNvPr id="639" name="bk object 18">
              <a:extLst>
                <a:ext uri="{FF2B5EF4-FFF2-40B4-BE49-F238E27FC236}">
                  <a16:creationId xmlns="" xmlns:a16="http://schemas.microsoft.com/office/drawing/2014/main" id="{66265CBD-4D0A-D742-BAF9-8D32B0E19FAB}"/>
                </a:ext>
              </a:extLst>
            </p:cNvPr>
            <p:cNvSpPr/>
            <p:nvPr/>
          </p:nvSpPr>
          <p:spPr>
            <a:xfrm>
              <a:off x="2617892" y="1328901"/>
              <a:ext cx="3469039" cy="694477"/>
            </a:xfrm>
            <a:custGeom>
              <a:avLst/>
              <a:gdLst>
                <a:gd name="connsiteX0" fmla="*/ 1989683 w 16535068"/>
                <a:gd name="connsiteY0" fmla="*/ 0 h 3698044"/>
                <a:gd name="connsiteX1" fmla="*/ 0 w 16535068"/>
                <a:gd name="connsiteY1" fmla="*/ 845172 h 3698044"/>
                <a:gd name="connsiteX2" fmla="*/ 16535068 w 16535068"/>
                <a:gd name="connsiteY2" fmla="*/ 3698044 h 3698044"/>
                <a:gd name="connsiteX3" fmla="*/ 4807458 w 16535068"/>
                <a:gd name="connsiteY3" fmla="*/ 496836 h 3698044"/>
                <a:gd name="connsiteX4" fmla="*/ 1989683 w 16535068"/>
                <a:gd name="connsiteY4" fmla="*/ 0 h 3698044"/>
                <a:gd name="connsiteX0" fmla="*/ 1989683 w 18472401"/>
                <a:gd name="connsiteY0" fmla="*/ 0 h 3698044"/>
                <a:gd name="connsiteX1" fmla="*/ 0 w 18472401"/>
                <a:gd name="connsiteY1" fmla="*/ 845172 h 3698044"/>
                <a:gd name="connsiteX2" fmla="*/ 16535068 w 18472401"/>
                <a:gd name="connsiteY2" fmla="*/ 3698044 h 3698044"/>
                <a:gd name="connsiteX3" fmla="*/ 18472401 w 18472401"/>
                <a:gd name="connsiteY3" fmla="*/ 2852865 h 3698044"/>
                <a:gd name="connsiteX4" fmla="*/ 1989683 w 18472401"/>
                <a:gd name="connsiteY4" fmla="*/ 0 h 3698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401" h="3698044">
                  <a:moveTo>
                    <a:pt x="1989683" y="0"/>
                  </a:moveTo>
                  <a:lnTo>
                    <a:pt x="0" y="845172"/>
                  </a:lnTo>
                  <a:lnTo>
                    <a:pt x="16535068" y="3698044"/>
                  </a:lnTo>
                  <a:lnTo>
                    <a:pt x="18472401" y="2852865"/>
                  </a:lnTo>
                  <a:lnTo>
                    <a:pt x="1989683" y="0"/>
                  </a:lnTo>
                  <a:close/>
                </a:path>
              </a:pathLst>
            </a:custGeom>
            <a:gradFill>
              <a:gsLst>
                <a:gs pos="0">
                  <a:srgbClr val="94B7BB">
                    <a:alpha val="0"/>
                  </a:srgbClr>
                </a:gs>
                <a:gs pos="100000">
                  <a:srgbClr val="94B7BB">
                    <a:alpha val="60000"/>
                  </a:srgbClr>
                </a:gs>
              </a:gsLst>
              <a:lin ang="5400000" scaled="1"/>
            </a:gradFill>
            <a:ln>
              <a:solidFill>
                <a:srgbClr val="425559"/>
              </a:solidFill>
            </a:ln>
          </p:spPr>
          <p:txBody>
            <a:bodyPr wrap="square" lIns="0" tIns="0" rIns="0" bIns="0" rtlCol="0"/>
            <a:lstStyle/>
            <a:p>
              <a:endParaRPr>
                <a:solidFill>
                  <a:srgbClr val="000000"/>
                </a:solidFill>
              </a:endParaRPr>
            </a:p>
          </p:txBody>
        </p:sp>
      </p:grpSp>
      <p:grpSp>
        <p:nvGrpSpPr>
          <p:cNvPr id="305" name="Group 304">
            <a:extLst>
              <a:ext uri="{FF2B5EF4-FFF2-40B4-BE49-F238E27FC236}">
                <a16:creationId xmlns="" xmlns:a16="http://schemas.microsoft.com/office/drawing/2014/main" id="{6CB3A92F-F1F8-1241-8A0E-CBB8385B37D8}"/>
              </a:ext>
            </a:extLst>
          </p:cNvPr>
          <p:cNvGrpSpPr/>
          <p:nvPr/>
        </p:nvGrpSpPr>
        <p:grpSpPr>
          <a:xfrm>
            <a:off x="2037747" y="1436568"/>
            <a:ext cx="2964438" cy="3667267"/>
            <a:chOff x="2549082" y="1315286"/>
            <a:chExt cx="3559272" cy="4403128"/>
          </a:xfrm>
        </p:grpSpPr>
        <p:grpSp>
          <p:nvGrpSpPr>
            <p:cNvPr id="306" name="Group 305">
              <a:extLst>
                <a:ext uri="{FF2B5EF4-FFF2-40B4-BE49-F238E27FC236}">
                  <a16:creationId xmlns="" xmlns:a16="http://schemas.microsoft.com/office/drawing/2014/main" id="{1133B6D6-17CC-854B-B074-3C02D0AEF533}"/>
                </a:ext>
              </a:extLst>
            </p:cNvPr>
            <p:cNvGrpSpPr/>
            <p:nvPr/>
          </p:nvGrpSpPr>
          <p:grpSpPr>
            <a:xfrm>
              <a:off x="2549082" y="4380189"/>
              <a:ext cx="906472" cy="861157"/>
              <a:chOff x="2615741" y="1711154"/>
              <a:chExt cx="4826902" cy="4585603"/>
            </a:xfrm>
          </p:grpSpPr>
          <p:sp>
            <p:nvSpPr>
              <p:cNvPr id="597" name="bk object 16">
                <a:extLst>
                  <a:ext uri="{FF2B5EF4-FFF2-40B4-BE49-F238E27FC236}">
                    <a16:creationId xmlns="" xmlns:a16="http://schemas.microsoft.com/office/drawing/2014/main" id="{C230DB4B-5959-F44B-84F9-F2F3B093B0E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98" name="bk object 17">
                <a:extLst>
                  <a:ext uri="{FF2B5EF4-FFF2-40B4-BE49-F238E27FC236}">
                    <a16:creationId xmlns="" xmlns:a16="http://schemas.microsoft.com/office/drawing/2014/main" id="{F45A4C0B-C054-3B4F-94F1-870E727632FA}"/>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99" name="bk object 18">
                <a:extLst>
                  <a:ext uri="{FF2B5EF4-FFF2-40B4-BE49-F238E27FC236}">
                    <a16:creationId xmlns="" xmlns:a16="http://schemas.microsoft.com/office/drawing/2014/main" id="{E47E4471-5259-D94C-B2A8-0A34C3B07F84}"/>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07" name="Group 306">
              <a:extLst>
                <a:ext uri="{FF2B5EF4-FFF2-40B4-BE49-F238E27FC236}">
                  <a16:creationId xmlns="" xmlns:a16="http://schemas.microsoft.com/office/drawing/2014/main" id="{FC12972C-B3FE-F744-9E22-162E4699D3E7}"/>
                </a:ext>
              </a:extLst>
            </p:cNvPr>
            <p:cNvGrpSpPr/>
            <p:nvPr/>
          </p:nvGrpSpPr>
          <p:grpSpPr>
            <a:xfrm>
              <a:off x="3072961" y="4473493"/>
              <a:ext cx="906472" cy="861157"/>
              <a:chOff x="2615741" y="1711154"/>
              <a:chExt cx="4826902" cy="4585603"/>
            </a:xfrm>
          </p:grpSpPr>
          <p:sp>
            <p:nvSpPr>
              <p:cNvPr id="594" name="bk object 16">
                <a:extLst>
                  <a:ext uri="{FF2B5EF4-FFF2-40B4-BE49-F238E27FC236}">
                    <a16:creationId xmlns="" xmlns:a16="http://schemas.microsoft.com/office/drawing/2014/main" id="{6EE358F0-1CCB-A04B-B2F0-2312E834BE78}"/>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95" name="bk object 17">
                <a:extLst>
                  <a:ext uri="{FF2B5EF4-FFF2-40B4-BE49-F238E27FC236}">
                    <a16:creationId xmlns="" xmlns:a16="http://schemas.microsoft.com/office/drawing/2014/main" id="{D91FC904-BF4E-9742-9607-AE216FFF6862}"/>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96" name="bk object 18">
                <a:extLst>
                  <a:ext uri="{FF2B5EF4-FFF2-40B4-BE49-F238E27FC236}">
                    <a16:creationId xmlns="" xmlns:a16="http://schemas.microsoft.com/office/drawing/2014/main" id="{2EDE0029-12A9-1542-BB0E-9D87B53E0A6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08" name="Group 307">
              <a:extLst>
                <a:ext uri="{FF2B5EF4-FFF2-40B4-BE49-F238E27FC236}">
                  <a16:creationId xmlns="" xmlns:a16="http://schemas.microsoft.com/office/drawing/2014/main" id="{2AB3CB96-4127-FC4C-827C-FC6F2AC033AF}"/>
                </a:ext>
              </a:extLst>
            </p:cNvPr>
            <p:cNvGrpSpPr/>
            <p:nvPr/>
          </p:nvGrpSpPr>
          <p:grpSpPr>
            <a:xfrm>
              <a:off x="3605772" y="4567469"/>
              <a:ext cx="906472" cy="861157"/>
              <a:chOff x="2615741" y="1711154"/>
              <a:chExt cx="4826902" cy="4585603"/>
            </a:xfrm>
          </p:grpSpPr>
          <p:sp>
            <p:nvSpPr>
              <p:cNvPr id="591" name="bk object 16">
                <a:extLst>
                  <a:ext uri="{FF2B5EF4-FFF2-40B4-BE49-F238E27FC236}">
                    <a16:creationId xmlns="" xmlns:a16="http://schemas.microsoft.com/office/drawing/2014/main" id="{FAACBA6C-11EF-4347-88D6-4E0A1A9EB73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92" name="bk object 17">
                <a:extLst>
                  <a:ext uri="{FF2B5EF4-FFF2-40B4-BE49-F238E27FC236}">
                    <a16:creationId xmlns="" xmlns:a16="http://schemas.microsoft.com/office/drawing/2014/main" id="{8D3A2803-0383-3A47-98A1-2EC7319F4EA7}"/>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93" name="bk object 18">
                <a:extLst>
                  <a:ext uri="{FF2B5EF4-FFF2-40B4-BE49-F238E27FC236}">
                    <a16:creationId xmlns="" xmlns:a16="http://schemas.microsoft.com/office/drawing/2014/main" id="{63851864-3E52-4546-85B2-50A4890B5BF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09" name="Group 308">
              <a:extLst>
                <a:ext uri="{FF2B5EF4-FFF2-40B4-BE49-F238E27FC236}">
                  <a16:creationId xmlns="" xmlns:a16="http://schemas.microsoft.com/office/drawing/2014/main" id="{6FC6E98B-8591-5B40-9D88-5988E71D353D}"/>
                </a:ext>
              </a:extLst>
            </p:cNvPr>
            <p:cNvGrpSpPr/>
            <p:nvPr/>
          </p:nvGrpSpPr>
          <p:grpSpPr>
            <a:xfrm>
              <a:off x="4129651" y="4660773"/>
              <a:ext cx="906472" cy="861157"/>
              <a:chOff x="2615741" y="1711154"/>
              <a:chExt cx="4826902" cy="4585603"/>
            </a:xfrm>
          </p:grpSpPr>
          <p:sp>
            <p:nvSpPr>
              <p:cNvPr id="588" name="bk object 16">
                <a:extLst>
                  <a:ext uri="{FF2B5EF4-FFF2-40B4-BE49-F238E27FC236}">
                    <a16:creationId xmlns="" xmlns:a16="http://schemas.microsoft.com/office/drawing/2014/main" id="{EB2E3EF5-6811-E947-935E-9A4C48C6627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89" name="bk object 17">
                <a:extLst>
                  <a:ext uri="{FF2B5EF4-FFF2-40B4-BE49-F238E27FC236}">
                    <a16:creationId xmlns="" xmlns:a16="http://schemas.microsoft.com/office/drawing/2014/main" id="{6D562D8D-F0FF-B54C-BC93-B916AA564C1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90" name="bk object 18">
                <a:extLst>
                  <a:ext uri="{FF2B5EF4-FFF2-40B4-BE49-F238E27FC236}">
                    <a16:creationId xmlns="" xmlns:a16="http://schemas.microsoft.com/office/drawing/2014/main" id="{5769512A-05AC-014D-8DF3-B0FAC3FA1AB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10" name="Group 309">
              <a:extLst>
                <a:ext uri="{FF2B5EF4-FFF2-40B4-BE49-F238E27FC236}">
                  <a16:creationId xmlns="" xmlns:a16="http://schemas.microsoft.com/office/drawing/2014/main" id="{47B43901-1EB3-214D-9598-8FCCB059C45A}"/>
                </a:ext>
              </a:extLst>
            </p:cNvPr>
            <p:cNvGrpSpPr/>
            <p:nvPr/>
          </p:nvGrpSpPr>
          <p:grpSpPr>
            <a:xfrm>
              <a:off x="4661533" y="4754077"/>
              <a:ext cx="906472" cy="861157"/>
              <a:chOff x="2615741" y="1711154"/>
              <a:chExt cx="4826902" cy="4585603"/>
            </a:xfrm>
          </p:grpSpPr>
          <p:sp>
            <p:nvSpPr>
              <p:cNvPr id="585" name="bk object 16">
                <a:extLst>
                  <a:ext uri="{FF2B5EF4-FFF2-40B4-BE49-F238E27FC236}">
                    <a16:creationId xmlns="" xmlns:a16="http://schemas.microsoft.com/office/drawing/2014/main" id="{1D8DAE98-CFA4-7C4F-B65D-CB996A50CD2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86" name="bk object 17">
                <a:extLst>
                  <a:ext uri="{FF2B5EF4-FFF2-40B4-BE49-F238E27FC236}">
                    <a16:creationId xmlns="" xmlns:a16="http://schemas.microsoft.com/office/drawing/2014/main" id="{431FBCCB-D161-B84C-9881-9844701BE45A}"/>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87" name="bk object 18">
                <a:extLst>
                  <a:ext uri="{FF2B5EF4-FFF2-40B4-BE49-F238E27FC236}">
                    <a16:creationId xmlns="" xmlns:a16="http://schemas.microsoft.com/office/drawing/2014/main" id="{AF5F8ADD-2B8B-364C-85D9-7C91CAE7EF1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11" name="Group 310">
              <a:extLst>
                <a:ext uri="{FF2B5EF4-FFF2-40B4-BE49-F238E27FC236}">
                  <a16:creationId xmlns="" xmlns:a16="http://schemas.microsoft.com/office/drawing/2014/main" id="{EA7C7AB3-150C-3E40-8803-9F26CAAEB6B7}"/>
                </a:ext>
              </a:extLst>
            </p:cNvPr>
            <p:cNvGrpSpPr/>
            <p:nvPr/>
          </p:nvGrpSpPr>
          <p:grpSpPr>
            <a:xfrm>
              <a:off x="5201882" y="4847381"/>
              <a:ext cx="906472" cy="861157"/>
              <a:chOff x="2615741" y="1711154"/>
              <a:chExt cx="4826902" cy="4585603"/>
            </a:xfrm>
          </p:grpSpPr>
          <p:sp>
            <p:nvSpPr>
              <p:cNvPr id="582" name="bk object 16">
                <a:extLst>
                  <a:ext uri="{FF2B5EF4-FFF2-40B4-BE49-F238E27FC236}">
                    <a16:creationId xmlns="" xmlns:a16="http://schemas.microsoft.com/office/drawing/2014/main" id="{3A812A59-602E-C74F-AF55-304424E14A7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83" name="bk object 17">
                <a:extLst>
                  <a:ext uri="{FF2B5EF4-FFF2-40B4-BE49-F238E27FC236}">
                    <a16:creationId xmlns="" xmlns:a16="http://schemas.microsoft.com/office/drawing/2014/main" id="{27D2EE55-AA26-2048-8406-38D1AEAD8A00}"/>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584" name="bk object 18">
                <a:extLst>
                  <a:ext uri="{FF2B5EF4-FFF2-40B4-BE49-F238E27FC236}">
                    <a16:creationId xmlns="" xmlns:a16="http://schemas.microsoft.com/office/drawing/2014/main" id="{6471A45F-78AC-2745-92B1-FDB6C52DA66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12" name="Group 311">
              <a:extLst>
                <a:ext uri="{FF2B5EF4-FFF2-40B4-BE49-F238E27FC236}">
                  <a16:creationId xmlns="" xmlns:a16="http://schemas.microsoft.com/office/drawing/2014/main" id="{44EBD219-A7ED-4243-AF6B-A2193FD7AAB5}"/>
                </a:ext>
              </a:extLst>
            </p:cNvPr>
            <p:cNvGrpSpPr/>
            <p:nvPr/>
          </p:nvGrpSpPr>
          <p:grpSpPr>
            <a:xfrm>
              <a:off x="2549082" y="3770592"/>
              <a:ext cx="906472" cy="861157"/>
              <a:chOff x="2615741" y="1711154"/>
              <a:chExt cx="4826902" cy="4585603"/>
            </a:xfrm>
          </p:grpSpPr>
          <p:sp>
            <p:nvSpPr>
              <p:cNvPr id="579" name="bk object 16">
                <a:extLst>
                  <a:ext uri="{FF2B5EF4-FFF2-40B4-BE49-F238E27FC236}">
                    <a16:creationId xmlns="" xmlns:a16="http://schemas.microsoft.com/office/drawing/2014/main" id="{7E021A53-B1BB-E34A-A9E6-C741B5A567A0}"/>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80" name="bk object 17">
                <a:extLst>
                  <a:ext uri="{FF2B5EF4-FFF2-40B4-BE49-F238E27FC236}">
                    <a16:creationId xmlns="" xmlns:a16="http://schemas.microsoft.com/office/drawing/2014/main" id="{C505D003-AC5D-834B-BF13-79BB0ECCD44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81" name="bk object 18">
                <a:extLst>
                  <a:ext uri="{FF2B5EF4-FFF2-40B4-BE49-F238E27FC236}">
                    <a16:creationId xmlns="" xmlns:a16="http://schemas.microsoft.com/office/drawing/2014/main" id="{771D7E38-DEA1-9B44-80D6-405BB3791B7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13" name="Group 312">
              <a:extLst>
                <a:ext uri="{FF2B5EF4-FFF2-40B4-BE49-F238E27FC236}">
                  <a16:creationId xmlns="" xmlns:a16="http://schemas.microsoft.com/office/drawing/2014/main" id="{20E502DC-0BBC-7340-9E22-47F6367EAB5D}"/>
                </a:ext>
              </a:extLst>
            </p:cNvPr>
            <p:cNvGrpSpPr/>
            <p:nvPr/>
          </p:nvGrpSpPr>
          <p:grpSpPr>
            <a:xfrm>
              <a:off x="3072961" y="3863896"/>
              <a:ext cx="906472" cy="861157"/>
              <a:chOff x="2615741" y="1711154"/>
              <a:chExt cx="4826902" cy="4585603"/>
            </a:xfrm>
          </p:grpSpPr>
          <p:sp>
            <p:nvSpPr>
              <p:cNvPr id="576" name="bk object 16">
                <a:extLst>
                  <a:ext uri="{FF2B5EF4-FFF2-40B4-BE49-F238E27FC236}">
                    <a16:creationId xmlns="" xmlns:a16="http://schemas.microsoft.com/office/drawing/2014/main" id="{D221ED18-48CF-A74A-B261-38948609E01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77" name="bk object 17">
                <a:extLst>
                  <a:ext uri="{FF2B5EF4-FFF2-40B4-BE49-F238E27FC236}">
                    <a16:creationId xmlns="" xmlns:a16="http://schemas.microsoft.com/office/drawing/2014/main" id="{B2C6DA07-F6E5-6442-9308-EE57A839D069}"/>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78" name="bk object 18">
                <a:extLst>
                  <a:ext uri="{FF2B5EF4-FFF2-40B4-BE49-F238E27FC236}">
                    <a16:creationId xmlns="" xmlns:a16="http://schemas.microsoft.com/office/drawing/2014/main" id="{BD47B4B4-EC28-BA41-BCB6-6110C16E809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14" name="Group 313">
              <a:extLst>
                <a:ext uri="{FF2B5EF4-FFF2-40B4-BE49-F238E27FC236}">
                  <a16:creationId xmlns="" xmlns:a16="http://schemas.microsoft.com/office/drawing/2014/main" id="{F293397B-BD32-6049-9A5D-74811CDF78C4}"/>
                </a:ext>
              </a:extLst>
            </p:cNvPr>
            <p:cNvGrpSpPr/>
            <p:nvPr/>
          </p:nvGrpSpPr>
          <p:grpSpPr>
            <a:xfrm>
              <a:off x="3605772" y="3957872"/>
              <a:ext cx="906472" cy="861157"/>
              <a:chOff x="2615741" y="1711154"/>
              <a:chExt cx="4826902" cy="4585603"/>
            </a:xfrm>
          </p:grpSpPr>
          <p:sp>
            <p:nvSpPr>
              <p:cNvPr id="573" name="bk object 16">
                <a:extLst>
                  <a:ext uri="{FF2B5EF4-FFF2-40B4-BE49-F238E27FC236}">
                    <a16:creationId xmlns="" xmlns:a16="http://schemas.microsoft.com/office/drawing/2014/main" id="{AF6E96E4-40EA-6E4E-8280-D97D91708C1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74" name="bk object 17">
                <a:extLst>
                  <a:ext uri="{FF2B5EF4-FFF2-40B4-BE49-F238E27FC236}">
                    <a16:creationId xmlns="" xmlns:a16="http://schemas.microsoft.com/office/drawing/2014/main" id="{540B88A8-E9B2-0049-889A-8C5C7509569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75" name="bk object 18">
                <a:extLst>
                  <a:ext uri="{FF2B5EF4-FFF2-40B4-BE49-F238E27FC236}">
                    <a16:creationId xmlns="" xmlns:a16="http://schemas.microsoft.com/office/drawing/2014/main" id="{E93239DF-3941-D844-ACD4-8BC246355FA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15" name="Group 314">
              <a:extLst>
                <a:ext uri="{FF2B5EF4-FFF2-40B4-BE49-F238E27FC236}">
                  <a16:creationId xmlns="" xmlns:a16="http://schemas.microsoft.com/office/drawing/2014/main" id="{D7EDCCDE-FCD6-6847-9C2D-73A091230C71}"/>
                </a:ext>
              </a:extLst>
            </p:cNvPr>
            <p:cNvGrpSpPr/>
            <p:nvPr/>
          </p:nvGrpSpPr>
          <p:grpSpPr>
            <a:xfrm>
              <a:off x="4129651" y="4051176"/>
              <a:ext cx="906472" cy="861157"/>
              <a:chOff x="2615741" y="1711154"/>
              <a:chExt cx="4826902" cy="4585603"/>
            </a:xfrm>
          </p:grpSpPr>
          <p:sp>
            <p:nvSpPr>
              <p:cNvPr id="570" name="bk object 16">
                <a:extLst>
                  <a:ext uri="{FF2B5EF4-FFF2-40B4-BE49-F238E27FC236}">
                    <a16:creationId xmlns="" xmlns:a16="http://schemas.microsoft.com/office/drawing/2014/main" id="{D03C5437-83E6-D043-BCBF-A59090E3A0A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71" name="bk object 17">
                <a:extLst>
                  <a:ext uri="{FF2B5EF4-FFF2-40B4-BE49-F238E27FC236}">
                    <a16:creationId xmlns="" xmlns:a16="http://schemas.microsoft.com/office/drawing/2014/main" id="{355EB4D0-E859-F945-9549-511EFACB7482}"/>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72" name="bk object 18">
                <a:extLst>
                  <a:ext uri="{FF2B5EF4-FFF2-40B4-BE49-F238E27FC236}">
                    <a16:creationId xmlns="" xmlns:a16="http://schemas.microsoft.com/office/drawing/2014/main" id="{C9532C3A-439F-4542-8896-8FE9F40D1D9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16" name="Group 315">
              <a:extLst>
                <a:ext uri="{FF2B5EF4-FFF2-40B4-BE49-F238E27FC236}">
                  <a16:creationId xmlns="" xmlns:a16="http://schemas.microsoft.com/office/drawing/2014/main" id="{0A5AA2FE-A340-5346-B489-5B51CFF1AE1E}"/>
                </a:ext>
              </a:extLst>
            </p:cNvPr>
            <p:cNvGrpSpPr/>
            <p:nvPr/>
          </p:nvGrpSpPr>
          <p:grpSpPr>
            <a:xfrm>
              <a:off x="4661533" y="4144480"/>
              <a:ext cx="906472" cy="861157"/>
              <a:chOff x="2615741" y="1711154"/>
              <a:chExt cx="4826902" cy="4585603"/>
            </a:xfrm>
          </p:grpSpPr>
          <p:sp>
            <p:nvSpPr>
              <p:cNvPr id="567" name="bk object 16">
                <a:extLst>
                  <a:ext uri="{FF2B5EF4-FFF2-40B4-BE49-F238E27FC236}">
                    <a16:creationId xmlns="" xmlns:a16="http://schemas.microsoft.com/office/drawing/2014/main" id="{B01B0049-E4C5-114C-960B-B56C1517209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68" name="bk object 17">
                <a:extLst>
                  <a:ext uri="{FF2B5EF4-FFF2-40B4-BE49-F238E27FC236}">
                    <a16:creationId xmlns="" xmlns:a16="http://schemas.microsoft.com/office/drawing/2014/main" id="{57B5B995-FA1D-5E4F-BF4B-EE0BBEDB5362}"/>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69" name="bk object 18">
                <a:extLst>
                  <a:ext uri="{FF2B5EF4-FFF2-40B4-BE49-F238E27FC236}">
                    <a16:creationId xmlns="" xmlns:a16="http://schemas.microsoft.com/office/drawing/2014/main" id="{60A51712-D67A-C14F-9306-5631B0E0C0E4}"/>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17" name="Group 316">
              <a:extLst>
                <a:ext uri="{FF2B5EF4-FFF2-40B4-BE49-F238E27FC236}">
                  <a16:creationId xmlns="" xmlns:a16="http://schemas.microsoft.com/office/drawing/2014/main" id="{33D7C464-2E06-BA42-B7D6-12AE0D13C8AA}"/>
                </a:ext>
              </a:extLst>
            </p:cNvPr>
            <p:cNvGrpSpPr/>
            <p:nvPr/>
          </p:nvGrpSpPr>
          <p:grpSpPr>
            <a:xfrm>
              <a:off x="5201882" y="4237784"/>
              <a:ext cx="906472" cy="861157"/>
              <a:chOff x="2615741" y="1711154"/>
              <a:chExt cx="4826902" cy="4585603"/>
            </a:xfrm>
          </p:grpSpPr>
          <p:sp>
            <p:nvSpPr>
              <p:cNvPr id="564" name="bk object 16">
                <a:extLst>
                  <a:ext uri="{FF2B5EF4-FFF2-40B4-BE49-F238E27FC236}">
                    <a16:creationId xmlns="" xmlns:a16="http://schemas.microsoft.com/office/drawing/2014/main" id="{EB04F4B2-DD99-B346-88FF-DB9DF8ADA99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65" name="bk object 17">
                <a:extLst>
                  <a:ext uri="{FF2B5EF4-FFF2-40B4-BE49-F238E27FC236}">
                    <a16:creationId xmlns="" xmlns:a16="http://schemas.microsoft.com/office/drawing/2014/main" id="{64D79182-5A38-0C4D-B778-B09BDE07354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566" name="bk object 18">
                <a:extLst>
                  <a:ext uri="{FF2B5EF4-FFF2-40B4-BE49-F238E27FC236}">
                    <a16:creationId xmlns="" xmlns:a16="http://schemas.microsoft.com/office/drawing/2014/main" id="{186DE55D-F6F9-2F4A-AA27-0F643150A3C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18" name="Group 317">
              <a:extLst>
                <a:ext uri="{FF2B5EF4-FFF2-40B4-BE49-F238E27FC236}">
                  <a16:creationId xmlns="" xmlns:a16="http://schemas.microsoft.com/office/drawing/2014/main" id="{1B39CACF-9067-7E44-AAE0-B90DBE1F1BA9}"/>
                </a:ext>
              </a:extLst>
            </p:cNvPr>
            <p:cNvGrpSpPr/>
            <p:nvPr/>
          </p:nvGrpSpPr>
          <p:grpSpPr>
            <a:xfrm>
              <a:off x="2549082" y="3161003"/>
              <a:ext cx="906472" cy="861157"/>
              <a:chOff x="2615741" y="1711154"/>
              <a:chExt cx="4826902" cy="4585603"/>
            </a:xfrm>
          </p:grpSpPr>
          <p:sp>
            <p:nvSpPr>
              <p:cNvPr id="561" name="bk object 16">
                <a:extLst>
                  <a:ext uri="{FF2B5EF4-FFF2-40B4-BE49-F238E27FC236}">
                    <a16:creationId xmlns="" xmlns:a16="http://schemas.microsoft.com/office/drawing/2014/main" id="{CE789DB4-7FF2-EE47-9051-DC1E3367877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62" name="bk object 17">
                <a:extLst>
                  <a:ext uri="{FF2B5EF4-FFF2-40B4-BE49-F238E27FC236}">
                    <a16:creationId xmlns="" xmlns:a16="http://schemas.microsoft.com/office/drawing/2014/main" id="{DAD50095-2A9F-4243-81FF-4747347A786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63" name="bk object 18">
                <a:extLst>
                  <a:ext uri="{FF2B5EF4-FFF2-40B4-BE49-F238E27FC236}">
                    <a16:creationId xmlns="" xmlns:a16="http://schemas.microsoft.com/office/drawing/2014/main" id="{C6C5E754-949E-C845-834F-FA4B124B1A83}"/>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19" name="Group 318">
              <a:extLst>
                <a:ext uri="{FF2B5EF4-FFF2-40B4-BE49-F238E27FC236}">
                  <a16:creationId xmlns="" xmlns:a16="http://schemas.microsoft.com/office/drawing/2014/main" id="{F0F89F4F-C927-6B45-A421-43346425AB09}"/>
                </a:ext>
              </a:extLst>
            </p:cNvPr>
            <p:cNvGrpSpPr/>
            <p:nvPr/>
          </p:nvGrpSpPr>
          <p:grpSpPr>
            <a:xfrm>
              <a:off x="3072961" y="3254307"/>
              <a:ext cx="906472" cy="861157"/>
              <a:chOff x="2615741" y="1711154"/>
              <a:chExt cx="4826902" cy="4585603"/>
            </a:xfrm>
          </p:grpSpPr>
          <p:sp>
            <p:nvSpPr>
              <p:cNvPr id="558" name="bk object 16">
                <a:extLst>
                  <a:ext uri="{FF2B5EF4-FFF2-40B4-BE49-F238E27FC236}">
                    <a16:creationId xmlns="" xmlns:a16="http://schemas.microsoft.com/office/drawing/2014/main" id="{3BF86ABA-4A56-6443-A677-007B3185DCC0}"/>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59" name="bk object 17">
                <a:extLst>
                  <a:ext uri="{FF2B5EF4-FFF2-40B4-BE49-F238E27FC236}">
                    <a16:creationId xmlns="" xmlns:a16="http://schemas.microsoft.com/office/drawing/2014/main" id="{C387D683-C2BB-3F42-92EA-7E61B518D92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60" name="bk object 18">
                <a:extLst>
                  <a:ext uri="{FF2B5EF4-FFF2-40B4-BE49-F238E27FC236}">
                    <a16:creationId xmlns="" xmlns:a16="http://schemas.microsoft.com/office/drawing/2014/main" id="{104A375D-5ED0-3D48-8C13-348E1AAF10E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20" name="Group 319">
              <a:extLst>
                <a:ext uri="{FF2B5EF4-FFF2-40B4-BE49-F238E27FC236}">
                  <a16:creationId xmlns="" xmlns:a16="http://schemas.microsoft.com/office/drawing/2014/main" id="{7A7AA792-A801-8442-9843-ADF45D0C056C}"/>
                </a:ext>
              </a:extLst>
            </p:cNvPr>
            <p:cNvGrpSpPr/>
            <p:nvPr/>
          </p:nvGrpSpPr>
          <p:grpSpPr>
            <a:xfrm>
              <a:off x="3605772" y="3348283"/>
              <a:ext cx="906472" cy="861157"/>
              <a:chOff x="2615741" y="1711154"/>
              <a:chExt cx="4826902" cy="4585603"/>
            </a:xfrm>
          </p:grpSpPr>
          <p:sp>
            <p:nvSpPr>
              <p:cNvPr id="555" name="bk object 16">
                <a:extLst>
                  <a:ext uri="{FF2B5EF4-FFF2-40B4-BE49-F238E27FC236}">
                    <a16:creationId xmlns="" xmlns:a16="http://schemas.microsoft.com/office/drawing/2014/main" id="{58DE2D2D-51F6-B14D-8848-D771174C7BB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56" name="bk object 17">
                <a:extLst>
                  <a:ext uri="{FF2B5EF4-FFF2-40B4-BE49-F238E27FC236}">
                    <a16:creationId xmlns="" xmlns:a16="http://schemas.microsoft.com/office/drawing/2014/main" id="{22738182-45EE-DB40-AB38-808EAFC097F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57" name="bk object 18">
                <a:extLst>
                  <a:ext uri="{FF2B5EF4-FFF2-40B4-BE49-F238E27FC236}">
                    <a16:creationId xmlns="" xmlns:a16="http://schemas.microsoft.com/office/drawing/2014/main" id="{0480E871-FEF9-854F-B54C-C909C8E7F83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21" name="Group 320">
              <a:extLst>
                <a:ext uri="{FF2B5EF4-FFF2-40B4-BE49-F238E27FC236}">
                  <a16:creationId xmlns="" xmlns:a16="http://schemas.microsoft.com/office/drawing/2014/main" id="{C9FA441E-024E-0047-BD9C-3F7F194B606B}"/>
                </a:ext>
              </a:extLst>
            </p:cNvPr>
            <p:cNvGrpSpPr/>
            <p:nvPr/>
          </p:nvGrpSpPr>
          <p:grpSpPr>
            <a:xfrm>
              <a:off x="4129651" y="3441587"/>
              <a:ext cx="906472" cy="861157"/>
              <a:chOff x="2615741" y="1711154"/>
              <a:chExt cx="4826902" cy="4585603"/>
            </a:xfrm>
          </p:grpSpPr>
          <p:sp>
            <p:nvSpPr>
              <p:cNvPr id="552" name="bk object 16">
                <a:extLst>
                  <a:ext uri="{FF2B5EF4-FFF2-40B4-BE49-F238E27FC236}">
                    <a16:creationId xmlns="" xmlns:a16="http://schemas.microsoft.com/office/drawing/2014/main" id="{5D4EC44A-07AE-9948-8F48-5727D2E3F8F6}"/>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53" name="bk object 17">
                <a:extLst>
                  <a:ext uri="{FF2B5EF4-FFF2-40B4-BE49-F238E27FC236}">
                    <a16:creationId xmlns="" xmlns:a16="http://schemas.microsoft.com/office/drawing/2014/main" id="{B848CB7B-AD8D-1846-870D-F7B9EC73C672}"/>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54" name="bk object 18">
                <a:extLst>
                  <a:ext uri="{FF2B5EF4-FFF2-40B4-BE49-F238E27FC236}">
                    <a16:creationId xmlns="" xmlns:a16="http://schemas.microsoft.com/office/drawing/2014/main" id="{1C614F5D-1E66-FF43-8BE3-082B451CB4E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22" name="Group 321">
              <a:extLst>
                <a:ext uri="{FF2B5EF4-FFF2-40B4-BE49-F238E27FC236}">
                  <a16:creationId xmlns="" xmlns:a16="http://schemas.microsoft.com/office/drawing/2014/main" id="{C6F00B33-8815-B440-8A1D-DD4A8BD545D5}"/>
                </a:ext>
              </a:extLst>
            </p:cNvPr>
            <p:cNvGrpSpPr/>
            <p:nvPr/>
          </p:nvGrpSpPr>
          <p:grpSpPr>
            <a:xfrm>
              <a:off x="4661533" y="3534891"/>
              <a:ext cx="906472" cy="861157"/>
              <a:chOff x="2615741" y="1711154"/>
              <a:chExt cx="4826902" cy="4585603"/>
            </a:xfrm>
          </p:grpSpPr>
          <p:sp>
            <p:nvSpPr>
              <p:cNvPr id="549" name="bk object 16">
                <a:extLst>
                  <a:ext uri="{FF2B5EF4-FFF2-40B4-BE49-F238E27FC236}">
                    <a16:creationId xmlns="" xmlns:a16="http://schemas.microsoft.com/office/drawing/2014/main" id="{694B374E-2713-8D4E-8B69-0197C8E332B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50" name="bk object 17">
                <a:extLst>
                  <a:ext uri="{FF2B5EF4-FFF2-40B4-BE49-F238E27FC236}">
                    <a16:creationId xmlns="" xmlns:a16="http://schemas.microsoft.com/office/drawing/2014/main" id="{B7555CD3-0688-9740-ADC5-AC3FEF8DA44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51" name="bk object 18">
                <a:extLst>
                  <a:ext uri="{FF2B5EF4-FFF2-40B4-BE49-F238E27FC236}">
                    <a16:creationId xmlns="" xmlns:a16="http://schemas.microsoft.com/office/drawing/2014/main" id="{AF6954E4-82D5-1646-AFB2-1E30544A1878}"/>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23" name="Group 322">
              <a:extLst>
                <a:ext uri="{FF2B5EF4-FFF2-40B4-BE49-F238E27FC236}">
                  <a16:creationId xmlns="" xmlns:a16="http://schemas.microsoft.com/office/drawing/2014/main" id="{8AB6E56C-187E-DA4A-99F4-A3239D13103C}"/>
                </a:ext>
              </a:extLst>
            </p:cNvPr>
            <p:cNvGrpSpPr/>
            <p:nvPr/>
          </p:nvGrpSpPr>
          <p:grpSpPr>
            <a:xfrm>
              <a:off x="5201882" y="3628195"/>
              <a:ext cx="906472" cy="861157"/>
              <a:chOff x="2615741" y="1711154"/>
              <a:chExt cx="4826902" cy="4585603"/>
            </a:xfrm>
          </p:grpSpPr>
          <p:sp>
            <p:nvSpPr>
              <p:cNvPr id="546" name="bk object 16">
                <a:extLst>
                  <a:ext uri="{FF2B5EF4-FFF2-40B4-BE49-F238E27FC236}">
                    <a16:creationId xmlns="" xmlns:a16="http://schemas.microsoft.com/office/drawing/2014/main" id="{4C642450-58D1-FE4D-BABF-A01A27AC1A0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47" name="bk object 17">
                <a:extLst>
                  <a:ext uri="{FF2B5EF4-FFF2-40B4-BE49-F238E27FC236}">
                    <a16:creationId xmlns="" xmlns:a16="http://schemas.microsoft.com/office/drawing/2014/main" id="{61F04FCD-D85A-0A43-B80F-D1671CE790B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548" name="bk object 18">
                <a:extLst>
                  <a:ext uri="{FF2B5EF4-FFF2-40B4-BE49-F238E27FC236}">
                    <a16:creationId xmlns="" xmlns:a16="http://schemas.microsoft.com/office/drawing/2014/main" id="{E0B63800-FC62-DA44-BBCA-EEA6C7ADC2D4}"/>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24" name="Group 323">
              <a:extLst>
                <a:ext uri="{FF2B5EF4-FFF2-40B4-BE49-F238E27FC236}">
                  <a16:creationId xmlns="" xmlns:a16="http://schemas.microsoft.com/office/drawing/2014/main" id="{73DD90FD-A7BE-8347-B2C8-7E31E42AF57B}"/>
                </a:ext>
              </a:extLst>
            </p:cNvPr>
            <p:cNvGrpSpPr/>
            <p:nvPr/>
          </p:nvGrpSpPr>
          <p:grpSpPr>
            <a:xfrm>
              <a:off x="2549082" y="2542941"/>
              <a:ext cx="906472" cy="861157"/>
              <a:chOff x="2615741" y="1711154"/>
              <a:chExt cx="4826902" cy="4585603"/>
            </a:xfrm>
          </p:grpSpPr>
          <p:sp>
            <p:nvSpPr>
              <p:cNvPr id="543" name="bk object 16">
                <a:extLst>
                  <a:ext uri="{FF2B5EF4-FFF2-40B4-BE49-F238E27FC236}">
                    <a16:creationId xmlns="" xmlns:a16="http://schemas.microsoft.com/office/drawing/2014/main" id="{32888A73-CDC1-1749-911F-2EC5CBA3B2F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44" name="bk object 17">
                <a:extLst>
                  <a:ext uri="{FF2B5EF4-FFF2-40B4-BE49-F238E27FC236}">
                    <a16:creationId xmlns="" xmlns:a16="http://schemas.microsoft.com/office/drawing/2014/main" id="{60FCC97C-BAF1-A940-A3B9-88D0287BF96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45" name="bk object 18">
                <a:extLst>
                  <a:ext uri="{FF2B5EF4-FFF2-40B4-BE49-F238E27FC236}">
                    <a16:creationId xmlns="" xmlns:a16="http://schemas.microsoft.com/office/drawing/2014/main" id="{959A3715-D000-9741-91B2-F7A983C0E12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25" name="Group 324">
              <a:extLst>
                <a:ext uri="{FF2B5EF4-FFF2-40B4-BE49-F238E27FC236}">
                  <a16:creationId xmlns="" xmlns:a16="http://schemas.microsoft.com/office/drawing/2014/main" id="{F8F923CA-3D94-B343-86A5-ED010BD6240C}"/>
                </a:ext>
              </a:extLst>
            </p:cNvPr>
            <p:cNvGrpSpPr/>
            <p:nvPr/>
          </p:nvGrpSpPr>
          <p:grpSpPr>
            <a:xfrm>
              <a:off x="3072961" y="2636245"/>
              <a:ext cx="906472" cy="861157"/>
              <a:chOff x="2615741" y="1711154"/>
              <a:chExt cx="4826902" cy="4585603"/>
            </a:xfrm>
          </p:grpSpPr>
          <p:sp>
            <p:nvSpPr>
              <p:cNvPr id="540" name="bk object 16">
                <a:extLst>
                  <a:ext uri="{FF2B5EF4-FFF2-40B4-BE49-F238E27FC236}">
                    <a16:creationId xmlns="" xmlns:a16="http://schemas.microsoft.com/office/drawing/2014/main" id="{952B4AE0-694D-8641-BB96-3BFE661547D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41" name="bk object 17">
                <a:extLst>
                  <a:ext uri="{FF2B5EF4-FFF2-40B4-BE49-F238E27FC236}">
                    <a16:creationId xmlns="" xmlns:a16="http://schemas.microsoft.com/office/drawing/2014/main" id="{F744363D-DC07-F045-8A37-F22033FFDEAA}"/>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42" name="bk object 18">
                <a:extLst>
                  <a:ext uri="{FF2B5EF4-FFF2-40B4-BE49-F238E27FC236}">
                    <a16:creationId xmlns="" xmlns:a16="http://schemas.microsoft.com/office/drawing/2014/main" id="{6BDBA8AD-3BA7-1B41-AEB0-AA42F49BC44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26" name="Group 325">
              <a:extLst>
                <a:ext uri="{FF2B5EF4-FFF2-40B4-BE49-F238E27FC236}">
                  <a16:creationId xmlns="" xmlns:a16="http://schemas.microsoft.com/office/drawing/2014/main" id="{F4C3B17E-93B4-CD4F-A2A3-B3B4F27FEA13}"/>
                </a:ext>
              </a:extLst>
            </p:cNvPr>
            <p:cNvGrpSpPr/>
            <p:nvPr/>
          </p:nvGrpSpPr>
          <p:grpSpPr>
            <a:xfrm>
              <a:off x="3605772" y="2730221"/>
              <a:ext cx="906472" cy="861157"/>
              <a:chOff x="2615741" y="1711154"/>
              <a:chExt cx="4826902" cy="4585603"/>
            </a:xfrm>
          </p:grpSpPr>
          <p:sp>
            <p:nvSpPr>
              <p:cNvPr id="537" name="bk object 16">
                <a:extLst>
                  <a:ext uri="{FF2B5EF4-FFF2-40B4-BE49-F238E27FC236}">
                    <a16:creationId xmlns="" xmlns:a16="http://schemas.microsoft.com/office/drawing/2014/main" id="{90BC9861-E1F4-AF49-B36E-563F54A6C700}"/>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38" name="bk object 17">
                <a:extLst>
                  <a:ext uri="{FF2B5EF4-FFF2-40B4-BE49-F238E27FC236}">
                    <a16:creationId xmlns="" xmlns:a16="http://schemas.microsoft.com/office/drawing/2014/main" id="{A686796D-96C7-C34F-B4F1-0FF7665DE32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39" name="bk object 18">
                <a:extLst>
                  <a:ext uri="{FF2B5EF4-FFF2-40B4-BE49-F238E27FC236}">
                    <a16:creationId xmlns="" xmlns:a16="http://schemas.microsoft.com/office/drawing/2014/main" id="{32284AC0-55FE-DD4A-ABE3-F5E480AD22FA}"/>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27" name="Group 326">
              <a:extLst>
                <a:ext uri="{FF2B5EF4-FFF2-40B4-BE49-F238E27FC236}">
                  <a16:creationId xmlns="" xmlns:a16="http://schemas.microsoft.com/office/drawing/2014/main" id="{AE93455D-7F91-DD45-B5E6-B4F1EB31C2BE}"/>
                </a:ext>
              </a:extLst>
            </p:cNvPr>
            <p:cNvGrpSpPr/>
            <p:nvPr/>
          </p:nvGrpSpPr>
          <p:grpSpPr>
            <a:xfrm>
              <a:off x="4129651" y="2823525"/>
              <a:ext cx="906472" cy="861157"/>
              <a:chOff x="2615741" y="1711154"/>
              <a:chExt cx="4826902" cy="4585603"/>
            </a:xfrm>
          </p:grpSpPr>
          <p:sp>
            <p:nvSpPr>
              <p:cNvPr id="534" name="bk object 16">
                <a:extLst>
                  <a:ext uri="{FF2B5EF4-FFF2-40B4-BE49-F238E27FC236}">
                    <a16:creationId xmlns="" xmlns:a16="http://schemas.microsoft.com/office/drawing/2014/main" id="{DC8F27DB-D481-F54F-8580-D642E4C0828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35" name="bk object 17">
                <a:extLst>
                  <a:ext uri="{FF2B5EF4-FFF2-40B4-BE49-F238E27FC236}">
                    <a16:creationId xmlns="" xmlns:a16="http://schemas.microsoft.com/office/drawing/2014/main" id="{8AD5F5FF-CDD5-094B-B532-81369A23FF7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36" name="bk object 18">
                <a:extLst>
                  <a:ext uri="{FF2B5EF4-FFF2-40B4-BE49-F238E27FC236}">
                    <a16:creationId xmlns="" xmlns:a16="http://schemas.microsoft.com/office/drawing/2014/main" id="{631E4E43-6C33-A241-9F55-B5B2F448F6A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28" name="Group 327">
              <a:extLst>
                <a:ext uri="{FF2B5EF4-FFF2-40B4-BE49-F238E27FC236}">
                  <a16:creationId xmlns="" xmlns:a16="http://schemas.microsoft.com/office/drawing/2014/main" id="{4A75146C-F712-7949-AF68-5CA64BE7B98F}"/>
                </a:ext>
              </a:extLst>
            </p:cNvPr>
            <p:cNvGrpSpPr/>
            <p:nvPr/>
          </p:nvGrpSpPr>
          <p:grpSpPr>
            <a:xfrm>
              <a:off x="4661533" y="2916829"/>
              <a:ext cx="906472" cy="861157"/>
              <a:chOff x="2615741" y="1711154"/>
              <a:chExt cx="4826902" cy="4585603"/>
            </a:xfrm>
          </p:grpSpPr>
          <p:sp>
            <p:nvSpPr>
              <p:cNvPr id="531" name="bk object 16">
                <a:extLst>
                  <a:ext uri="{FF2B5EF4-FFF2-40B4-BE49-F238E27FC236}">
                    <a16:creationId xmlns="" xmlns:a16="http://schemas.microsoft.com/office/drawing/2014/main" id="{7D2BF6A2-0DC2-8D46-B46A-1E3EE1F6B0F8}"/>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32" name="bk object 17">
                <a:extLst>
                  <a:ext uri="{FF2B5EF4-FFF2-40B4-BE49-F238E27FC236}">
                    <a16:creationId xmlns="" xmlns:a16="http://schemas.microsoft.com/office/drawing/2014/main" id="{55F339B6-F254-3140-9CC5-0CD119F06871}"/>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33" name="bk object 18">
                <a:extLst>
                  <a:ext uri="{FF2B5EF4-FFF2-40B4-BE49-F238E27FC236}">
                    <a16:creationId xmlns="" xmlns:a16="http://schemas.microsoft.com/office/drawing/2014/main" id="{8B751D1C-96BA-9342-A09F-B18A185F3E1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29" name="Group 328">
              <a:extLst>
                <a:ext uri="{FF2B5EF4-FFF2-40B4-BE49-F238E27FC236}">
                  <a16:creationId xmlns="" xmlns:a16="http://schemas.microsoft.com/office/drawing/2014/main" id="{64116E7E-1926-C041-8B11-2F6E72A94E84}"/>
                </a:ext>
              </a:extLst>
            </p:cNvPr>
            <p:cNvGrpSpPr/>
            <p:nvPr/>
          </p:nvGrpSpPr>
          <p:grpSpPr>
            <a:xfrm>
              <a:off x="5201882" y="3010133"/>
              <a:ext cx="906472" cy="861157"/>
              <a:chOff x="2615741" y="1711154"/>
              <a:chExt cx="4826902" cy="4585603"/>
            </a:xfrm>
          </p:grpSpPr>
          <p:sp>
            <p:nvSpPr>
              <p:cNvPr id="528" name="bk object 16">
                <a:extLst>
                  <a:ext uri="{FF2B5EF4-FFF2-40B4-BE49-F238E27FC236}">
                    <a16:creationId xmlns="" xmlns:a16="http://schemas.microsoft.com/office/drawing/2014/main" id="{F10083E0-43C0-3044-AB08-FE559897D5F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29" name="bk object 17">
                <a:extLst>
                  <a:ext uri="{FF2B5EF4-FFF2-40B4-BE49-F238E27FC236}">
                    <a16:creationId xmlns="" xmlns:a16="http://schemas.microsoft.com/office/drawing/2014/main" id="{DBC16DE1-A220-E64A-BCC2-67773FB7F6E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530" name="bk object 18">
                <a:extLst>
                  <a:ext uri="{FF2B5EF4-FFF2-40B4-BE49-F238E27FC236}">
                    <a16:creationId xmlns="" xmlns:a16="http://schemas.microsoft.com/office/drawing/2014/main" id="{99C60BD8-5869-0043-ACEB-B93AC7468F8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30" name="Group 329">
              <a:extLst>
                <a:ext uri="{FF2B5EF4-FFF2-40B4-BE49-F238E27FC236}">
                  <a16:creationId xmlns="" xmlns:a16="http://schemas.microsoft.com/office/drawing/2014/main" id="{B7C0C94D-7CC7-134C-B23A-8C3792EEE8C4}"/>
                </a:ext>
              </a:extLst>
            </p:cNvPr>
            <p:cNvGrpSpPr/>
            <p:nvPr/>
          </p:nvGrpSpPr>
          <p:grpSpPr>
            <a:xfrm>
              <a:off x="2549082" y="1924878"/>
              <a:ext cx="906472" cy="861157"/>
              <a:chOff x="2615741" y="1711154"/>
              <a:chExt cx="4826902" cy="4585603"/>
            </a:xfrm>
          </p:grpSpPr>
          <p:sp>
            <p:nvSpPr>
              <p:cNvPr id="525" name="bk object 16">
                <a:extLst>
                  <a:ext uri="{FF2B5EF4-FFF2-40B4-BE49-F238E27FC236}">
                    <a16:creationId xmlns="" xmlns:a16="http://schemas.microsoft.com/office/drawing/2014/main" id="{D77853A3-4971-7246-AEBD-71E8E479557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26" name="bk object 17">
                <a:extLst>
                  <a:ext uri="{FF2B5EF4-FFF2-40B4-BE49-F238E27FC236}">
                    <a16:creationId xmlns="" xmlns:a16="http://schemas.microsoft.com/office/drawing/2014/main" id="{13D128CE-251A-2248-9789-C2F2B0BEFB67}"/>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27" name="bk object 18">
                <a:extLst>
                  <a:ext uri="{FF2B5EF4-FFF2-40B4-BE49-F238E27FC236}">
                    <a16:creationId xmlns="" xmlns:a16="http://schemas.microsoft.com/office/drawing/2014/main" id="{2E310EC6-12EF-6649-8CBA-AD6643D4D3A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31" name="Group 330">
              <a:extLst>
                <a:ext uri="{FF2B5EF4-FFF2-40B4-BE49-F238E27FC236}">
                  <a16:creationId xmlns="" xmlns:a16="http://schemas.microsoft.com/office/drawing/2014/main" id="{DA3B6B74-2916-F647-BB59-CA87F8399978}"/>
                </a:ext>
              </a:extLst>
            </p:cNvPr>
            <p:cNvGrpSpPr/>
            <p:nvPr/>
          </p:nvGrpSpPr>
          <p:grpSpPr>
            <a:xfrm>
              <a:off x="3072961" y="2018182"/>
              <a:ext cx="906472" cy="861157"/>
              <a:chOff x="2615741" y="1711154"/>
              <a:chExt cx="4826902" cy="4585603"/>
            </a:xfrm>
          </p:grpSpPr>
          <p:sp>
            <p:nvSpPr>
              <p:cNvPr id="522" name="bk object 16">
                <a:extLst>
                  <a:ext uri="{FF2B5EF4-FFF2-40B4-BE49-F238E27FC236}">
                    <a16:creationId xmlns="" xmlns:a16="http://schemas.microsoft.com/office/drawing/2014/main" id="{9A9D3CC9-9151-834D-A952-63FF5329185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23" name="bk object 17">
                <a:extLst>
                  <a:ext uri="{FF2B5EF4-FFF2-40B4-BE49-F238E27FC236}">
                    <a16:creationId xmlns="" xmlns:a16="http://schemas.microsoft.com/office/drawing/2014/main" id="{676FDD79-9630-924A-874E-83C258A66D5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24" name="bk object 18">
                <a:extLst>
                  <a:ext uri="{FF2B5EF4-FFF2-40B4-BE49-F238E27FC236}">
                    <a16:creationId xmlns="" xmlns:a16="http://schemas.microsoft.com/office/drawing/2014/main" id="{6E760938-91E5-2640-92C7-2E79B48C2FF4}"/>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32" name="Group 331">
              <a:extLst>
                <a:ext uri="{FF2B5EF4-FFF2-40B4-BE49-F238E27FC236}">
                  <a16:creationId xmlns="" xmlns:a16="http://schemas.microsoft.com/office/drawing/2014/main" id="{BD82C7CD-DEC0-8B45-B185-45E3EF3E98FE}"/>
                </a:ext>
              </a:extLst>
            </p:cNvPr>
            <p:cNvGrpSpPr/>
            <p:nvPr/>
          </p:nvGrpSpPr>
          <p:grpSpPr>
            <a:xfrm>
              <a:off x="3605772" y="2112158"/>
              <a:ext cx="906472" cy="861157"/>
              <a:chOff x="2615741" y="1711154"/>
              <a:chExt cx="4826902" cy="4585603"/>
            </a:xfrm>
          </p:grpSpPr>
          <p:sp>
            <p:nvSpPr>
              <p:cNvPr id="519" name="bk object 16">
                <a:extLst>
                  <a:ext uri="{FF2B5EF4-FFF2-40B4-BE49-F238E27FC236}">
                    <a16:creationId xmlns="" xmlns:a16="http://schemas.microsoft.com/office/drawing/2014/main" id="{631600B5-314B-0A4C-AEE6-CF691A6289A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20" name="bk object 17">
                <a:extLst>
                  <a:ext uri="{FF2B5EF4-FFF2-40B4-BE49-F238E27FC236}">
                    <a16:creationId xmlns="" xmlns:a16="http://schemas.microsoft.com/office/drawing/2014/main" id="{5BA838A5-8DF8-3D4E-9D76-D800E9B4418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21" name="bk object 18">
                <a:extLst>
                  <a:ext uri="{FF2B5EF4-FFF2-40B4-BE49-F238E27FC236}">
                    <a16:creationId xmlns="" xmlns:a16="http://schemas.microsoft.com/office/drawing/2014/main" id="{D693648F-BD57-D84F-832B-C15C84FA429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33" name="Group 332">
              <a:extLst>
                <a:ext uri="{FF2B5EF4-FFF2-40B4-BE49-F238E27FC236}">
                  <a16:creationId xmlns="" xmlns:a16="http://schemas.microsoft.com/office/drawing/2014/main" id="{EF002DC1-EE28-B64E-8751-BD4A15F31752}"/>
                </a:ext>
              </a:extLst>
            </p:cNvPr>
            <p:cNvGrpSpPr/>
            <p:nvPr/>
          </p:nvGrpSpPr>
          <p:grpSpPr>
            <a:xfrm>
              <a:off x="4129651" y="2205462"/>
              <a:ext cx="906472" cy="861157"/>
              <a:chOff x="2615741" y="1711154"/>
              <a:chExt cx="4826902" cy="4585603"/>
            </a:xfrm>
          </p:grpSpPr>
          <p:sp>
            <p:nvSpPr>
              <p:cNvPr id="516" name="bk object 16">
                <a:extLst>
                  <a:ext uri="{FF2B5EF4-FFF2-40B4-BE49-F238E27FC236}">
                    <a16:creationId xmlns="" xmlns:a16="http://schemas.microsoft.com/office/drawing/2014/main" id="{4FDCF5AC-4911-3B42-8979-305A3A4BAED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17" name="bk object 17">
                <a:extLst>
                  <a:ext uri="{FF2B5EF4-FFF2-40B4-BE49-F238E27FC236}">
                    <a16:creationId xmlns="" xmlns:a16="http://schemas.microsoft.com/office/drawing/2014/main" id="{CA436805-B4C0-844B-A8D4-E451789AFAB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18" name="bk object 18">
                <a:extLst>
                  <a:ext uri="{FF2B5EF4-FFF2-40B4-BE49-F238E27FC236}">
                    <a16:creationId xmlns="" xmlns:a16="http://schemas.microsoft.com/office/drawing/2014/main" id="{B1B86EDD-B915-9E4F-B53D-7AF9E7447DA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34" name="Group 333">
              <a:extLst>
                <a:ext uri="{FF2B5EF4-FFF2-40B4-BE49-F238E27FC236}">
                  <a16:creationId xmlns="" xmlns:a16="http://schemas.microsoft.com/office/drawing/2014/main" id="{74E7F1DD-72DB-074E-A099-44CF94FF4522}"/>
                </a:ext>
              </a:extLst>
            </p:cNvPr>
            <p:cNvGrpSpPr/>
            <p:nvPr/>
          </p:nvGrpSpPr>
          <p:grpSpPr>
            <a:xfrm>
              <a:off x="4661533" y="2298766"/>
              <a:ext cx="906472" cy="861157"/>
              <a:chOff x="2615741" y="1711154"/>
              <a:chExt cx="4826902" cy="4585603"/>
            </a:xfrm>
          </p:grpSpPr>
          <p:sp>
            <p:nvSpPr>
              <p:cNvPr id="513" name="bk object 16">
                <a:extLst>
                  <a:ext uri="{FF2B5EF4-FFF2-40B4-BE49-F238E27FC236}">
                    <a16:creationId xmlns="" xmlns:a16="http://schemas.microsoft.com/office/drawing/2014/main" id="{566771E3-E22C-9D49-92E3-94F3F33F242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14" name="bk object 17">
                <a:extLst>
                  <a:ext uri="{FF2B5EF4-FFF2-40B4-BE49-F238E27FC236}">
                    <a16:creationId xmlns="" xmlns:a16="http://schemas.microsoft.com/office/drawing/2014/main" id="{D0B851C6-5AF6-8C46-892B-E05223DBCD1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15" name="bk object 18">
                <a:extLst>
                  <a:ext uri="{FF2B5EF4-FFF2-40B4-BE49-F238E27FC236}">
                    <a16:creationId xmlns="" xmlns:a16="http://schemas.microsoft.com/office/drawing/2014/main" id="{C3C7273A-49B6-2B4E-8522-C593EBCBB5EB}"/>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35" name="Group 334">
              <a:extLst>
                <a:ext uri="{FF2B5EF4-FFF2-40B4-BE49-F238E27FC236}">
                  <a16:creationId xmlns="" xmlns:a16="http://schemas.microsoft.com/office/drawing/2014/main" id="{9181BF14-0C83-1E42-BB36-4947D0E01478}"/>
                </a:ext>
              </a:extLst>
            </p:cNvPr>
            <p:cNvGrpSpPr/>
            <p:nvPr/>
          </p:nvGrpSpPr>
          <p:grpSpPr>
            <a:xfrm>
              <a:off x="5201882" y="2400537"/>
              <a:ext cx="906472" cy="861157"/>
              <a:chOff x="2615741" y="1711154"/>
              <a:chExt cx="4826902" cy="4585603"/>
            </a:xfrm>
          </p:grpSpPr>
          <p:sp>
            <p:nvSpPr>
              <p:cNvPr id="510" name="bk object 16">
                <a:extLst>
                  <a:ext uri="{FF2B5EF4-FFF2-40B4-BE49-F238E27FC236}">
                    <a16:creationId xmlns="" xmlns:a16="http://schemas.microsoft.com/office/drawing/2014/main" id="{7A794255-F8F0-D04F-A1FF-0561B3EFA10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11" name="bk object 17">
                <a:extLst>
                  <a:ext uri="{FF2B5EF4-FFF2-40B4-BE49-F238E27FC236}">
                    <a16:creationId xmlns="" xmlns:a16="http://schemas.microsoft.com/office/drawing/2014/main" id="{C3D608F1-58DF-9446-9FE8-A8EF866B6E0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512" name="bk object 18">
                <a:extLst>
                  <a:ext uri="{FF2B5EF4-FFF2-40B4-BE49-F238E27FC236}">
                    <a16:creationId xmlns="" xmlns:a16="http://schemas.microsoft.com/office/drawing/2014/main" id="{03A0EFC5-DE8B-954B-9EC3-F2B0873D18E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36" name="Group 335">
              <a:extLst>
                <a:ext uri="{FF2B5EF4-FFF2-40B4-BE49-F238E27FC236}">
                  <a16:creationId xmlns="" xmlns:a16="http://schemas.microsoft.com/office/drawing/2014/main" id="{3C55C2D5-65B2-BA45-AE08-378313153AC6}"/>
                </a:ext>
              </a:extLst>
            </p:cNvPr>
            <p:cNvGrpSpPr/>
            <p:nvPr/>
          </p:nvGrpSpPr>
          <p:grpSpPr>
            <a:xfrm>
              <a:off x="2549082" y="1315286"/>
              <a:ext cx="906472" cy="861157"/>
              <a:chOff x="2615741" y="1711154"/>
              <a:chExt cx="4826902" cy="4585603"/>
            </a:xfrm>
          </p:grpSpPr>
          <p:sp>
            <p:nvSpPr>
              <p:cNvPr id="507" name="bk object 16">
                <a:extLst>
                  <a:ext uri="{FF2B5EF4-FFF2-40B4-BE49-F238E27FC236}">
                    <a16:creationId xmlns="" xmlns:a16="http://schemas.microsoft.com/office/drawing/2014/main" id="{19B84AF5-AE5E-DF45-89F8-6AE685890EC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08" name="bk object 17">
                <a:extLst>
                  <a:ext uri="{FF2B5EF4-FFF2-40B4-BE49-F238E27FC236}">
                    <a16:creationId xmlns="" xmlns:a16="http://schemas.microsoft.com/office/drawing/2014/main" id="{0FFDDE07-4B3C-A845-92DC-693CBF93C89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09" name="bk object 18">
                <a:extLst>
                  <a:ext uri="{FF2B5EF4-FFF2-40B4-BE49-F238E27FC236}">
                    <a16:creationId xmlns="" xmlns:a16="http://schemas.microsoft.com/office/drawing/2014/main" id="{89BEB8D0-50C1-994F-8CC4-74368A73410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337" name="Group 336">
              <a:extLst>
                <a:ext uri="{FF2B5EF4-FFF2-40B4-BE49-F238E27FC236}">
                  <a16:creationId xmlns="" xmlns:a16="http://schemas.microsoft.com/office/drawing/2014/main" id="{B99C444F-6D86-024E-ACEE-ECD255539CCC}"/>
                </a:ext>
              </a:extLst>
            </p:cNvPr>
            <p:cNvGrpSpPr/>
            <p:nvPr/>
          </p:nvGrpSpPr>
          <p:grpSpPr>
            <a:xfrm>
              <a:off x="3072961" y="1408590"/>
              <a:ext cx="906472" cy="861157"/>
              <a:chOff x="2615741" y="1711154"/>
              <a:chExt cx="4826902" cy="4585603"/>
            </a:xfrm>
          </p:grpSpPr>
          <p:sp>
            <p:nvSpPr>
              <p:cNvPr id="504" name="bk object 16">
                <a:extLst>
                  <a:ext uri="{FF2B5EF4-FFF2-40B4-BE49-F238E27FC236}">
                    <a16:creationId xmlns="" xmlns:a16="http://schemas.microsoft.com/office/drawing/2014/main" id="{290580EA-A3CA-9B48-9757-D29AB190AC6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05" name="bk object 17">
                <a:extLst>
                  <a:ext uri="{FF2B5EF4-FFF2-40B4-BE49-F238E27FC236}">
                    <a16:creationId xmlns="" xmlns:a16="http://schemas.microsoft.com/office/drawing/2014/main" id="{84491E4B-92CD-6643-9FDD-3FFBD01A138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06" name="bk object 18">
                <a:extLst>
                  <a:ext uri="{FF2B5EF4-FFF2-40B4-BE49-F238E27FC236}">
                    <a16:creationId xmlns="" xmlns:a16="http://schemas.microsoft.com/office/drawing/2014/main" id="{E53938C1-B319-8348-A09D-56B0FA6541B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338" name="Group 337">
              <a:extLst>
                <a:ext uri="{FF2B5EF4-FFF2-40B4-BE49-F238E27FC236}">
                  <a16:creationId xmlns="" xmlns:a16="http://schemas.microsoft.com/office/drawing/2014/main" id="{F8D76A5A-5B44-D045-AB6D-7900C0F0224E}"/>
                </a:ext>
              </a:extLst>
            </p:cNvPr>
            <p:cNvGrpSpPr/>
            <p:nvPr/>
          </p:nvGrpSpPr>
          <p:grpSpPr>
            <a:xfrm>
              <a:off x="3605772" y="1502566"/>
              <a:ext cx="906472" cy="861157"/>
              <a:chOff x="2615741" y="1711154"/>
              <a:chExt cx="4826902" cy="4585603"/>
            </a:xfrm>
          </p:grpSpPr>
          <p:sp>
            <p:nvSpPr>
              <p:cNvPr id="501" name="bk object 16">
                <a:extLst>
                  <a:ext uri="{FF2B5EF4-FFF2-40B4-BE49-F238E27FC236}">
                    <a16:creationId xmlns="" xmlns:a16="http://schemas.microsoft.com/office/drawing/2014/main" id="{F2ADD66E-FA8E-3F45-B3CB-8205B80FF541}"/>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502" name="bk object 17">
                <a:extLst>
                  <a:ext uri="{FF2B5EF4-FFF2-40B4-BE49-F238E27FC236}">
                    <a16:creationId xmlns="" xmlns:a16="http://schemas.microsoft.com/office/drawing/2014/main" id="{C59925A2-181B-3F47-B8D2-A6DC3A71B86D}"/>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03" name="bk object 18">
                <a:extLst>
                  <a:ext uri="{FF2B5EF4-FFF2-40B4-BE49-F238E27FC236}">
                    <a16:creationId xmlns="" xmlns:a16="http://schemas.microsoft.com/office/drawing/2014/main" id="{A814F0AC-DD48-484F-A5A0-627CAB6432E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339" name="Group 338">
              <a:extLst>
                <a:ext uri="{FF2B5EF4-FFF2-40B4-BE49-F238E27FC236}">
                  <a16:creationId xmlns="" xmlns:a16="http://schemas.microsoft.com/office/drawing/2014/main" id="{DB4C89E7-25C6-EB48-8EFE-19107872431E}"/>
                </a:ext>
              </a:extLst>
            </p:cNvPr>
            <p:cNvGrpSpPr/>
            <p:nvPr/>
          </p:nvGrpSpPr>
          <p:grpSpPr>
            <a:xfrm>
              <a:off x="4129651" y="1595870"/>
              <a:ext cx="906472" cy="861157"/>
              <a:chOff x="2615741" y="1711154"/>
              <a:chExt cx="4826902" cy="4585603"/>
            </a:xfrm>
          </p:grpSpPr>
          <p:sp>
            <p:nvSpPr>
              <p:cNvPr id="498" name="bk object 16">
                <a:extLst>
                  <a:ext uri="{FF2B5EF4-FFF2-40B4-BE49-F238E27FC236}">
                    <a16:creationId xmlns="" xmlns:a16="http://schemas.microsoft.com/office/drawing/2014/main" id="{6E3C5A0D-BD47-9747-BB46-EEBFB7CB49F3}"/>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99" name="bk object 17">
                <a:extLst>
                  <a:ext uri="{FF2B5EF4-FFF2-40B4-BE49-F238E27FC236}">
                    <a16:creationId xmlns="" xmlns:a16="http://schemas.microsoft.com/office/drawing/2014/main" id="{8DEBE9DC-C564-CB44-80F3-BAAE04CBFADD}"/>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00" name="bk object 18">
                <a:extLst>
                  <a:ext uri="{FF2B5EF4-FFF2-40B4-BE49-F238E27FC236}">
                    <a16:creationId xmlns="" xmlns:a16="http://schemas.microsoft.com/office/drawing/2014/main" id="{6AF2EC89-6347-CD49-A401-8AE3B94A475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340" name="Group 339">
              <a:extLst>
                <a:ext uri="{FF2B5EF4-FFF2-40B4-BE49-F238E27FC236}">
                  <a16:creationId xmlns="" xmlns:a16="http://schemas.microsoft.com/office/drawing/2014/main" id="{A24B0DD3-14EC-4244-8B1C-0BC054C7276A}"/>
                </a:ext>
              </a:extLst>
            </p:cNvPr>
            <p:cNvGrpSpPr/>
            <p:nvPr/>
          </p:nvGrpSpPr>
          <p:grpSpPr>
            <a:xfrm>
              <a:off x="4661533" y="1689174"/>
              <a:ext cx="906472" cy="861157"/>
              <a:chOff x="2615741" y="1711154"/>
              <a:chExt cx="4826902" cy="4585603"/>
            </a:xfrm>
          </p:grpSpPr>
          <p:sp>
            <p:nvSpPr>
              <p:cNvPr id="495" name="bk object 16">
                <a:extLst>
                  <a:ext uri="{FF2B5EF4-FFF2-40B4-BE49-F238E27FC236}">
                    <a16:creationId xmlns="" xmlns:a16="http://schemas.microsoft.com/office/drawing/2014/main" id="{DE0256E5-08A6-FA42-A2E3-7F039DF843E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96" name="bk object 17">
                <a:extLst>
                  <a:ext uri="{FF2B5EF4-FFF2-40B4-BE49-F238E27FC236}">
                    <a16:creationId xmlns="" xmlns:a16="http://schemas.microsoft.com/office/drawing/2014/main" id="{E015AF56-C63B-A34A-9C9D-F45E4B12D75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97" name="bk object 18">
                <a:extLst>
                  <a:ext uri="{FF2B5EF4-FFF2-40B4-BE49-F238E27FC236}">
                    <a16:creationId xmlns="" xmlns:a16="http://schemas.microsoft.com/office/drawing/2014/main" id="{32CC6382-E6F7-4F4A-A4FD-02895CC0B82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341" name="Group 340">
              <a:extLst>
                <a:ext uri="{FF2B5EF4-FFF2-40B4-BE49-F238E27FC236}">
                  <a16:creationId xmlns="" xmlns:a16="http://schemas.microsoft.com/office/drawing/2014/main" id="{23141CB6-3336-7744-AA5B-5100A4A8EC3A}"/>
                </a:ext>
              </a:extLst>
            </p:cNvPr>
            <p:cNvGrpSpPr/>
            <p:nvPr/>
          </p:nvGrpSpPr>
          <p:grpSpPr>
            <a:xfrm>
              <a:off x="5201882" y="1782478"/>
              <a:ext cx="906472" cy="861157"/>
              <a:chOff x="2615741" y="1711154"/>
              <a:chExt cx="4826902" cy="4585603"/>
            </a:xfrm>
          </p:grpSpPr>
          <p:sp>
            <p:nvSpPr>
              <p:cNvPr id="492" name="bk object 16">
                <a:extLst>
                  <a:ext uri="{FF2B5EF4-FFF2-40B4-BE49-F238E27FC236}">
                    <a16:creationId xmlns="" xmlns:a16="http://schemas.microsoft.com/office/drawing/2014/main" id="{99D74CCC-3A76-A34C-9B67-244B801F49B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93" name="bk object 17">
                <a:extLst>
                  <a:ext uri="{FF2B5EF4-FFF2-40B4-BE49-F238E27FC236}">
                    <a16:creationId xmlns="" xmlns:a16="http://schemas.microsoft.com/office/drawing/2014/main" id="{CA0738FD-D2CD-2F46-AF4C-7D20AEA90A5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494" name="bk object 18">
                <a:extLst>
                  <a:ext uri="{FF2B5EF4-FFF2-40B4-BE49-F238E27FC236}">
                    <a16:creationId xmlns="" xmlns:a16="http://schemas.microsoft.com/office/drawing/2014/main" id="{D14A6424-1FAF-2A4E-AA75-9F3EAD1F2263}"/>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sp>
          <p:nvSpPr>
            <p:cNvPr id="342" name="bk object 17">
              <a:extLst>
                <a:ext uri="{FF2B5EF4-FFF2-40B4-BE49-F238E27FC236}">
                  <a16:creationId xmlns="" xmlns:a16="http://schemas.microsoft.com/office/drawing/2014/main" id="{70AD873B-DAC0-C348-A971-05C94D037A90}"/>
                </a:ext>
              </a:extLst>
            </p:cNvPr>
            <p:cNvSpPr/>
            <p:nvPr/>
          </p:nvSpPr>
          <p:spPr>
            <a:xfrm>
              <a:off x="5723065" y="1877267"/>
              <a:ext cx="382124" cy="3841147"/>
            </a:xfrm>
            <a:custGeom>
              <a:avLst/>
              <a:gdLst>
                <a:gd name="connsiteX0" fmla="*/ 2034785 w 2034785"/>
                <a:gd name="connsiteY0" fmla="*/ 0 h 11572211"/>
                <a:gd name="connsiteX1" fmla="*/ 0 w 2034785"/>
                <a:gd name="connsiteY1" fmla="*/ 8329201 h 11572211"/>
                <a:gd name="connsiteX2" fmla="*/ 19291 w 2034785"/>
                <a:gd name="connsiteY2" fmla="*/ 11572209 h 11572211"/>
                <a:gd name="connsiteX3" fmla="*/ 2008974 w 2034785"/>
                <a:gd name="connsiteY3" fmla="*/ 10727024 h 11572211"/>
                <a:gd name="connsiteX4" fmla="*/ 2034785 w 2034785"/>
                <a:gd name="connsiteY4" fmla="*/ 0 h 11572211"/>
                <a:gd name="connsiteX0" fmla="*/ 2034785 w 2034785"/>
                <a:gd name="connsiteY0" fmla="*/ 8126618 h 19698829"/>
                <a:gd name="connsiteX1" fmla="*/ 0 w 2034785"/>
                <a:gd name="connsiteY1" fmla="*/ 0 h 19698829"/>
                <a:gd name="connsiteX2" fmla="*/ 19291 w 2034785"/>
                <a:gd name="connsiteY2" fmla="*/ 19698827 h 19698829"/>
                <a:gd name="connsiteX3" fmla="*/ 2008974 w 2034785"/>
                <a:gd name="connsiteY3" fmla="*/ 18853642 h 19698829"/>
                <a:gd name="connsiteX4" fmla="*/ 2034785 w 2034785"/>
                <a:gd name="connsiteY4" fmla="*/ 8126618 h 19698829"/>
                <a:gd name="connsiteX0" fmla="*/ 2034785 w 2034785"/>
                <a:gd name="connsiteY0" fmla="*/ 0 h 20453846"/>
                <a:gd name="connsiteX1" fmla="*/ 0 w 2034785"/>
                <a:gd name="connsiteY1" fmla="*/ 755017 h 20453846"/>
                <a:gd name="connsiteX2" fmla="*/ 19291 w 2034785"/>
                <a:gd name="connsiteY2" fmla="*/ 20453844 h 20453846"/>
                <a:gd name="connsiteX3" fmla="*/ 2008974 w 2034785"/>
                <a:gd name="connsiteY3" fmla="*/ 19608659 h 20453846"/>
                <a:gd name="connsiteX4" fmla="*/ 2034785 w 2034785"/>
                <a:gd name="connsiteY4" fmla="*/ 0 h 2045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785" h="20453846">
                  <a:moveTo>
                    <a:pt x="2034785" y="0"/>
                  </a:moveTo>
                  <a:lnTo>
                    <a:pt x="0" y="755017"/>
                  </a:lnTo>
                  <a:cubicBezTo>
                    <a:pt x="6430" y="7321293"/>
                    <a:pt x="12861" y="13887568"/>
                    <a:pt x="19291" y="20453844"/>
                  </a:cubicBezTo>
                  <a:lnTo>
                    <a:pt x="2008974" y="19608659"/>
                  </a:lnTo>
                  <a:cubicBezTo>
                    <a:pt x="2017578" y="16032984"/>
                    <a:pt x="2026181" y="3575675"/>
                    <a:pt x="2034785" y="0"/>
                  </a:cubicBez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490" name="bk object 17">
              <a:extLst>
                <a:ext uri="{FF2B5EF4-FFF2-40B4-BE49-F238E27FC236}">
                  <a16:creationId xmlns="" xmlns:a16="http://schemas.microsoft.com/office/drawing/2014/main" id="{EB4AFA05-FCE2-CC4A-809D-C25274CB2329}"/>
                </a:ext>
              </a:extLst>
            </p:cNvPr>
            <p:cNvSpPr/>
            <p:nvPr/>
          </p:nvSpPr>
          <p:spPr>
            <a:xfrm>
              <a:off x="5723065" y="1877267"/>
              <a:ext cx="382124" cy="3841147"/>
            </a:xfrm>
            <a:custGeom>
              <a:avLst/>
              <a:gdLst>
                <a:gd name="connsiteX0" fmla="*/ 2034785 w 2034785"/>
                <a:gd name="connsiteY0" fmla="*/ 0 h 11572211"/>
                <a:gd name="connsiteX1" fmla="*/ 0 w 2034785"/>
                <a:gd name="connsiteY1" fmla="*/ 8329201 h 11572211"/>
                <a:gd name="connsiteX2" fmla="*/ 19291 w 2034785"/>
                <a:gd name="connsiteY2" fmla="*/ 11572209 h 11572211"/>
                <a:gd name="connsiteX3" fmla="*/ 2008974 w 2034785"/>
                <a:gd name="connsiteY3" fmla="*/ 10727024 h 11572211"/>
                <a:gd name="connsiteX4" fmla="*/ 2034785 w 2034785"/>
                <a:gd name="connsiteY4" fmla="*/ 0 h 11572211"/>
                <a:gd name="connsiteX0" fmla="*/ 2034785 w 2034785"/>
                <a:gd name="connsiteY0" fmla="*/ 8126618 h 19698829"/>
                <a:gd name="connsiteX1" fmla="*/ 0 w 2034785"/>
                <a:gd name="connsiteY1" fmla="*/ 0 h 19698829"/>
                <a:gd name="connsiteX2" fmla="*/ 19291 w 2034785"/>
                <a:gd name="connsiteY2" fmla="*/ 19698827 h 19698829"/>
                <a:gd name="connsiteX3" fmla="*/ 2008974 w 2034785"/>
                <a:gd name="connsiteY3" fmla="*/ 18853642 h 19698829"/>
                <a:gd name="connsiteX4" fmla="*/ 2034785 w 2034785"/>
                <a:gd name="connsiteY4" fmla="*/ 8126618 h 19698829"/>
                <a:gd name="connsiteX0" fmla="*/ 2034785 w 2034785"/>
                <a:gd name="connsiteY0" fmla="*/ 0 h 20453846"/>
                <a:gd name="connsiteX1" fmla="*/ 0 w 2034785"/>
                <a:gd name="connsiteY1" fmla="*/ 755017 h 20453846"/>
                <a:gd name="connsiteX2" fmla="*/ 19291 w 2034785"/>
                <a:gd name="connsiteY2" fmla="*/ 20453844 h 20453846"/>
                <a:gd name="connsiteX3" fmla="*/ 2008974 w 2034785"/>
                <a:gd name="connsiteY3" fmla="*/ 19608659 h 20453846"/>
                <a:gd name="connsiteX4" fmla="*/ 2034785 w 2034785"/>
                <a:gd name="connsiteY4" fmla="*/ 0 h 2045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785" h="20453846">
                  <a:moveTo>
                    <a:pt x="2034785" y="0"/>
                  </a:moveTo>
                  <a:lnTo>
                    <a:pt x="0" y="755017"/>
                  </a:lnTo>
                  <a:cubicBezTo>
                    <a:pt x="6430" y="7321293"/>
                    <a:pt x="12861" y="13887568"/>
                    <a:pt x="19291" y="20453844"/>
                  </a:cubicBezTo>
                  <a:lnTo>
                    <a:pt x="2008974" y="19608659"/>
                  </a:lnTo>
                  <a:cubicBezTo>
                    <a:pt x="2017578" y="16032984"/>
                    <a:pt x="2026181" y="3575675"/>
                    <a:pt x="2034785" y="0"/>
                  </a:cubicBezTo>
                  <a:close/>
                </a:path>
              </a:pathLst>
            </a:custGeom>
            <a:gradFill>
              <a:gsLst>
                <a:gs pos="0">
                  <a:srgbClr val="94B7BB">
                    <a:alpha val="0"/>
                  </a:srgbClr>
                </a:gs>
                <a:gs pos="100000">
                  <a:srgbClr val="94B7BB">
                    <a:alpha val="60000"/>
                  </a:srgbClr>
                </a:gs>
              </a:gsLst>
              <a:lin ang="5400000" scaled="1"/>
            </a:gradFill>
            <a:ln>
              <a:solidFill>
                <a:srgbClr val="425559"/>
              </a:solidFill>
            </a:ln>
          </p:spPr>
          <p:txBody>
            <a:bodyPr wrap="square" lIns="0" tIns="0" rIns="0" bIns="0" rtlCol="0"/>
            <a:lstStyle/>
            <a:p>
              <a:endParaRPr>
                <a:solidFill>
                  <a:srgbClr val="000000"/>
                </a:solidFill>
              </a:endParaRPr>
            </a:p>
          </p:txBody>
        </p:sp>
        <p:sp>
          <p:nvSpPr>
            <p:cNvPr id="491" name="bk object 18">
              <a:extLst>
                <a:ext uri="{FF2B5EF4-FFF2-40B4-BE49-F238E27FC236}">
                  <a16:creationId xmlns="" xmlns:a16="http://schemas.microsoft.com/office/drawing/2014/main" id="{F9CEC36A-DFD4-6646-B216-57152F72476D}"/>
                </a:ext>
              </a:extLst>
            </p:cNvPr>
            <p:cNvSpPr/>
            <p:nvPr/>
          </p:nvSpPr>
          <p:spPr>
            <a:xfrm>
              <a:off x="2617892" y="1328901"/>
              <a:ext cx="3469039" cy="694477"/>
            </a:xfrm>
            <a:custGeom>
              <a:avLst/>
              <a:gdLst>
                <a:gd name="connsiteX0" fmla="*/ 1989683 w 16535068"/>
                <a:gd name="connsiteY0" fmla="*/ 0 h 3698044"/>
                <a:gd name="connsiteX1" fmla="*/ 0 w 16535068"/>
                <a:gd name="connsiteY1" fmla="*/ 845172 h 3698044"/>
                <a:gd name="connsiteX2" fmla="*/ 16535068 w 16535068"/>
                <a:gd name="connsiteY2" fmla="*/ 3698044 h 3698044"/>
                <a:gd name="connsiteX3" fmla="*/ 4807458 w 16535068"/>
                <a:gd name="connsiteY3" fmla="*/ 496836 h 3698044"/>
                <a:gd name="connsiteX4" fmla="*/ 1989683 w 16535068"/>
                <a:gd name="connsiteY4" fmla="*/ 0 h 3698044"/>
                <a:gd name="connsiteX0" fmla="*/ 1989683 w 18472401"/>
                <a:gd name="connsiteY0" fmla="*/ 0 h 3698044"/>
                <a:gd name="connsiteX1" fmla="*/ 0 w 18472401"/>
                <a:gd name="connsiteY1" fmla="*/ 845172 h 3698044"/>
                <a:gd name="connsiteX2" fmla="*/ 16535068 w 18472401"/>
                <a:gd name="connsiteY2" fmla="*/ 3698044 h 3698044"/>
                <a:gd name="connsiteX3" fmla="*/ 18472401 w 18472401"/>
                <a:gd name="connsiteY3" fmla="*/ 2852865 h 3698044"/>
                <a:gd name="connsiteX4" fmla="*/ 1989683 w 18472401"/>
                <a:gd name="connsiteY4" fmla="*/ 0 h 3698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401" h="3698044">
                  <a:moveTo>
                    <a:pt x="1989683" y="0"/>
                  </a:moveTo>
                  <a:lnTo>
                    <a:pt x="0" y="845172"/>
                  </a:lnTo>
                  <a:lnTo>
                    <a:pt x="16535068" y="3698044"/>
                  </a:lnTo>
                  <a:lnTo>
                    <a:pt x="18472401" y="2852865"/>
                  </a:lnTo>
                  <a:lnTo>
                    <a:pt x="1989683" y="0"/>
                  </a:lnTo>
                  <a:close/>
                </a:path>
              </a:pathLst>
            </a:custGeom>
            <a:gradFill>
              <a:gsLst>
                <a:gs pos="0">
                  <a:srgbClr val="94B7BB">
                    <a:alpha val="0"/>
                  </a:srgbClr>
                </a:gs>
                <a:gs pos="100000">
                  <a:srgbClr val="94B7BB">
                    <a:alpha val="60000"/>
                  </a:srgbClr>
                </a:gs>
              </a:gsLst>
              <a:lin ang="5400000" scaled="1"/>
            </a:gradFill>
            <a:ln>
              <a:solidFill>
                <a:srgbClr val="425559"/>
              </a:solidFill>
            </a:ln>
          </p:spPr>
          <p:txBody>
            <a:bodyPr wrap="square" lIns="0" tIns="0" rIns="0" bIns="0" rtlCol="0"/>
            <a:lstStyle/>
            <a:p>
              <a:endParaRPr>
                <a:solidFill>
                  <a:srgbClr val="000000"/>
                </a:solidFill>
              </a:endParaRPr>
            </a:p>
          </p:txBody>
        </p:sp>
      </p:grpSp>
      <p:grpSp>
        <p:nvGrpSpPr>
          <p:cNvPr id="2" name="Group 1">
            <a:extLst>
              <a:ext uri="{FF2B5EF4-FFF2-40B4-BE49-F238E27FC236}">
                <a16:creationId xmlns="" xmlns:a16="http://schemas.microsoft.com/office/drawing/2014/main" id="{BDFC3754-CEB0-CC41-8C45-EFB69F304DC2}"/>
              </a:ext>
            </a:extLst>
          </p:cNvPr>
          <p:cNvGrpSpPr/>
          <p:nvPr/>
        </p:nvGrpSpPr>
        <p:grpSpPr>
          <a:xfrm>
            <a:off x="1669241" y="1600349"/>
            <a:ext cx="2964438" cy="3667267"/>
            <a:chOff x="2549082" y="1315286"/>
            <a:chExt cx="3559272" cy="4403128"/>
          </a:xfrm>
        </p:grpSpPr>
        <p:grpSp>
          <p:nvGrpSpPr>
            <p:cNvPr id="463" name="Group 462">
              <a:extLst>
                <a:ext uri="{FF2B5EF4-FFF2-40B4-BE49-F238E27FC236}">
                  <a16:creationId xmlns="" xmlns:a16="http://schemas.microsoft.com/office/drawing/2014/main" id="{95C0DE21-66B4-D042-90EC-CEBC0C80AC83}"/>
                </a:ext>
              </a:extLst>
            </p:cNvPr>
            <p:cNvGrpSpPr/>
            <p:nvPr/>
          </p:nvGrpSpPr>
          <p:grpSpPr>
            <a:xfrm>
              <a:off x="2549082" y="4380189"/>
              <a:ext cx="906472" cy="861157"/>
              <a:chOff x="2615741" y="1711154"/>
              <a:chExt cx="4826902" cy="4585603"/>
            </a:xfrm>
          </p:grpSpPr>
          <p:sp>
            <p:nvSpPr>
              <p:cNvPr id="484" name="bk object 16">
                <a:extLst>
                  <a:ext uri="{FF2B5EF4-FFF2-40B4-BE49-F238E27FC236}">
                    <a16:creationId xmlns="" xmlns:a16="http://schemas.microsoft.com/office/drawing/2014/main" id="{BE93E747-45CE-0E4A-9C5B-D428ACA8AD4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85" name="bk object 17">
                <a:extLst>
                  <a:ext uri="{FF2B5EF4-FFF2-40B4-BE49-F238E27FC236}">
                    <a16:creationId xmlns="" xmlns:a16="http://schemas.microsoft.com/office/drawing/2014/main" id="{44433D8D-F904-2E4D-9FE1-458DF651524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86" name="bk object 18">
                <a:extLst>
                  <a:ext uri="{FF2B5EF4-FFF2-40B4-BE49-F238E27FC236}">
                    <a16:creationId xmlns="" xmlns:a16="http://schemas.microsoft.com/office/drawing/2014/main" id="{B32BD68C-16FB-0B49-9ABA-2D33B2E1EBBC}"/>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64" name="Group 463">
              <a:extLst>
                <a:ext uri="{FF2B5EF4-FFF2-40B4-BE49-F238E27FC236}">
                  <a16:creationId xmlns="" xmlns:a16="http://schemas.microsoft.com/office/drawing/2014/main" id="{2B18AF12-1D18-7741-BF31-83E2ECA7DA6E}"/>
                </a:ext>
              </a:extLst>
            </p:cNvPr>
            <p:cNvGrpSpPr/>
            <p:nvPr/>
          </p:nvGrpSpPr>
          <p:grpSpPr>
            <a:xfrm>
              <a:off x="3072961" y="4473493"/>
              <a:ext cx="906472" cy="861157"/>
              <a:chOff x="2615741" y="1711154"/>
              <a:chExt cx="4826902" cy="4585603"/>
            </a:xfrm>
          </p:grpSpPr>
          <p:sp>
            <p:nvSpPr>
              <p:cNvPr id="481" name="bk object 16">
                <a:extLst>
                  <a:ext uri="{FF2B5EF4-FFF2-40B4-BE49-F238E27FC236}">
                    <a16:creationId xmlns="" xmlns:a16="http://schemas.microsoft.com/office/drawing/2014/main" id="{0E92BC69-A24F-A246-849D-66635BC4183B}"/>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82" name="bk object 17">
                <a:extLst>
                  <a:ext uri="{FF2B5EF4-FFF2-40B4-BE49-F238E27FC236}">
                    <a16:creationId xmlns="" xmlns:a16="http://schemas.microsoft.com/office/drawing/2014/main" id="{2D6E50A8-9534-2742-BCCA-700DB81B91D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83" name="bk object 18">
                <a:extLst>
                  <a:ext uri="{FF2B5EF4-FFF2-40B4-BE49-F238E27FC236}">
                    <a16:creationId xmlns="" xmlns:a16="http://schemas.microsoft.com/office/drawing/2014/main" id="{5375C5B9-FBE4-E04D-88D4-CF1611F436C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65" name="Group 464">
              <a:extLst>
                <a:ext uri="{FF2B5EF4-FFF2-40B4-BE49-F238E27FC236}">
                  <a16:creationId xmlns="" xmlns:a16="http://schemas.microsoft.com/office/drawing/2014/main" id="{284A22AF-3846-634F-B91D-4F63D6D53786}"/>
                </a:ext>
              </a:extLst>
            </p:cNvPr>
            <p:cNvGrpSpPr/>
            <p:nvPr/>
          </p:nvGrpSpPr>
          <p:grpSpPr>
            <a:xfrm>
              <a:off x="3605772" y="4567469"/>
              <a:ext cx="906472" cy="861157"/>
              <a:chOff x="2615741" y="1711154"/>
              <a:chExt cx="4826902" cy="4585603"/>
            </a:xfrm>
          </p:grpSpPr>
          <p:sp>
            <p:nvSpPr>
              <p:cNvPr id="478" name="bk object 16">
                <a:extLst>
                  <a:ext uri="{FF2B5EF4-FFF2-40B4-BE49-F238E27FC236}">
                    <a16:creationId xmlns="" xmlns:a16="http://schemas.microsoft.com/office/drawing/2014/main" id="{99E0E3D1-C8DE-CC46-AF71-0FD887188DE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79" name="bk object 17">
                <a:extLst>
                  <a:ext uri="{FF2B5EF4-FFF2-40B4-BE49-F238E27FC236}">
                    <a16:creationId xmlns="" xmlns:a16="http://schemas.microsoft.com/office/drawing/2014/main" id="{75DEE339-D1B2-364D-875E-4B1CE1AEDAD2}"/>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80" name="bk object 18">
                <a:extLst>
                  <a:ext uri="{FF2B5EF4-FFF2-40B4-BE49-F238E27FC236}">
                    <a16:creationId xmlns="" xmlns:a16="http://schemas.microsoft.com/office/drawing/2014/main" id="{5834E1CA-AAD8-B34C-98D9-C0A071B7D1B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66" name="Group 465">
              <a:extLst>
                <a:ext uri="{FF2B5EF4-FFF2-40B4-BE49-F238E27FC236}">
                  <a16:creationId xmlns="" xmlns:a16="http://schemas.microsoft.com/office/drawing/2014/main" id="{644E1B6F-0522-8A42-9AC7-4CF00A7FD976}"/>
                </a:ext>
              </a:extLst>
            </p:cNvPr>
            <p:cNvGrpSpPr/>
            <p:nvPr/>
          </p:nvGrpSpPr>
          <p:grpSpPr>
            <a:xfrm>
              <a:off x="4129651" y="4660773"/>
              <a:ext cx="906472" cy="861157"/>
              <a:chOff x="2615741" y="1711154"/>
              <a:chExt cx="4826902" cy="4585603"/>
            </a:xfrm>
          </p:grpSpPr>
          <p:sp>
            <p:nvSpPr>
              <p:cNvPr id="475" name="bk object 16">
                <a:extLst>
                  <a:ext uri="{FF2B5EF4-FFF2-40B4-BE49-F238E27FC236}">
                    <a16:creationId xmlns="" xmlns:a16="http://schemas.microsoft.com/office/drawing/2014/main" id="{7BBC7020-467D-DB4B-862B-378651D0324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76" name="bk object 17">
                <a:extLst>
                  <a:ext uri="{FF2B5EF4-FFF2-40B4-BE49-F238E27FC236}">
                    <a16:creationId xmlns="" xmlns:a16="http://schemas.microsoft.com/office/drawing/2014/main" id="{FFED61A4-0604-5441-BC1D-7559B2A6AA1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77" name="bk object 18">
                <a:extLst>
                  <a:ext uri="{FF2B5EF4-FFF2-40B4-BE49-F238E27FC236}">
                    <a16:creationId xmlns="" xmlns:a16="http://schemas.microsoft.com/office/drawing/2014/main" id="{D97CCDA5-A37A-614C-B0F0-0F7AB4CE926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67" name="Group 466">
              <a:extLst>
                <a:ext uri="{FF2B5EF4-FFF2-40B4-BE49-F238E27FC236}">
                  <a16:creationId xmlns="" xmlns:a16="http://schemas.microsoft.com/office/drawing/2014/main" id="{A3513E87-1C58-D242-A045-E722E275DA55}"/>
                </a:ext>
              </a:extLst>
            </p:cNvPr>
            <p:cNvGrpSpPr/>
            <p:nvPr/>
          </p:nvGrpSpPr>
          <p:grpSpPr>
            <a:xfrm>
              <a:off x="4661533" y="4754077"/>
              <a:ext cx="906472" cy="861157"/>
              <a:chOff x="2615741" y="1711154"/>
              <a:chExt cx="4826902" cy="4585603"/>
            </a:xfrm>
          </p:grpSpPr>
          <p:sp>
            <p:nvSpPr>
              <p:cNvPr id="472" name="bk object 16">
                <a:extLst>
                  <a:ext uri="{FF2B5EF4-FFF2-40B4-BE49-F238E27FC236}">
                    <a16:creationId xmlns="" xmlns:a16="http://schemas.microsoft.com/office/drawing/2014/main" id="{B3B072CE-002B-DA42-BB77-44C3A556862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73" name="bk object 17">
                <a:extLst>
                  <a:ext uri="{FF2B5EF4-FFF2-40B4-BE49-F238E27FC236}">
                    <a16:creationId xmlns="" xmlns:a16="http://schemas.microsoft.com/office/drawing/2014/main" id="{0E8C0618-8552-9744-994D-2964EEEC7A4A}"/>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74" name="bk object 18">
                <a:extLst>
                  <a:ext uri="{FF2B5EF4-FFF2-40B4-BE49-F238E27FC236}">
                    <a16:creationId xmlns="" xmlns:a16="http://schemas.microsoft.com/office/drawing/2014/main" id="{8EFD7313-2C2A-8B48-85CF-888CC3EEF0B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68" name="Group 467">
              <a:extLst>
                <a:ext uri="{FF2B5EF4-FFF2-40B4-BE49-F238E27FC236}">
                  <a16:creationId xmlns="" xmlns:a16="http://schemas.microsoft.com/office/drawing/2014/main" id="{CD60CEB0-D42B-4144-A1AA-BF7D6C665E65}"/>
                </a:ext>
              </a:extLst>
            </p:cNvPr>
            <p:cNvGrpSpPr/>
            <p:nvPr/>
          </p:nvGrpSpPr>
          <p:grpSpPr>
            <a:xfrm>
              <a:off x="5201882" y="4847381"/>
              <a:ext cx="906472" cy="861157"/>
              <a:chOff x="2615741" y="1711154"/>
              <a:chExt cx="4826902" cy="4585603"/>
            </a:xfrm>
          </p:grpSpPr>
          <p:sp>
            <p:nvSpPr>
              <p:cNvPr id="469" name="bk object 16">
                <a:extLst>
                  <a:ext uri="{FF2B5EF4-FFF2-40B4-BE49-F238E27FC236}">
                    <a16:creationId xmlns="" xmlns:a16="http://schemas.microsoft.com/office/drawing/2014/main" id="{8EA9BF65-CA4A-EA4D-9C85-0CF4251C72B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70" name="bk object 17">
                <a:extLst>
                  <a:ext uri="{FF2B5EF4-FFF2-40B4-BE49-F238E27FC236}">
                    <a16:creationId xmlns="" xmlns:a16="http://schemas.microsoft.com/office/drawing/2014/main" id="{3CC3197A-5442-A047-8783-0214CA6F4CF1}"/>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471" name="bk object 18">
                <a:extLst>
                  <a:ext uri="{FF2B5EF4-FFF2-40B4-BE49-F238E27FC236}">
                    <a16:creationId xmlns="" xmlns:a16="http://schemas.microsoft.com/office/drawing/2014/main" id="{5A2229B3-E2F6-F746-B3B3-9E1773C17A68}"/>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39" name="Group 438">
              <a:extLst>
                <a:ext uri="{FF2B5EF4-FFF2-40B4-BE49-F238E27FC236}">
                  <a16:creationId xmlns="" xmlns:a16="http://schemas.microsoft.com/office/drawing/2014/main" id="{A699EBD7-A335-9E44-9451-0EC8E8B7910C}"/>
                </a:ext>
              </a:extLst>
            </p:cNvPr>
            <p:cNvGrpSpPr/>
            <p:nvPr/>
          </p:nvGrpSpPr>
          <p:grpSpPr>
            <a:xfrm>
              <a:off x="2549082" y="3770592"/>
              <a:ext cx="906472" cy="861157"/>
              <a:chOff x="2615741" y="1711154"/>
              <a:chExt cx="4826902" cy="4585603"/>
            </a:xfrm>
          </p:grpSpPr>
          <p:sp>
            <p:nvSpPr>
              <p:cNvPr id="460" name="bk object 16">
                <a:extLst>
                  <a:ext uri="{FF2B5EF4-FFF2-40B4-BE49-F238E27FC236}">
                    <a16:creationId xmlns="" xmlns:a16="http://schemas.microsoft.com/office/drawing/2014/main" id="{4CA50A34-F309-1D47-9984-717045B26D03}"/>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61" name="bk object 17">
                <a:extLst>
                  <a:ext uri="{FF2B5EF4-FFF2-40B4-BE49-F238E27FC236}">
                    <a16:creationId xmlns="" xmlns:a16="http://schemas.microsoft.com/office/drawing/2014/main" id="{B0FA719E-7B9A-4A44-AAB1-31345D9E084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62" name="bk object 18">
                <a:extLst>
                  <a:ext uri="{FF2B5EF4-FFF2-40B4-BE49-F238E27FC236}">
                    <a16:creationId xmlns="" xmlns:a16="http://schemas.microsoft.com/office/drawing/2014/main" id="{709D5957-EB90-E34B-8464-7CAC0D60AD1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40" name="Group 439">
              <a:extLst>
                <a:ext uri="{FF2B5EF4-FFF2-40B4-BE49-F238E27FC236}">
                  <a16:creationId xmlns="" xmlns:a16="http://schemas.microsoft.com/office/drawing/2014/main" id="{466E6160-5CC6-784C-A0DD-1CD05A7C0B46}"/>
                </a:ext>
              </a:extLst>
            </p:cNvPr>
            <p:cNvGrpSpPr/>
            <p:nvPr/>
          </p:nvGrpSpPr>
          <p:grpSpPr>
            <a:xfrm>
              <a:off x="3072961" y="3863896"/>
              <a:ext cx="906472" cy="861157"/>
              <a:chOff x="2615741" y="1711154"/>
              <a:chExt cx="4826902" cy="4585603"/>
            </a:xfrm>
          </p:grpSpPr>
          <p:sp>
            <p:nvSpPr>
              <p:cNvPr id="457" name="bk object 16">
                <a:extLst>
                  <a:ext uri="{FF2B5EF4-FFF2-40B4-BE49-F238E27FC236}">
                    <a16:creationId xmlns="" xmlns:a16="http://schemas.microsoft.com/office/drawing/2014/main" id="{D514A2AD-0F19-E143-A1C7-3A599EAE1336}"/>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58" name="bk object 17">
                <a:extLst>
                  <a:ext uri="{FF2B5EF4-FFF2-40B4-BE49-F238E27FC236}">
                    <a16:creationId xmlns="" xmlns:a16="http://schemas.microsoft.com/office/drawing/2014/main" id="{D91D6CD6-F573-094D-96F3-355EBAF655C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59" name="bk object 18">
                <a:extLst>
                  <a:ext uri="{FF2B5EF4-FFF2-40B4-BE49-F238E27FC236}">
                    <a16:creationId xmlns="" xmlns:a16="http://schemas.microsoft.com/office/drawing/2014/main" id="{3F73E4B5-B813-D34F-A4FC-FAD171313156}"/>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41" name="Group 440">
              <a:extLst>
                <a:ext uri="{FF2B5EF4-FFF2-40B4-BE49-F238E27FC236}">
                  <a16:creationId xmlns="" xmlns:a16="http://schemas.microsoft.com/office/drawing/2014/main" id="{1F112FD1-099D-624B-A63E-26016F82EBF7}"/>
                </a:ext>
              </a:extLst>
            </p:cNvPr>
            <p:cNvGrpSpPr/>
            <p:nvPr/>
          </p:nvGrpSpPr>
          <p:grpSpPr>
            <a:xfrm>
              <a:off x="3605772" y="3957872"/>
              <a:ext cx="906472" cy="861157"/>
              <a:chOff x="2615741" y="1711154"/>
              <a:chExt cx="4826902" cy="4585603"/>
            </a:xfrm>
          </p:grpSpPr>
          <p:sp>
            <p:nvSpPr>
              <p:cNvPr id="454" name="bk object 16">
                <a:extLst>
                  <a:ext uri="{FF2B5EF4-FFF2-40B4-BE49-F238E27FC236}">
                    <a16:creationId xmlns="" xmlns:a16="http://schemas.microsoft.com/office/drawing/2014/main" id="{6E899F60-B8ED-1241-AF12-5D1E190E73B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55" name="bk object 17">
                <a:extLst>
                  <a:ext uri="{FF2B5EF4-FFF2-40B4-BE49-F238E27FC236}">
                    <a16:creationId xmlns="" xmlns:a16="http://schemas.microsoft.com/office/drawing/2014/main" id="{1F058A69-E8FD-F249-9DC7-6A615153B840}"/>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56" name="bk object 18">
                <a:extLst>
                  <a:ext uri="{FF2B5EF4-FFF2-40B4-BE49-F238E27FC236}">
                    <a16:creationId xmlns="" xmlns:a16="http://schemas.microsoft.com/office/drawing/2014/main" id="{37CD1A52-5F53-F34A-8981-69EDC946E17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42" name="Group 441">
              <a:extLst>
                <a:ext uri="{FF2B5EF4-FFF2-40B4-BE49-F238E27FC236}">
                  <a16:creationId xmlns="" xmlns:a16="http://schemas.microsoft.com/office/drawing/2014/main" id="{1E56FED9-4BF5-B442-80A1-A4A901AC3CD1}"/>
                </a:ext>
              </a:extLst>
            </p:cNvPr>
            <p:cNvGrpSpPr/>
            <p:nvPr/>
          </p:nvGrpSpPr>
          <p:grpSpPr>
            <a:xfrm>
              <a:off x="4129651" y="4051176"/>
              <a:ext cx="906472" cy="861157"/>
              <a:chOff x="2615741" y="1711154"/>
              <a:chExt cx="4826902" cy="4585603"/>
            </a:xfrm>
          </p:grpSpPr>
          <p:sp>
            <p:nvSpPr>
              <p:cNvPr id="451" name="bk object 16">
                <a:extLst>
                  <a:ext uri="{FF2B5EF4-FFF2-40B4-BE49-F238E27FC236}">
                    <a16:creationId xmlns="" xmlns:a16="http://schemas.microsoft.com/office/drawing/2014/main" id="{59861EBA-8CD3-144E-B4C1-D8D2D726E16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52" name="bk object 17">
                <a:extLst>
                  <a:ext uri="{FF2B5EF4-FFF2-40B4-BE49-F238E27FC236}">
                    <a16:creationId xmlns="" xmlns:a16="http://schemas.microsoft.com/office/drawing/2014/main" id="{FF59F372-DB95-A547-BF8C-35B37A8B016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53" name="bk object 18">
                <a:extLst>
                  <a:ext uri="{FF2B5EF4-FFF2-40B4-BE49-F238E27FC236}">
                    <a16:creationId xmlns="" xmlns:a16="http://schemas.microsoft.com/office/drawing/2014/main" id="{AF60152E-62CB-684F-B673-F6F3292640C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43" name="Group 442">
              <a:extLst>
                <a:ext uri="{FF2B5EF4-FFF2-40B4-BE49-F238E27FC236}">
                  <a16:creationId xmlns="" xmlns:a16="http://schemas.microsoft.com/office/drawing/2014/main" id="{BEC7AD40-B659-1241-BFB8-7F8F8EBA7FB7}"/>
                </a:ext>
              </a:extLst>
            </p:cNvPr>
            <p:cNvGrpSpPr/>
            <p:nvPr/>
          </p:nvGrpSpPr>
          <p:grpSpPr>
            <a:xfrm>
              <a:off x="4661533" y="4144480"/>
              <a:ext cx="906472" cy="861157"/>
              <a:chOff x="2615741" y="1711154"/>
              <a:chExt cx="4826902" cy="4585603"/>
            </a:xfrm>
          </p:grpSpPr>
          <p:sp>
            <p:nvSpPr>
              <p:cNvPr id="448" name="bk object 16">
                <a:extLst>
                  <a:ext uri="{FF2B5EF4-FFF2-40B4-BE49-F238E27FC236}">
                    <a16:creationId xmlns="" xmlns:a16="http://schemas.microsoft.com/office/drawing/2014/main" id="{BF2639B2-29AD-4843-8F04-2CB5540D6EA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49" name="bk object 17">
                <a:extLst>
                  <a:ext uri="{FF2B5EF4-FFF2-40B4-BE49-F238E27FC236}">
                    <a16:creationId xmlns="" xmlns:a16="http://schemas.microsoft.com/office/drawing/2014/main" id="{5F20E1EE-2C61-044B-B4FF-4EDF4060AA0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50" name="bk object 18">
                <a:extLst>
                  <a:ext uri="{FF2B5EF4-FFF2-40B4-BE49-F238E27FC236}">
                    <a16:creationId xmlns="" xmlns:a16="http://schemas.microsoft.com/office/drawing/2014/main" id="{4535FF48-6A41-0244-B215-3E04BF9D624D}"/>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44" name="Group 443">
              <a:extLst>
                <a:ext uri="{FF2B5EF4-FFF2-40B4-BE49-F238E27FC236}">
                  <a16:creationId xmlns="" xmlns:a16="http://schemas.microsoft.com/office/drawing/2014/main" id="{8843A53C-944E-AC47-9A01-EE9D701812E0}"/>
                </a:ext>
              </a:extLst>
            </p:cNvPr>
            <p:cNvGrpSpPr/>
            <p:nvPr/>
          </p:nvGrpSpPr>
          <p:grpSpPr>
            <a:xfrm>
              <a:off x="5201882" y="4237784"/>
              <a:ext cx="906472" cy="861157"/>
              <a:chOff x="2615741" y="1711154"/>
              <a:chExt cx="4826902" cy="4585603"/>
            </a:xfrm>
          </p:grpSpPr>
          <p:sp>
            <p:nvSpPr>
              <p:cNvPr id="445" name="bk object 16">
                <a:extLst>
                  <a:ext uri="{FF2B5EF4-FFF2-40B4-BE49-F238E27FC236}">
                    <a16:creationId xmlns="" xmlns:a16="http://schemas.microsoft.com/office/drawing/2014/main" id="{9CAA9D28-C095-1B4A-8B0D-D2959D948D0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46" name="bk object 17">
                <a:extLst>
                  <a:ext uri="{FF2B5EF4-FFF2-40B4-BE49-F238E27FC236}">
                    <a16:creationId xmlns="" xmlns:a16="http://schemas.microsoft.com/office/drawing/2014/main" id="{33A629D7-0C1C-E549-9614-F684B5C4BEC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447" name="bk object 18">
                <a:extLst>
                  <a:ext uri="{FF2B5EF4-FFF2-40B4-BE49-F238E27FC236}">
                    <a16:creationId xmlns="" xmlns:a16="http://schemas.microsoft.com/office/drawing/2014/main" id="{840ED874-73BF-1849-81B4-8A58900A318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15" name="Group 414">
              <a:extLst>
                <a:ext uri="{FF2B5EF4-FFF2-40B4-BE49-F238E27FC236}">
                  <a16:creationId xmlns="" xmlns:a16="http://schemas.microsoft.com/office/drawing/2014/main" id="{29047E75-43AC-FF47-9801-47D04E6C6EF3}"/>
                </a:ext>
              </a:extLst>
            </p:cNvPr>
            <p:cNvGrpSpPr/>
            <p:nvPr/>
          </p:nvGrpSpPr>
          <p:grpSpPr>
            <a:xfrm>
              <a:off x="2549082" y="3161003"/>
              <a:ext cx="906472" cy="861157"/>
              <a:chOff x="2615741" y="1711154"/>
              <a:chExt cx="4826902" cy="4585603"/>
            </a:xfrm>
          </p:grpSpPr>
          <p:sp>
            <p:nvSpPr>
              <p:cNvPr id="436" name="bk object 16">
                <a:extLst>
                  <a:ext uri="{FF2B5EF4-FFF2-40B4-BE49-F238E27FC236}">
                    <a16:creationId xmlns="" xmlns:a16="http://schemas.microsoft.com/office/drawing/2014/main" id="{CEB7E202-80D8-4843-B58A-FE2FEAC9645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37" name="bk object 17">
                <a:extLst>
                  <a:ext uri="{FF2B5EF4-FFF2-40B4-BE49-F238E27FC236}">
                    <a16:creationId xmlns="" xmlns:a16="http://schemas.microsoft.com/office/drawing/2014/main" id="{370EDACA-8DE3-D44F-B89B-B2CB57FC074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38" name="bk object 18">
                <a:extLst>
                  <a:ext uri="{FF2B5EF4-FFF2-40B4-BE49-F238E27FC236}">
                    <a16:creationId xmlns="" xmlns:a16="http://schemas.microsoft.com/office/drawing/2014/main" id="{3B0BE191-E118-1441-94FF-E3C51CD5D93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16" name="Group 415">
              <a:extLst>
                <a:ext uri="{FF2B5EF4-FFF2-40B4-BE49-F238E27FC236}">
                  <a16:creationId xmlns="" xmlns:a16="http://schemas.microsoft.com/office/drawing/2014/main" id="{6A8B0542-094A-DA40-8BF0-439441E677ED}"/>
                </a:ext>
              </a:extLst>
            </p:cNvPr>
            <p:cNvGrpSpPr/>
            <p:nvPr/>
          </p:nvGrpSpPr>
          <p:grpSpPr>
            <a:xfrm>
              <a:off x="3072961" y="3254307"/>
              <a:ext cx="906472" cy="861157"/>
              <a:chOff x="2615741" y="1711154"/>
              <a:chExt cx="4826902" cy="4585603"/>
            </a:xfrm>
          </p:grpSpPr>
          <p:sp>
            <p:nvSpPr>
              <p:cNvPr id="433" name="bk object 16">
                <a:extLst>
                  <a:ext uri="{FF2B5EF4-FFF2-40B4-BE49-F238E27FC236}">
                    <a16:creationId xmlns="" xmlns:a16="http://schemas.microsoft.com/office/drawing/2014/main" id="{A75D0ECD-03F5-5942-800E-DF50A68C4E4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34" name="bk object 17">
                <a:extLst>
                  <a:ext uri="{FF2B5EF4-FFF2-40B4-BE49-F238E27FC236}">
                    <a16:creationId xmlns="" xmlns:a16="http://schemas.microsoft.com/office/drawing/2014/main" id="{A345177D-637C-B54A-9E29-D37648F5741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35" name="bk object 18">
                <a:extLst>
                  <a:ext uri="{FF2B5EF4-FFF2-40B4-BE49-F238E27FC236}">
                    <a16:creationId xmlns="" xmlns:a16="http://schemas.microsoft.com/office/drawing/2014/main" id="{5727FA8D-75EE-624D-BEE6-21F515F3ACA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17" name="Group 416">
              <a:extLst>
                <a:ext uri="{FF2B5EF4-FFF2-40B4-BE49-F238E27FC236}">
                  <a16:creationId xmlns="" xmlns:a16="http://schemas.microsoft.com/office/drawing/2014/main" id="{D70581F6-781C-904E-8607-D1B89FC21AFD}"/>
                </a:ext>
              </a:extLst>
            </p:cNvPr>
            <p:cNvGrpSpPr/>
            <p:nvPr/>
          </p:nvGrpSpPr>
          <p:grpSpPr>
            <a:xfrm>
              <a:off x="3605772" y="3348283"/>
              <a:ext cx="906472" cy="861157"/>
              <a:chOff x="2615741" y="1711154"/>
              <a:chExt cx="4826902" cy="4585603"/>
            </a:xfrm>
          </p:grpSpPr>
          <p:sp>
            <p:nvSpPr>
              <p:cNvPr id="430" name="bk object 16">
                <a:extLst>
                  <a:ext uri="{FF2B5EF4-FFF2-40B4-BE49-F238E27FC236}">
                    <a16:creationId xmlns="" xmlns:a16="http://schemas.microsoft.com/office/drawing/2014/main" id="{AA85A72F-7259-494F-8CDD-B866B3558B90}"/>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31" name="bk object 17">
                <a:extLst>
                  <a:ext uri="{FF2B5EF4-FFF2-40B4-BE49-F238E27FC236}">
                    <a16:creationId xmlns="" xmlns:a16="http://schemas.microsoft.com/office/drawing/2014/main" id="{62B578AB-2443-1642-8872-5C85DCCE7AF1}"/>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32" name="bk object 18">
                <a:extLst>
                  <a:ext uri="{FF2B5EF4-FFF2-40B4-BE49-F238E27FC236}">
                    <a16:creationId xmlns="" xmlns:a16="http://schemas.microsoft.com/office/drawing/2014/main" id="{C46130FB-3D55-9B4C-A108-C1194DFC735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18" name="Group 417">
              <a:extLst>
                <a:ext uri="{FF2B5EF4-FFF2-40B4-BE49-F238E27FC236}">
                  <a16:creationId xmlns="" xmlns:a16="http://schemas.microsoft.com/office/drawing/2014/main" id="{ACCD00FD-049B-3145-B367-E2F15F1F8820}"/>
                </a:ext>
              </a:extLst>
            </p:cNvPr>
            <p:cNvGrpSpPr/>
            <p:nvPr/>
          </p:nvGrpSpPr>
          <p:grpSpPr>
            <a:xfrm>
              <a:off x="4129651" y="3441587"/>
              <a:ext cx="906472" cy="861157"/>
              <a:chOff x="2615741" y="1711154"/>
              <a:chExt cx="4826902" cy="4585603"/>
            </a:xfrm>
          </p:grpSpPr>
          <p:sp>
            <p:nvSpPr>
              <p:cNvPr id="427" name="bk object 16">
                <a:extLst>
                  <a:ext uri="{FF2B5EF4-FFF2-40B4-BE49-F238E27FC236}">
                    <a16:creationId xmlns="" xmlns:a16="http://schemas.microsoft.com/office/drawing/2014/main" id="{AA36309C-1B11-9446-8510-8C96CB3742F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28" name="bk object 17">
                <a:extLst>
                  <a:ext uri="{FF2B5EF4-FFF2-40B4-BE49-F238E27FC236}">
                    <a16:creationId xmlns="" xmlns:a16="http://schemas.microsoft.com/office/drawing/2014/main" id="{C716A055-73C4-0F46-8DE3-CADE26BF776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29" name="bk object 18">
                <a:extLst>
                  <a:ext uri="{FF2B5EF4-FFF2-40B4-BE49-F238E27FC236}">
                    <a16:creationId xmlns="" xmlns:a16="http://schemas.microsoft.com/office/drawing/2014/main" id="{376DCBEA-FD06-3345-9F64-67B2478B6F1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19" name="Group 418">
              <a:extLst>
                <a:ext uri="{FF2B5EF4-FFF2-40B4-BE49-F238E27FC236}">
                  <a16:creationId xmlns="" xmlns:a16="http://schemas.microsoft.com/office/drawing/2014/main" id="{85F9C266-8664-064E-A060-398E7FB4BCA2}"/>
                </a:ext>
              </a:extLst>
            </p:cNvPr>
            <p:cNvGrpSpPr/>
            <p:nvPr/>
          </p:nvGrpSpPr>
          <p:grpSpPr>
            <a:xfrm>
              <a:off x="4661533" y="3534891"/>
              <a:ext cx="906472" cy="861157"/>
              <a:chOff x="2615741" y="1711154"/>
              <a:chExt cx="4826902" cy="4585603"/>
            </a:xfrm>
          </p:grpSpPr>
          <p:sp>
            <p:nvSpPr>
              <p:cNvPr id="424" name="bk object 16">
                <a:extLst>
                  <a:ext uri="{FF2B5EF4-FFF2-40B4-BE49-F238E27FC236}">
                    <a16:creationId xmlns="" xmlns:a16="http://schemas.microsoft.com/office/drawing/2014/main" id="{FE8313F8-07E3-AD44-BEB9-043A9CC17DB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25" name="bk object 17">
                <a:extLst>
                  <a:ext uri="{FF2B5EF4-FFF2-40B4-BE49-F238E27FC236}">
                    <a16:creationId xmlns="" xmlns:a16="http://schemas.microsoft.com/office/drawing/2014/main" id="{D5319C60-8A00-0B4F-B334-01E5F90A1A8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26" name="bk object 18">
                <a:extLst>
                  <a:ext uri="{FF2B5EF4-FFF2-40B4-BE49-F238E27FC236}">
                    <a16:creationId xmlns="" xmlns:a16="http://schemas.microsoft.com/office/drawing/2014/main" id="{BB573CEA-1E8C-ED48-B8D2-D3847E79B7E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20" name="Group 419">
              <a:extLst>
                <a:ext uri="{FF2B5EF4-FFF2-40B4-BE49-F238E27FC236}">
                  <a16:creationId xmlns="" xmlns:a16="http://schemas.microsoft.com/office/drawing/2014/main" id="{2A5D3B7A-DC58-C947-8F01-78319738B0CB}"/>
                </a:ext>
              </a:extLst>
            </p:cNvPr>
            <p:cNvGrpSpPr/>
            <p:nvPr/>
          </p:nvGrpSpPr>
          <p:grpSpPr>
            <a:xfrm>
              <a:off x="5201882" y="3628195"/>
              <a:ext cx="906472" cy="861157"/>
              <a:chOff x="2615741" y="1711154"/>
              <a:chExt cx="4826902" cy="4585603"/>
            </a:xfrm>
          </p:grpSpPr>
          <p:sp>
            <p:nvSpPr>
              <p:cNvPr id="421" name="bk object 16">
                <a:extLst>
                  <a:ext uri="{FF2B5EF4-FFF2-40B4-BE49-F238E27FC236}">
                    <a16:creationId xmlns="" xmlns:a16="http://schemas.microsoft.com/office/drawing/2014/main" id="{7A81BA1B-4C18-FC4A-98BE-320603C625E3}"/>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22" name="bk object 17">
                <a:extLst>
                  <a:ext uri="{FF2B5EF4-FFF2-40B4-BE49-F238E27FC236}">
                    <a16:creationId xmlns="" xmlns:a16="http://schemas.microsoft.com/office/drawing/2014/main" id="{5753A5F9-D84E-FD49-AC32-AC20E3C7A59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423" name="bk object 18">
                <a:extLst>
                  <a:ext uri="{FF2B5EF4-FFF2-40B4-BE49-F238E27FC236}">
                    <a16:creationId xmlns="" xmlns:a16="http://schemas.microsoft.com/office/drawing/2014/main" id="{C89E6991-0FB1-2D41-AD24-8B64F0948E48}"/>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91" name="Group 390">
              <a:extLst>
                <a:ext uri="{FF2B5EF4-FFF2-40B4-BE49-F238E27FC236}">
                  <a16:creationId xmlns="" xmlns:a16="http://schemas.microsoft.com/office/drawing/2014/main" id="{7C7C8F22-15B7-0B4E-8168-96E18D9EF0C8}"/>
                </a:ext>
              </a:extLst>
            </p:cNvPr>
            <p:cNvGrpSpPr/>
            <p:nvPr/>
          </p:nvGrpSpPr>
          <p:grpSpPr>
            <a:xfrm>
              <a:off x="2549082" y="2542941"/>
              <a:ext cx="906472" cy="861157"/>
              <a:chOff x="2615741" y="1711154"/>
              <a:chExt cx="4826902" cy="4585603"/>
            </a:xfrm>
          </p:grpSpPr>
          <p:sp>
            <p:nvSpPr>
              <p:cNvPr id="412" name="bk object 16">
                <a:extLst>
                  <a:ext uri="{FF2B5EF4-FFF2-40B4-BE49-F238E27FC236}">
                    <a16:creationId xmlns="" xmlns:a16="http://schemas.microsoft.com/office/drawing/2014/main" id="{A1B839B0-2ADB-BB41-BBF5-3DEEEB74295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13" name="bk object 17">
                <a:extLst>
                  <a:ext uri="{FF2B5EF4-FFF2-40B4-BE49-F238E27FC236}">
                    <a16:creationId xmlns="" xmlns:a16="http://schemas.microsoft.com/office/drawing/2014/main" id="{EF60EF63-35FA-5344-A009-8EE574349FDA}"/>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14" name="bk object 18">
                <a:extLst>
                  <a:ext uri="{FF2B5EF4-FFF2-40B4-BE49-F238E27FC236}">
                    <a16:creationId xmlns="" xmlns:a16="http://schemas.microsoft.com/office/drawing/2014/main" id="{E1233EB5-144B-7240-B387-568099ECFB8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92" name="Group 391">
              <a:extLst>
                <a:ext uri="{FF2B5EF4-FFF2-40B4-BE49-F238E27FC236}">
                  <a16:creationId xmlns="" xmlns:a16="http://schemas.microsoft.com/office/drawing/2014/main" id="{711BEECF-5DC7-994F-BF35-F440BF2D43EF}"/>
                </a:ext>
              </a:extLst>
            </p:cNvPr>
            <p:cNvGrpSpPr/>
            <p:nvPr/>
          </p:nvGrpSpPr>
          <p:grpSpPr>
            <a:xfrm>
              <a:off x="3072961" y="2636245"/>
              <a:ext cx="906472" cy="861157"/>
              <a:chOff x="2615741" y="1711154"/>
              <a:chExt cx="4826902" cy="4585603"/>
            </a:xfrm>
          </p:grpSpPr>
          <p:sp>
            <p:nvSpPr>
              <p:cNvPr id="409" name="bk object 16">
                <a:extLst>
                  <a:ext uri="{FF2B5EF4-FFF2-40B4-BE49-F238E27FC236}">
                    <a16:creationId xmlns="" xmlns:a16="http://schemas.microsoft.com/office/drawing/2014/main" id="{27D1B09D-1600-3942-889A-B6AACC79965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10" name="bk object 17">
                <a:extLst>
                  <a:ext uri="{FF2B5EF4-FFF2-40B4-BE49-F238E27FC236}">
                    <a16:creationId xmlns="" xmlns:a16="http://schemas.microsoft.com/office/drawing/2014/main" id="{7A4C5B13-10F3-E84C-889F-DD1E6546DA2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11" name="bk object 18">
                <a:extLst>
                  <a:ext uri="{FF2B5EF4-FFF2-40B4-BE49-F238E27FC236}">
                    <a16:creationId xmlns="" xmlns:a16="http://schemas.microsoft.com/office/drawing/2014/main" id="{86B62F92-DBB9-7440-870E-7E1D6F6EDDE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93" name="Group 392">
              <a:extLst>
                <a:ext uri="{FF2B5EF4-FFF2-40B4-BE49-F238E27FC236}">
                  <a16:creationId xmlns="" xmlns:a16="http://schemas.microsoft.com/office/drawing/2014/main" id="{51036719-7BF9-E34C-B817-3FD40B5AC275}"/>
                </a:ext>
              </a:extLst>
            </p:cNvPr>
            <p:cNvGrpSpPr/>
            <p:nvPr/>
          </p:nvGrpSpPr>
          <p:grpSpPr>
            <a:xfrm>
              <a:off x="3605772" y="2730221"/>
              <a:ext cx="906472" cy="861157"/>
              <a:chOff x="2615741" y="1711154"/>
              <a:chExt cx="4826902" cy="4585603"/>
            </a:xfrm>
          </p:grpSpPr>
          <p:sp>
            <p:nvSpPr>
              <p:cNvPr id="406" name="bk object 16">
                <a:extLst>
                  <a:ext uri="{FF2B5EF4-FFF2-40B4-BE49-F238E27FC236}">
                    <a16:creationId xmlns="" xmlns:a16="http://schemas.microsoft.com/office/drawing/2014/main" id="{EE3D1120-EF9B-9842-B9C2-E80EC80B7EF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07" name="bk object 17">
                <a:extLst>
                  <a:ext uri="{FF2B5EF4-FFF2-40B4-BE49-F238E27FC236}">
                    <a16:creationId xmlns="" xmlns:a16="http://schemas.microsoft.com/office/drawing/2014/main" id="{4F83ABBA-0284-B34B-AAF1-4888B8AFFBA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08" name="bk object 18">
                <a:extLst>
                  <a:ext uri="{FF2B5EF4-FFF2-40B4-BE49-F238E27FC236}">
                    <a16:creationId xmlns="" xmlns:a16="http://schemas.microsoft.com/office/drawing/2014/main" id="{568D3D39-9425-664D-A494-7DA036CCF1FB}"/>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94" name="Group 393">
              <a:extLst>
                <a:ext uri="{FF2B5EF4-FFF2-40B4-BE49-F238E27FC236}">
                  <a16:creationId xmlns="" xmlns:a16="http://schemas.microsoft.com/office/drawing/2014/main" id="{1F4C5BC2-9B53-4D4D-BEA0-23243AA36DB1}"/>
                </a:ext>
              </a:extLst>
            </p:cNvPr>
            <p:cNvGrpSpPr/>
            <p:nvPr/>
          </p:nvGrpSpPr>
          <p:grpSpPr>
            <a:xfrm>
              <a:off x="4129651" y="2823525"/>
              <a:ext cx="906472" cy="861157"/>
              <a:chOff x="2615741" y="1711154"/>
              <a:chExt cx="4826902" cy="4585603"/>
            </a:xfrm>
          </p:grpSpPr>
          <p:sp>
            <p:nvSpPr>
              <p:cNvPr id="403" name="bk object 16">
                <a:extLst>
                  <a:ext uri="{FF2B5EF4-FFF2-40B4-BE49-F238E27FC236}">
                    <a16:creationId xmlns="" xmlns:a16="http://schemas.microsoft.com/office/drawing/2014/main" id="{20CF9757-0453-9646-9401-256D71530C5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04" name="bk object 17">
                <a:extLst>
                  <a:ext uri="{FF2B5EF4-FFF2-40B4-BE49-F238E27FC236}">
                    <a16:creationId xmlns="" xmlns:a16="http://schemas.microsoft.com/office/drawing/2014/main" id="{D93C0407-107D-6D4F-877F-F4A96BBBD3E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05" name="bk object 18">
                <a:extLst>
                  <a:ext uri="{FF2B5EF4-FFF2-40B4-BE49-F238E27FC236}">
                    <a16:creationId xmlns="" xmlns:a16="http://schemas.microsoft.com/office/drawing/2014/main" id="{E0AA2E87-D9C2-2749-944A-FC01D271E78D}"/>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95" name="Group 394">
              <a:extLst>
                <a:ext uri="{FF2B5EF4-FFF2-40B4-BE49-F238E27FC236}">
                  <a16:creationId xmlns="" xmlns:a16="http://schemas.microsoft.com/office/drawing/2014/main" id="{504E8122-C279-C445-96F2-978D9972D3E8}"/>
                </a:ext>
              </a:extLst>
            </p:cNvPr>
            <p:cNvGrpSpPr/>
            <p:nvPr/>
          </p:nvGrpSpPr>
          <p:grpSpPr>
            <a:xfrm>
              <a:off x="4661533" y="2916829"/>
              <a:ext cx="906472" cy="861157"/>
              <a:chOff x="2615741" y="1711154"/>
              <a:chExt cx="4826902" cy="4585603"/>
            </a:xfrm>
          </p:grpSpPr>
          <p:sp>
            <p:nvSpPr>
              <p:cNvPr id="400" name="bk object 16">
                <a:extLst>
                  <a:ext uri="{FF2B5EF4-FFF2-40B4-BE49-F238E27FC236}">
                    <a16:creationId xmlns="" xmlns:a16="http://schemas.microsoft.com/office/drawing/2014/main" id="{8DC96545-DB1C-2B4D-9D14-CD04527E625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401" name="bk object 17">
                <a:extLst>
                  <a:ext uri="{FF2B5EF4-FFF2-40B4-BE49-F238E27FC236}">
                    <a16:creationId xmlns="" xmlns:a16="http://schemas.microsoft.com/office/drawing/2014/main" id="{0906C696-2608-554D-A3BF-ECE089AB99A0}"/>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02" name="bk object 18">
                <a:extLst>
                  <a:ext uri="{FF2B5EF4-FFF2-40B4-BE49-F238E27FC236}">
                    <a16:creationId xmlns="" xmlns:a16="http://schemas.microsoft.com/office/drawing/2014/main" id="{F09C00CB-0686-D149-B8F2-0EA0F81E721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96" name="Group 395">
              <a:extLst>
                <a:ext uri="{FF2B5EF4-FFF2-40B4-BE49-F238E27FC236}">
                  <a16:creationId xmlns="" xmlns:a16="http://schemas.microsoft.com/office/drawing/2014/main" id="{299C7B59-D641-C848-985A-03F6249A8B08}"/>
                </a:ext>
              </a:extLst>
            </p:cNvPr>
            <p:cNvGrpSpPr/>
            <p:nvPr/>
          </p:nvGrpSpPr>
          <p:grpSpPr>
            <a:xfrm>
              <a:off x="5201882" y="3010133"/>
              <a:ext cx="906472" cy="861157"/>
              <a:chOff x="2615741" y="1711154"/>
              <a:chExt cx="4826902" cy="4585603"/>
            </a:xfrm>
          </p:grpSpPr>
          <p:sp>
            <p:nvSpPr>
              <p:cNvPr id="397" name="bk object 16">
                <a:extLst>
                  <a:ext uri="{FF2B5EF4-FFF2-40B4-BE49-F238E27FC236}">
                    <a16:creationId xmlns="" xmlns:a16="http://schemas.microsoft.com/office/drawing/2014/main" id="{EA883EA8-0235-004F-A857-4454B654C90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98" name="bk object 17">
                <a:extLst>
                  <a:ext uri="{FF2B5EF4-FFF2-40B4-BE49-F238E27FC236}">
                    <a16:creationId xmlns="" xmlns:a16="http://schemas.microsoft.com/office/drawing/2014/main" id="{9A1D4937-EBD8-444A-B56B-7A0982F3542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399" name="bk object 18">
                <a:extLst>
                  <a:ext uri="{FF2B5EF4-FFF2-40B4-BE49-F238E27FC236}">
                    <a16:creationId xmlns="" xmlns:a16="http://schemas.microsoft.com/office/drawing/2014/main" id="{3B73E197-4792-3C48-A161-F2AFC7ADC6E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67" name="Group 366">
              <a:extLst>
                <a:ext uri="{FF2B5EF4-FFF2-40B4-BE49-F238E27FC236}">
                  <a16:creationId xmlns="" xmlns:a16="http://schemas.microsoft.com/office/drawing/2014/main" id="{B1440757-38A2-954B-9875-8877FFD808F3}"/>
                </a:ext>
              </a:extLst>
            </p:cNvPr>
            <p:cNvGrpSpPr/>
            <p:nvPr/>
          </p:nvGrpSpPr>
          <p:grpSpPr>
            <a:xfrm>
              <a:off x="2549082" y="1924878"/>
              <a:ext cx="906472" cy="861157"/>
              <a:chOff x="2615741" y="1711154"/>
              <a:chExt cx="4826902" cy="4585603"/>
            </a:xfrm>
          </p:grpSpPr>
          <p:sp>
            <p:nvSpPr>
              <p:cNvPr id="388" name="bk object 16">
                <a:extLst>
                  <a:ext uri="{FF2B5EF4-FFF2-40B4-BE49-F238E27FC236}">
                    <a16:creationId xmlns="" xmlns:a16="http://schemas.microsoft.com/office/drawing/2014/main" id="{BF1CD944-C873-A941-9CB5-9A65CA8B3DD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89" name="bk object 17">
                <a:extLst>
                  <a:ext uri="{FF2B5EF4-FFF2-40B4-BE49-F238E27FC236}">
                    <a16:creationId xmlns="" xmlns:a16="http://schemas.microsoft.com/office/drawing/2014/main" id="{7456E095-8AB6-5C4B-8403-4AA941C66BDD}"/>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90" name="bk object 18">
                <a:extLst>
                  <a:ext uri="{FF2B5EF4-FFF2-40B4-BE49-F238E27FC236}">
                    <a16:creationId xmlns="" xmlns:a16="http://schemas.microsoft.com/office/drawing/2014/main" id="{B9F15585-3993-8F48-8B49-77A4A708388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68" name="Group 367">
              <a:extLst>
                <a:ext uri="{FF2B5EF4-FFF2-40B4-BE49-F238E27FC236}">
                  <a16:creationId xmlns="" xmlns:a16="http://schemas.microsoft.com/office/drawing/2014/main" id="{442E63B2-A875-CC44-98C3-696DA7D809D0}"/>
                </a:ext>
              </a:extLst>
            </p:cNvPr>
            <p:cNvGrpSpPr/>
            <p:nvPr/>
          </p:nvGrpSpPr>
          <p:grpSpPr>
            <a:xfrm>
              <a:off x="3072961" y="2018182"/>
              <a:ext cx="906472" cy="861157"/>
              <a:chOff x="2615741" y="1711154"/>
              <a:chExt cx="4826902" cy="4585603"/>
            </a:xfrm>
          </p:grpSpPr>
          <p:sp>
            <p:nvSpPr>
              <p:cNvPr id="385" name="bk object 16">
                <a:extLst>
                  <a:ext uri="{FF2B5EF4-FFF2-40B4-BE49-F238E27FC236}">
                    <a16:creationId xmlns="" xmlns:a16="http://schemas.microsoft.com/office/drawing/2014/main" id="{D848C84F-7817-0B43-B633-541BBEC9C4C1}"/>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86" name="bk object 17">
                <a:extLst>
                  <a:ext uri="{FF2B5EF4-FFF2-40B4-BE49-F238E27FC236}">
                    <a16:creationId xmlns="" xmlns:a16="http://schemas.microsoft.com/office/drawing/2014/main" id="{3EBACBEC-E8E8-6848-B4FE-4657DD87E291}"/>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87" name="bk object 18">
                <a:extLst>
                  <a:ext uri="{FF2B5EF4-FFF2-40B4-BE49-F238E27FC236}">
                    <a16:creationId xmlns="" xmlns:a16="http://schemas.microsoft.com/office/drawing/2014/main" id="{E471714F-7D3F-1B43-A892-FD6B11F55BA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69" name="Group 368">
              <a:extLst>
                <a:ext uri="{FF2B5EF4-FFF2-40B4-BE49-F238E27FC236}">
                  <a16:creationId xmlns="" xmlns:a16="http://schemas.microsoft.com/office/drawing/2014/main" id="{28AF3FCA-5858-B247-99E2-32F7FF619AEE}"/>
                </a:ext>
              </a:extLst>
            </p:cNvPr>
            <p:cNvGrpSpPr/>
            <p:nvPr/>
          </p:nvGrpSpPr>
          <p:grpSpPr>
            <a:xfrm>
              <a:off x="3605772" y="2112158"/>
              <a:ext cx="906472" cy="861157"/>
              <a:chOff x="2615741" y="1711154"/>
              <a:chExt cx="4826902" cy="4585603"/>
            </a:xfrm>
          </p:grpSpPr>
          <p:sp>
            <p:nvSpPr>
              <p:cNvPr id="382" name="bk object 16">
                <a:extLst>
                  <a:ext uri="{FF2B5EF4-FFF2-40B4-BE49-F238E27FC236}">
                    <a16:creationId xmlns="" xmlns:a16="http://schemas.microsoft.com/office/drawing/2014/main" id="{3F2B9913-0829-C542-A02A-94BADC8D314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83" name="bk object 17">
                <a:extLst>
                  <a:ext uri="{FF2B5EF4-FFF2-40B4-BE49-F238E27FC236}">
                    <a16:creationId xmlns="" xmlns:a16="http://schemas.microsoft.com/office/drawing/2014/main" id="{D348F86D-E8F2-CA4D-A4C3-AEF6AEAB873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84" name="bk object 18">
                <a:extLst>
                  <a:ext uri="{FF2B5EF4-FFF2-40B4-BE49-F238E27FC236}">
                    <a16:creationId xmlns="" xmlns:a16="http://schemas.microsoft.com/office/drawing/2014/main" id="{3FC18527-9E98-2048-A1E7-768EAC8731DD}"/>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70" name="Group 369">
              <a:extLst>
                <a:ext uri="{FF2B5EF4-FFF2-40B4-BE49-F238E27FC236}">
                  <a16:creationId xmlns="" xmlns:a16="http://schemas.microsoft.com/office/drawing/2014/main" id="{6D809EFC-5D79-004D-BA0D-AEC63EA11033}"/>
                </a:ext>
              </a:extLst>
            </p:cNvPr>
            <p:cNvGrpSpPr/>
            <p:nvPr/>
          </p:nvGrpSpPr>
          <p:grpSpPr>
            <a:xfrm>
              <a:off x="4129651" y="2205462"/>
              <a:ext cx="906472" cy="861157"/>
              <a:chOff x="2615741" y="1711154"/>
              <a:chExt cx="4826902" cy="4585603"/>
            </a:xfrm>
          </p:grpSpPr>
          <p:sp>
            <p:nvSpPr>
              <p:cNvPr id="379" name="bk object 16">
                <a:extLst>
                  <a:ext uri="{FF2B5EF4-FFF2-40B4-BE49-F238E27FC236}">
                    <a16:creationId xmlns="" xmlns:a16="http://schemas.microsoft.com/office/drawing/2014/main" id="{DB97640D-AC65-4940-BD8F-98716342D340}"/>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80" name="bk object 17">
                <a:extLst>
                  <a:ext uri="{FF2B5EF4-FFF2-40B4-BE49-F238E27FC236}">
                    <a16:creationId xmlns="" xmlns:a16="http://schemas.microsoft.com/office/drawing/2014/main" id="{C5C76C70-6EF3-D64D-A253-3DE213AA1FA0}"/>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81" name="bk object 18">
                <a:extLst>
                  <a:ext uri="{FF2B5EF4-FFF2-40B4-BE49-F238E27FC236}">
                    <a16:creationId xmlns="" xmlns:a16="http://schemas.microsoft.com/office/drawing/2014/main" id="{9A3B2CDA-2446-F345-B2B0-93BDBE99B90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71" name="Group 370">
              <a:extLst>
                <a:ext uri="{FF2B5EF4-FFF2-40B4-BE49-F238E27FC236}">
                  <a16:creationId xmlns="" xmlns:a16="http://schemas.microsoft.com/office/drawing/2014/main" id="{058EFC74-5852-894A-B4BC-72FAE366A008}"/>
                </a:ext>
              </a:extLst>
            </p:cNvPr>
            <p:cNvGrpSpPr/>
            <p:nvPr/>
          </p:nvGrpSpPr>
          <p:grpSpPr>
            <a:xfrm>
              <a:off x="4661533" y="2298766"/>
              <a:ext cx="906472" cy="861157"/>
              <a:chOff x="2615741" y="1711154"/>
              <a:chExt cx="4826902" cy="4585603"/>
            </a:xfrm>
          </p:grpSpPr>
          <p:sp>
            <p:nvSpPr>
              <p:cNvPr id="376" name="bk object 16">
                <a:extLst>
                  <a:ext uri="{FF2B5EF4-FFF2-40B4-BE49-F238E27FC236}">
                    <a16:creationId xmlns="" xmlns:a16="http://schemas.microsoft.com/office/drawing/2014/main" id="{205ACC0E-8A97-9849-8322-4A3276BEF511}"/>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77" name="bk object 17">
                <a:extLst>
                  <a:ext uri="{FF2B5EF4-FFF2-40B4-BE49-F238E27FC236}">
                    <a16:creationId xmlns="" xmlns:a16="http://schemas.microsoft.com/office/drawing/2014/main" id="{FEA27E5B-ECE5-6942-90B9-3DE79BFAF3B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78" name="bk object 18">
                <a:extLst>
                  <a:ext uri="{FF2B5EF4-FFF2-40B4-BE49-F238E27FC236}">
                    <a16:creationId xmlns="" xmlns:a16="http://schemas.microsoft.com/office/drawing/2014/main" id="{9EFE53EE-5BF7-E740-8FDA-1BD9DC0CAA30}"/>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72" name="Group 371">
              <a:extLst>
                <a:ext uri="{FF2B5EF4-FFF2-40B4-BE49-F238E27FC236}">
                  <a16:creationId xmlns="" xmlns:a16="http://schemas.microsoft.com/office/drawing/2014/main" id="{6E5521F8-FDB7-784D-8396-E00E82E0407D}"/>
                </a:ext>
              </a:extLst>
            </p:cNvPr>
            <p:cNvGrpSpPr/>
            <p:nvPr/>
          </p:nvGrpSpPr>
          <p:grpSpPr>
            <a:xfrm>
              <a:off x="5201882" y="2400537"/>
              <a:ext cx="906472" cy="861157"/>
              <a:chOff x="2615741" y="1711154"/>
              <a:chExt cx="4826902" cy="4585603"/>
            </a:xfrm>
          </p:grpSpPr>
          <p:sp>
            <p:nvSpPr>
              <p:cNvPr id="373" name="bk object 16">
                <a:extLst>
                  <a:ext uri="{FF2B5EF4-FFF2-40B4-BE49-F238E27FC236}">
                    <a16:creationId xmlns="" xmlns:a16="http://schemas.microsoft.com/office/drawing/2014/main" id="{874BDE8F-E2BC-B84C-80F5-379E5B4CC1EB}"/>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74" name="bk object 17">
                <a:extLst>
                  <a:ext uri="{FF2B5EF4-FFF2-40B4-BE49-F238E27FC236}">
                    <a16:creationId xmlns="" xmlns:a16="http://schemas.microsoft.com/office/drawing/2014/main" id="{8C0DEE28-E56A-2841-83DA-501FDFE9B54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375" name="bk object 18">
                <a:extLst>
                  <a:ext uri="{FF2B5EF4-FFF2-40B4-BE49-F238E27FC236}">
                    <a16:creationId xmlns="" xmlns:a16="http://schemas.microsoft.com/office/drawing/2014/main" id="{627949CB-5B80-7449-A6BF-95B56E68E47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43" name="Group 342">
              <a:extLst>
                <a:ext uri="{FF2B5EF4-FFF2-40B4-BE49-F238E27FC236}">
                  <a16:creationId xmlns="" xmlns:a16="http://schemas.microsoft.com/office/drawing/2014/main" id="{5DCA0214-14A8-8B48-A343-322107A3AF4A}"/>
                </a:ext>
              </a:extLst>
            </p:cNvPr>
            <p:cNvGrpSpPr/>
            <p:nvPr/>
          </p:nvGrpSpPr>
          <p:grpSpPr>
            <a:xfrm>
              <a:off x="2549082" y="1315286"/>
              <a:ext cx="906472" cy="861157"/>
              <a:chOff x="2615741" y="1711154"/>
              <a:chExt cx="4826902" cy="4585603"/>
            </a:xfrm>
          </p:grpSpPr>
          <p:sp>
            <p:nvSpPr>
              <p:cNvPr id="364" name="bk object 16">
                <a:extLst>
                  <a:ext uri="{FF2B5EF4-FFF2-40B4-BE49-F238E27FC236}">
                    <a16:creationId xmlns="" xmlns:a16="http://schemas.microsoft.com/office/drawing/2014/main" id="{B54EDFF3-133E-A94F-8C61-4ABB2470C17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65" name="bk object 17">
                <a:extLst>
                  <a:ext uri="{FF2B5EF4-FFF2-40B4-BE49-F238E27FC236}">
                    <a16:creationId xmlns="" xmlns:a16="http://schemas.microsoft.com/office/drawing/2014/main" id="{D854CB3F-0DD9-3C4D-BD83-4A9DC07F071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66" name="bk object 18">
                <a:extLst>
                  <a:ext uri="{FF2B5EF4-FFF2-40B4-BE49-F238E27FC236}">
                    <a16:creationId xmlns="" xmlns:a16="http://schemas.microsoft.com/office/drawing/2014/main" id="{A7BF7414-3E32-4C4E-AA41-589DB6FA154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344" name="Group 343">
              <a:extLst>
                <a:ext uri="{FF2B5EF4-FFF2-40B4-BE49-F238E27FC236}">
                  <a16:creationId xmlns="" xmlns:a16="http://schemas.microsoft.com/office/drawing/2014/main" id="{3B91C27B-0B52-B24F-BAE2-797D817CF650}"/>
                </a:ext>
              </a:extLst>
            </p:cNvPr>
            <p:cNvGrpSpPr/>
            <p:nvPr/>
          </p:nvGrpSpPr>
          <p:grpSpPr>
            <a:xfrm>
              <a:off x="3072961" y="1408590"/>
              <a:ext cx="906472" cy="861157"/>
              <a:chOff x="2615741" y="1711154"/>
              <a:chExt cx="4826902" cy="4585603"/>
            </a:xfrm>
          </p:grpSpPr>
          <p:sp>
            <p:nvSpPr>
              <p:cNvPr id="361" name="bk object 16">
                <a:extLst>
                  <a:ext uri="{FF2B5EF4-FFF2-40B4-BE49-F238E27FC236}">
                    <a16:creationId xmlns="" xmlns:a16="http://schemas.microsoft.com/office/drawing/2014/main" id="{76B910E3-DCEF-8D4C-AA46-A45252854F41}"/>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62" name="bk object 17">
                <a:extLst>
                  <a:ext uri="{FF2B5EF4-FFF2-40B4-BE49-F238E27FC236}">
                    <a16:creationId xmlns="" xmlns:a16="http://schemas.microsoft.com/office/drawing/2014/main" id="{DE850082-C440-D240-90B2-381D7EE7C4A2}"/>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63" name="bk object 18">
                <a:extLst>
                  <a:ext uri="{FF2B5EF4-FFF2-40B4-BE49-F238E27FC236}">
                    <a16:creationId xmlns="" xmlns:a16="http://schemas.microsoft.com/office/drawing/2014/main" id="{E0F98797-1B92-FA41-B72C-B4057257E97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345" name="Group 344">
              <a:extLst>
                <a:ext uri="{FF2B5EF4-FFF2-40B4-BE49-F238E27FC236}">
                  <a16:creationId xmlns="" xmlns:a16="http://schemas.microsoft.com/office/drawing/2014/main" id="{FFA253B9-35BE-E849-9506-BA16320198F0}"/>
                </a:ext>
              </a:extLst>
            </p:cNvPr>
            <p:cNvGrpSpPr/>
            <p:nvPr/>
          </p:nvGrpSpPr>
          <p:grpSpPr>
            <a:xfrm>
              <a:off x="3605772" y="1502566"/>
              <a:ext cx="906472" cy="861157"/>
              <a:chOff x="2615741" y="1711154"/>
              <a:chExt cx="4826902" cy="4585603"/>
            </a:xfrm>
          </p:grpSpPr>
          <p:sp>
            <p:nvSpPr>
              <p:cNvPr id="358" name="bk object 16">
                <a:extLst>
                  <a:ext uri="{FF2B5EF4-FFF2-40B4-BE49-F238E27FC236}">
                    <a16:creationId xmlns="" xmlns:a16="http://schemas.microsoft.com/office/drawing/2014/main" id="{8C672BB8-A3E1-B34A-8F3E-49A283FEBA2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59" name="bk object 17">
                <a:extLst>
                  <a:ext uri="{FF2B5EF4-FFF2-40B4-BE49-F238E27FC236}">
                    <a16:creationId xmlns="" xmlns:a16="http://schemas.microsoft.com/office/drawing/2014/main" id="{4C233F48-6069-E146-93B5-1DB00E80149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60" name="bk object 18">
                <a:extLst>
                  <a:ext uri="{FF2B5EF4-FFF2-40B4-BE49-F238E27FC236}">
                    <a16:creationId xmlns="" xmlns:a16="http://schemas.microsoft.com/office/drawing/2014/main" id="{43175D4C-92DA-B64A-84D3-2FAF1023BE0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346" name="Group 345">
              <a:extLst>
                <a:ext uri="{FF2B5EF4-FFF2-40B4-BE49-F238E27FC236}">
                  <a16:creationId xmlns="" xmlns:a16="http://schemas.microsoft.com/office/drawing/2014/main" id="{D48F9DBA-3459-A449-860E-4B023C26E196}"/>
                </a:ext>
              </a:extLst>
            </p:cNvPr>
            <p:cNvGrpSpPr/>
            <p:nvPr/>
          </p:nvGrpSpPr>
          <p:grpSpPr>
            <a:xfrm>
              <a:off x="4129651" y="1595870"/>
              <a:ext cx="906472" cy="861157"/>
              <a:chOff x="2615741" y="1711154"/>
              <a:chExt cx="4826902" cy="4585603"/>
            </a:xfrm>
          </p:grpSpPr>
          <p:sp>
            <p:nvSpPr>
              <p:cNvPr id="355" name="bk object 16">
                <a:extLst>
                  <a:ext uri="{FF2B5EF4-FFF2-40B4-BE49-F238E27FC236}">
                    <a16:creationId xmlns="" xmlns:a16="http://schemas.microsoft.com/office/drawing/2014/main" id="{E0C9486D-589C-5845-8F36-D788D87E6E4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56" name="bk object 17">
                <a:extLst>
                  <a:ext uri="{FF2B5EF4-FFF2-40B4-BE49-F238E27FC236}">
                    <a16:creationId xmlns="" xmlns:a16="http://schemas.microsoft.com/office/drawing/2014/main" id="{6D08CA87-81D9-D14C-B759-87ACEDC0ACBD}"/>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57" name="bk object 18">
                <a:extLst>
                  <a:ext uri="{FF2B5EF4-FFF2-40B4-BE49-F238E27FC236}">
                    <a16:creationId xmlns="" xmlns:a16="http://schemas.microsoft.com/office/drawing/2014/main" id="{C829D5EC-AE8B-414F-9DE6-D88D283CC223}"/>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347" name="Group 346">
              <a:extLst>
                <a:ext uri="{FF2B5EF4-FFF2-40B4-BE49-F238E27FC236}">
                  <a16:creationId xmlns="" xmlns:a16="http://schemas.microsoft.com/office/drawing/2014/main" id="{A67C3B24-EBFE-3F4A-8FF9-00D093F7E7B1}"/>
                </a:ext>
              </a:extLst>
            </p:cNvPr>
            <p:cNvGrpSpPr/>
            <p:nvPr/>
          </p:nvGrpSpPr>
          <p:grpSpPr>
            <a:xfrm>
              <a:off x="4661533" y="1689174"/>
              <a:ext cx="906472" cy="861157"/>
              <a:chOff x="2615741" y="1711154"/>
              <a:chExt cx="4826902" cy="4585603"/>
            </a:xfrm>
          </p:grpSpPr>
          <p:sp>
            <p:nvSpPr>
              <p:cNvPr id="352" name="bk object 16">
                <a:extLst>
                  <a:ext uri="{FF2B5EF4-FFF2-40B4-BE49-F238E27FC236}">
                    <a16:creationId xmlns="" xmlns:a16="http://schemas.microsoft.com/office/drawing/2014/main" id="{0C73CB2B-DA6E-3340-97E9-07B04D9394D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53" name="bk object 17">
                <a:extLst>
                  <a:ext uri="{FF2B5EF4-FFF2-40B4-BE49-F238E27FC236}">
                    <a16:creationId xmlns="" xmlns:a16="http://schemas.microsoft.com/office/drawing/2014/main" id="{F07A149E-ECA2-D346-AF1C-9509946A4BA1}"/>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54" name="bk object 18">
                <a:extLst>
                  <a:ext uri="{FF2B5EF4-FFF2-40B4-BE49-F238E27FC236}">
                    <a16:creationId xmlns="" xmlns:a16="http://schemas.microsoft.com/office/drawing/2014/main" id="{5DC96CC9-E3D6-6746-8972-74912D2EA08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grpSp>
          <p:nvGrpSpPr>
            <p:cNvPr id="348" name="Group 347">
              <a:extLst>
                <a:ext uri="{FF2B5EF4-FFF2-40B4-BE49-F238E27FC236}">
                  <a16:creationId xmlns="" xmlns:a16="http://schemas.microsoft.com/office/drawing/2014/main" id="{28D7A546-25F6-D94F-97A4-E7A64A416E51}"/>
                </a:ext>
              </a:extLst>
            </p:cNvPr>
            <p:cNvGrpSpPr/>
            <p:nvPr/>
          </p:nvGrpSpPr>
          <p:grpSpPr>
            <a:xfrm>
              <a:off x="5201882" y="1782478"/>
              <a:ext cx="906472" cy="861157"/>
              <a:chOff x="2615741" y="1711154"/>
              <a:chExt cx="4826902" cy="4585603"/>
            </a:xfrm>
          </p:grpSpPr>
          <p:sp>
            <p:nvSpPr>
              <p:cNvPr id="349" name="bk object 16">
                <a:extLst>
                  <a:ext uri="{FF2B5EF4-FFF2-40B4-BE49-F238E27FC236}">
                    <a16:creationId xmlns="" xmlns:a16="http://schemas.microsoft.com/office/drawing/2014/main" id="{6E4D935F-2B44-E241-BAF2-5A72E33175F5}"/>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94B7BB"/>
              </a:solidFill>
              <a:ln w="19050">
                <a:solidFill>
                  <a:srgbClr val="425559"/>
                </a:solidFill>
              </a:ln>
            </p:spPr>
            <p:txBody>
              <a:bodyPr wrap="square" lIns="0" tIns="0" rIns="0" bIns="0" rtlCol="0"/>
              <a:lstStyle/>
              <a:p>
                <a:endParaRPr dirty="0">
                  <a:solidFill>
                    <a:srgbClr val="000000"/>
                  </a:solidFill>
                </a:endParaRPr>
              </a:p>
            </p:txBody>
          </p:sp>
          <p:sp>
            <p:nvSpPr>
              <p:cNvPr id="350" name="bk object 17">
                <a:extLst>
                  <a:ext uri="{FF2B5EF4-FFF2-40B4-BE49-F238E27FC236}">
                    <a16:creationId xmlns="" xmlns:a16="http://schemas.microsoft.com/office/drawing/2014/main" id="{AD1435C3-B306-2A4C-B85C-9859019E0C5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351" name="bk object 18">
                <a:extLst>
                  <a:ext uri="{FF2B5EF4-FFF2-40B4-BE49-F238E27FC236}">
                    <a16:creationId xmlns="" xmlns:a16="http://schemas.microsoft.com/office/drawing/2014/main" id="{BBD2FA63-6CAC-A745-9E00-4AE14702D8F3}"/>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grpSp>
        <p:sp>
          <p:nvSpPr>
            <p:cNvPr id="487" name="bk object 17">
              <a:extLst>
                <a:ext uri="{FF2B5EF4-FFF2-40B4-BE49-F238E27FC236}">
                  <a16:creationId xmlns="" xmlns:a16="http://schemas.microsoft.com/office/drawing/2014/main" id="{D7EBC0BA-8352-2F43-935C-06DF7DDC4C7A}"/>
                </a:ext>
              </a:extLst>
            </p:cNvPr>
            <p:cNvSpPr/>
            <p:nvPr/>
          </p:nvSpPr>
          <p:spPr>
            <a:xfrm>
              <a:off x="5723065" y="1877267"/>
              <a:ext cx="382124" cy="3841147"/>
            </a:xfrm>
            <a:custGeom>
              <a:avLst/>
              <a:gdLst>
                <a:gd name="connsiteX0" fmla="*/ 2034785 w 2034785"/>
                <a:gd name="connsiteY0" fmla="*/ 0 h 11572211"/>
                <a:gd name="connsiteX1" fmla="*/ 0 w 2034785"/>
                <a:gd name="connsiteY1" fmla="*/ 8329201 h 11572211"/>
                <a:gd name="connsiteX2" fmla="*/ 19291 w 2034785"/>
                <a:gd name="connsiteY2" fmla="*/ 11572209 h 11572211"/>
                <a:gd name="connsiteX3" fmla="*/ 2008974 w 2034785"/>
                <a:gd name="connsiteY3" fmla="*/ 10727024 h 11572211"/>
                <a:gd name="connsiteX4" fmla="*/ 2034785 w 2034785"/>
                <a:gd name="connsiteY4" fmla="*/ 0 h 11572211"/>
                <a:gd name="connsiteX0" fmla="*/ 2034785 w 2034785"/>
                <a:gd name="connsiteY0" fmla="*/ 8126618 h 19698829"/>
                <a:gd name="connsiteX1" fmla="*/ 0 w 2034785"/>
                <a:gd name="connsiteY1" fmla="*/ 0 h 19698829"/>
                <a:gd name="connsiteX2" fmla="*/ 19291 w 2034785"/>
                <a:gd name="connsiteY2" fmla="*/ 19698827 h 19698829"/>
                <a:gd name="connsiteX3" fmla="*/ 2008974 w 2034785"/>
                <a:gd name="connsiteY3" fmla="*/ 18853642 h 19698829"/>
                <a:gd name="connsiteX4" fmla="*/ 2034785 w 2034785"/>
                <a:gd name="connsiteY4" fmla="*/ 8126618 h 19698829"/>
                <a:gd name="connsiteX0" fmla="*/ 2034785 w 2034785"/>
                <a:gd name="connsiteY0" fmla="*/ 0 h 20453846"/>
                <a:gd name="connsiteX1" fmla="*/ 0 w 2034785"/>
                <a:gd name="connsiteY1" fmla="*/ 755017 h 20453846"/>
                <a:gd name="connsiteX2" fmla="*/ 19291 w 2034785"/>
                <a:gd name="connsiteY2" fmla="*/ 20453844 h 20453846"/>
                <a:gd name="connsiteX3" fmla="*/ 2008974 w 2034785"/>
                <a:gd name="connsiteY3" fmla="*/ 19608659 h 20453846"/>
                <a:gd name="connsiteX4" fmla="*/ 2034785 w 2034785"/>
                <a:gd name="connsiteY4" fmla="*/ 0 h 2045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785" h="20453846">
                  <a:moveTo>
                    <a:pt x="2034785" y="0"/>
                  </a:moveTo>
                  <a:lnTo>
                    <a:pt x="0" y="755017"/>
                  </a:lnTo>
                  <a:cubicBezTo>
                    <a:pt x="6430" y="7321293"/>
                    <a:pt x="12861" y="13887568"/>
                    <a:pt x="19291" y="20453844"/>
                  </a:cubicBezTo>
                  <a:lnTo>
                    <a:pt x="2008974" y="19608659"/>
                  </a:lnTo>
                  <a:cubicBezTo>
                    <a:pt x="2017578" y="16032984"/>
                    <a:pt x="2026181" y="3575675"/>
                    <a:pt x="2034785" y="0"/>
                  </a:cubicBezTo>
                  <a:close/>
                </a:path>
              </a:pathLst>
            </a:custGeom>
            <a:solidFill>
              <a:srgbClr val="425559"/>
            </a:solidFill>
            <a:ln>
              <a:solidFill>
                <a:srgbClr val="425559"/>
              </a:solidFill>
            </a:ln>
          </p:spPr>
          <p:txBody>
            <a:bodyPr wrap="square" lIns="0" tIns="0" rIns="0" bIns="0" rtlCol="0"/>
            <a:lstStyle/>
            <a:p>
              <a:endParaRPr>
                <a:solidFill>
                  <a:srgbClr val="000000"/>
                </a:solidFill>
              </a:endParaRPr>
            </a:p>
          </p:txBody>
        </p:sp>
        <p:sp>
          <p:nvSpPr>
            <p:cNvPr id="488" name="bk object 17">
              <a:extLst>
                <a:ext uri="{FF2B5EF4-FFF2-40B4-BE49-F238E27FC236}">
                  <a16:creationId xmlns="" xmlns:a16="http://schemas.microsoft.com/office/drawing/2014/main" id="{F1A1330E-202D-4A41-B505-8CEB3FA643DF}"/>
                </a:ext>
              </a:extLst>
            </p:cNvPr>
            <p:cNvSpPr/>
            <p:nvPr/>
          </p:nvSpPr>
          <p:spPr>
            <a:xfrm>
              <a:off x="5723065" y="1877267"/>
              <a:ext cx="382124" cy="3841147"/>
            </a:xfrm>
            <a:custGeom>
              <a:avLst/>
              <a:gdLst>
                <a:gd name="connsiteX0" fmla="*/ 2034785 w 2034785"/>
                <a:gd name="connsiteY0" fmla="*/ 0 h 11572211"/>
                <a:gd name="connsiteX1" fmla="*/ 0 w 2034785"/>
                <a:gd name="connsiteY1" fmla="*/ 8329201 h 11572211"/>
                <a:gd name="connsiteX2" fmla="*/ 19291 w 2034785"/>
                <a:gd name="connsiteY2" fmla="*/ 11572209 h 11572211"/>
                <a:gd name="connsiteX3" fmla="*/ 2008974 w 2034785"/>
                <a:gd name="connsiteY3" fmla="*/ 10727024 h 11572211"/>
                <a:gd name="connsiteX4" fmla="*/ 2034785 w 2034785"/>
                <a:gd name="connsiteY4" fmla="*/ 0 h 11572211"/>
                <a:gd name="connsiteX0" fmla="*/ 2034785 w 2034785"/>
                <a:gd name="connsiteY0" fmla="*/ 8126618 h 19698829"/>
                <a:gd name="connsiteX1" fmla="*/ 0 w 2034785"/>
                <a:gd name="connsiteY1" fmla="*/ 0 h 19698829"/>
                <a:gd name="connsiteX2" fmla="*/ 19291 w 2034785"/>
                <a:gd name="connsiteY2" fmla="*/ 19698827 h 19698829"/>
                <a:gd name="connsiteX3" fmla="*/ 2008974 w 2034785"/>
                <a:gd name="connsiteY3" fmla="*/ 18853642 h 19698829"/>
                <a:gd name="connsiteX4" fmla="*/ 2034785 w 2034785"/>
                <a:gd name="connsiteY4" fmla="*/ 8126618 h 19698829"/>
                <a:gd name="connsiteX0" fmla="*/ 2034785 w 2034785"/>
                <a:gd name="connsiteY0" fmla="*/ 0 h 20453846"/>
                <a:gd name="connsiteX1" fmla="*/ 0 w 2034785"/>
                <a:gd name="connsiteY1" fmla="*/ 755017 h 20453846"/>
                <a:gd name="connsiteX2" fmla="*/ 19291 w 2034785"/>
                <a:gd name="connsiteY2" fmla="*/ 20453844 h 20453846"/>
                <a:gd name="connsiteX3" fmla="*/ 2008974 w 2034785"/>
                <a:gd name="connsiteY3" fmla="*/ 19608659 h 20453846"/>
                <a:gd name="connsiteX4" fmla="*/ 2034785 w 2034785"/>
                <a:gd name="connsiteY4" fmla="*/ 0 h 2045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785" h="20453846">
                  <a:moveTo>
                    <a:pt x="2034785" y="0"/>
                  </a:moveTo>
                  <a:lnTo>
                    <a:pt x="0" y="755017"/>
                  </a:lnTo>
                  <a:cubicBezTo>
                    <a:pt x="6430" y="7321293"/>
                    <a:pt x="12861" y="13887568"/>
                    <a:pt x="19291" y="20453844"/>
                  </a:cubicBezTo>
                  <a:lnTo>
                    <a:pt x="2008974" y="19608659"/>
                  </a:lnTo>
                  <a:cubicBezTo>
                    <a:pt x="2017578" y="16032984"/>
                    <a:pt x="2026181" y="3575675"/>
                    <a:pt x="2034785" y="0"/>
                  </a:cubicBezTo>
                  <a:close/>
                </a:path>
              </a:pathLst>
            </a:custGeom>
            <a:gradFill>
              <a:gsLst>
                <a:gs pos="0">
                  <a:srgbClr val="94B7BB">
                    <a:alpha val="0"/>
                  </a:srgbClr>
                </a:gs>
                <a:gs pos="100000">
                  <a:srgbClr val="94B7BB">
                    <a:alpha val="60000"/>
                  </a:srgbClr>
                </a:gs>
              </a:gsLst>
              <a:lin ang="5400000" scaled="1"/>
            </a:gradFill>
            <a:ln>
              <a:solidFill>
                <a:srgbClr val="425559"/>
              </a:solidFill>
            </a:ln>
          </p:spPr>
          <p:txBody>
            <a:bodyPr wrap="square" lIns="0" tIns="0" rIns="0" bIns="0" rtlCol="0"/>
            <a:lstStyle/>
            <a:p>
              <a:endParaRPr>
                <a:solidFill>
                  <a:srgbClr val="000000"/>
                </a:solidFill>
              </a:endParaRPr>
            </a:p>
          </p:txBody>
        </p:sp>
        <p:sp>
          <p:nvSpPr>
            <p:cNvPr id="489" name="bk object 18">
              <a:extLst>
                <a:ext uri="{FF2B5EF4-FFF2-40B4-BE49-F238E27FC236}">
                  <a16:creationId xmlns="" xmlns:a16="http://schemas.microsoft.com/office/drawing/2014/main" id="{9589EBEB-2E08-A341-8416-4A96EA6F6DA3}"/>
                </a:ext>
              </a:extLst>
            </p:cNvPr>
            <p:cNvSpPr/>
            <p:nvPr/>
          </p:nvSpPr>
          <p:spPr>
            <a:xfrm>
              <a:off x="2617892" y="1328901"/>
              <a:ext cx="3469039" cy="694477"/>
            </a:xfrm>
            <a:custGeom>
              <a:avLst/>
              <a:gdLst>
                <a:gd name="connsiteX0" fmla="*/ 1989683 w 16535068"/>
                <a:gd name="connsiteY0" fmla="*/ 0 h 3698044"/>
                <a:gd name="connsiteX1" fmla="*/ 0 w 16535068"/>
                <a:gd name="connsiteY1" fmla="*/ 845172 h 3698044"/>
                <a:gd name="connsiteX2" fmla="*/ 16535068 w 16535068"/>
                <a:gd name="connsiteY2" fmla="*/ 3698044 h 3698044"/>
                <a:gd name="connsiteX3" fmla="*/ 4807458 w 16535068"/>
                <a:gd name="connsiteY3" fmla="*/ 496836 h 3698044"/>
                <a:gd name="connsiteX4" fmla="*/ 1989683 w 16535068"/>
                <a:gd name="connsiteY4" fmla="*/ 0 h 3698044"/>
                <a:gd name="connsiteX0" fmla="*/ 1989683 w 18472401"/>
                <a:gd name="connsiteY0" fmla="*/ 0 h 3698044"/>
                <a:gd name="connsiteX1" fmla="*/ 0 w 18472401"/>
                <a:gd name="connsiteY1" fmla="*/ 845172 h 3698044"/>
                <a:gd name="connsiteX2" fmla="*/ 16535068 w 18472401"/>
                <a:gd name="connsiteY2" fmla="*/ 3698044 h 3698044"/>
                <a:gd name="connsiteX3" fmla="*/ 18472401 w 18472401"/>
                <a:gd name="connsiteY3" fmla="*/ 2852865 h 3698044"/>
                <a:gd name="connsiteX4" fmla="*/ 1989683 w 18472401"/>
                <a:gd name="connsiteY4" fmla="*/ 0 h 3698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401" h="3698044">
                  <a:moveTo>
                    <a:pt x="1989683" y="0"/>
                  </a:moveTo>
                  <a:lnTo>
                    <a:pt x="0" y="845172"/>
                  </a:lnTo>
                  <a:lnTo>
                    <a:pt x="16535068" y="3698044"/>
                  </a:lnTo>
                  <a:lnTo>
                    <a:pt x="18472401" y="2852865"/>
                  </a:lnTo>
                  <a:lnTo>
                    <a:pt x="1989683" y="0"/>
                  </a:lnTo>
                  <a:close/>
                </a:path>
              </a:pathLst>
            </a:custGeom>
            <a:gradFill>
              <a:gsLst>
                <a:gs pos="0">
                  <a:srgbClr val="94B7BB">
                    <a:alpha val="0"/>
                  </a:srgbClr>
                </a:gs>
                <a:gs pos="100000">
                  <a:srgbClr val="94B7BB">
                    <a:alpha val="60000"/>
                  </a:srgbClr>
                </a:gs>
              </a:gsLst>
              <a:lin ang="5400000" scaled="1"/>
            </a:gradFill>
            <a:ln>
              <a:solidFill>
                <a:srgbClr val="425559"/>
              </a:solidFill>
            </a:ln>
          </p:spPr>
          <p:txBody>
            <a:bodyPr wrap="square" lIns="0" tIns="0" rIns="0" bIns="0" rtlCol="0"/>
            <a:lstStyle/>
            <a:p>
              <a:endParaRPr>
                <a:solidFill>
                  <a:srgbClr val="000000"/>
                </a:solidFill>
              </a:endParaRPr>
            </a:p>
          </p:txBody>
        </p:sp>
      </p:grpSp>
      <p:grpSp>
        <p:nvGrpSpPr>
          <p:cNvPr id="3" name="Group 2">
            <a:extLst>
              <a:ext uri="{FF2B5EF4-FFF2-40B4-BE49-F238E27FC236}">
                <a16:creationId xmlns="" xmlns:a16="http://schemas.microsoft.com/office/drawing/2014/main" id="{2663AA8D-693B-2147-91F1-90F5A1B30F6B}"/>
              </a:ext>
            </a:extLst>
          </p:cNvPr>
          <p:cNvGrpSpPr/>
          <p:nvPr/>
        </p:nvGrpSpPr>
        <p:grpSpPr>
          <a:xfrm>
            <a:off x="1025940" y="1861312"/>
            <a:ext cx="2984911" cy="3659042"/>
            <a:chOff x="-286875" y="2475856"/>
            <a:chExt cx="3583853" cy="4393252"/>
          </a:xfrm>
        </p:grpSpPr>
        <p:grpSp>
          <p:nvGrpSpPr>
            <p:cNvPr id="184" name="Group 183">
              <a:extLst>
                <a:ext uri="{FF2B5EF4-FFF2-40B4-BE49-F238E27FC236}">
                  <a16:creationId xmlns="" xmlns:a16="http://schemas.microsoft.com/office/drawing/2014/main" id="{1B46722E-1538-8C4C-9D72-51EF4FF8981A}"/>
                </a:ext>
              </a:extLst>
            </p:cNvPr>
            <p:cNvGrpSpPr/>
            <p:nvPr/>
          </p:nvGrpSpPr>
          <p:grpSpPr>
            <a:xfrm>
              <a:off x="-262295" y="2475856"/>
              <a:ext cx="3559273" cy="4393252"/>
              <a:chOff x="414407" y="1422430"/>
              <a:chExt cx="3559272" cy="4393252"/>
            </a:xfrm>
          </p:grpSpPr>
          <p:grpSp>
            <p:nvGrpSpPr>
              <p:cNvPr id="33" name="Group 32">
                <a:extLst>
                  <a:ext uri="{FF2B5EF4-FFF2-40B4-BE49-F238E27FC236}">
                    <a16:creationId xmlns="" xmlns:a16="http://schemas.microsoft.com/office/drawing/2014/main" id="{2558067B-65AC-EE40-9C36-8D0279F48062}"/>
                  </a:ext>
                </a:extLst>
              </p:cNvPr>
              <p:cNvGrpSpPr/>
              <p:nvPr/>
            </p:nvGrpSpPr>
            <p:grpSpPr>
              <a:xfrm>
                <a:off x="414407" y="4487333"/>
                <a:ext cx="3559272" cy="1328349"/>
                <a:chOff x="414407" y="4487333"/>
                <a:chExt cx="3559272" cy="1328349"/>
              </a:xfrm>
            </p:grpSpPr>
            <p:grpSp>
              <p:nvGrpSpPr>
                <p:cNvPr id="5" name="Group 4">
                  <a:extLst>
                    <a:ext uri="{FF2B5EF4-FFF2-40B4-BE49-F238E27FC236}">
                      <a16:creationId xmlns="" xmlns:a16="http://schemas.microsoft.com/office/drawing/2014/main" id="{0551301C-75DE-734A-96EA-459940B52AEF}"/>
                    </a:ext>
                  </a:extLst>
                </p:cNvPr>
                <p:cNvGrpSpPr/>
                <p:nvPr/>
              </p:nvGrpSpPr>
              <p:grpSpPr>
                <a:xfrm>
                  <a:off x="414407" y="4487333"/>
                  <a:ext cx="906472" cy="861157"/>
                  <a:chOff x="2615741" y="1711154"/>
                  <a:chExt cx="4826902" cy="4585603"/>
                </a:xfrm>
              </p:grpSpPr>
              <p:sp>
                <p:nvSpPr>
                  <p:cNvPr id="6" name="bk object 16">
                    <a:extLst>
                      <a:ext uri="{FF2B5EF4-FFF2-40B4-BE49-F238E27FC236}">
                        <a16:creationId xmlns="" xmlns:a16="http://schemas.microsoft.com/office/drawing/2014/main" id="{9329A365-A3FC-2141-99A7-3D0E4A06D70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b="1" dirty="0">
                        <a:solidFill>
                          <a:srgbClr val="C8102E"/>
                        </a:solidFill>
                      </a:rPr>
                      <a:t>X</a:t>
                    </a:r>
                    <a:endParaRPr dirty="0">
                      <a:solidFill>
                        <a:srgbClr val="000000"/>
                      </a:solidFill>
                    </a:endParaRPr>
                  </a:p>
                </p:txBody>
              </p:sp>
              <p:sp>
                <p:nvSpPr>
                  <p:cNvPr id="7" name="bk object 17">
                    <a:extLst>
                      <a:ext uri="{FF2B5EF4-FFF2-40B4-BE49-F238E27FC236}">
                        <a16:creationId xmlns="" xmlns:a16="http://schemas.microsoft.com/office/drawing/2014/main" id="{AB341AC4-1FE3-A54F-B05B-56F8D01B2CAA}"/>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8" name="bk object 18">
                    <a:extLst>
                      <a:ext uri="{FF2B5EF4-FFF2-40B4-BE49-F238E27FC236}">
                        <a16:creationId xmlns="" xmlns:a16="http://schemas.microsoft.com/office/drawing/2014/main" id="{3502D282-AF10-4641-BEEA-35F127BA6F7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3" name="Group 12">
                  <a:extLst>
                    <a:ext uri="{FF2B5EF4-FFF2-40B4-BE49-F238E27FC236}">
                      <a16:creationId xmlns="" xmlns:a16="http://schemas.microsoft.com/office/drawing/2014/main" id="{DA88E728-9CBC-9F47-97CB-EE631A530E97}"/>
                    </a:ext>
                  </a:extLst>
                </p:cNvPr>
                <p:cNvGrpSpPr/>
                <p:nvPr/>
              </p:nvGrpSpPr>
              <p:grpSpPr>
                <a:xfrm>
                  <a:off x="938286" y="4580637"/>
                  <a:ext cx="906472" cy="861157"/>
                  <a:chOff x="2615741" y="1711154"/>
                  <a:chExt cx="4826902" cy="4585603"/>
                </a:xfrm>
              </p:grpSpPr>
              <p:sp>
                <p:nvSpPr>
                  <p:cNvPr id="14" name="bk object 16">
                    <a:extLst>
                      <a:ext uri="{FF2B5EF4-FFF2-40B4-BE49-F238E27FC236}">
                        <a16:creationId xmlns="" xmlns:a16="http://schemas.microsoft.com/office/drawing/2014/main" id="{D04DD8DC-7914-594E-B45E-FB0F4A7D476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dirty="0">
                        <a:solidFill>
                          <a:srgbClr val="A2D06F"/>
                        </a:solidFill>
                        <a:latin typeface="Arial" panose="020B0604020202020204" pitchFamily="34" charset="0"/>
                        <a:cs typeface="Arial" panose="020B0604020202020204" pitchFamily="34" charset="0"/>
                      </a:rPr>
                      <a:t>✔</a:t>
                    </a:r>
                    <a:endParaRPr dirty="0">
                      <a:solidFill>
                        <a:srgbClr val="000000"/>
                      </a:solidFill>
                    </a:endParaRPr>
                  </a:p>
                </p:txBody>
              </p:sp>
              <p:sp>
                <p:nvSpPr>
                  <p:cNvPr id="15" name="bk object 17">
                    <a:extLst>
                      <a:ext uri="{FF2B5EF4-FFF2-40B4-BE49-F238E27FC236}">
                        <a16:creationId xmlns="" xmlns:a16="http://schemas.microsoft.com/office/drawing/2014/main" id="{C19DE657-CB50-C548-A52C-AA6F6601A2D9}"/>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6" name="bk object 18">
                    <a:extLst>
                      <a:ext uri="{FF2B5EF4-FFF2-40B4-BE49-F238E27FC236}">
                        <a16:creationId xmlns="" xmlns:a16="http://schemas.microsoft.com/office/drawing/2014/main" id="{0DAD8D0B-DCDA-7D48-8327-BCC4E2FE25D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7" name="Group 16">
                  <a:extLst>
                    <a:ext uri="{FF2B5EF4-FFF2-40B4-BE49-F238E27FC236}">
                      <a16:creationId xmlns="" xmlns:a16="http://schemas.microsoft.com/office/drawing/2014/main" id="{6CF17F75-E215-2C44-BD22-2995BCEEFA40}"/>
                    </a:ext>
                  </a:extLst>
                </p:cNvPr>
                <p:cNvGrpSpPr/>
                <p:nvPr/>
              </p:nvGrpSpPr>
              <p:grpSpPr>
                <a:xfrm>
                  <a:off x="1471097" y="4674613"/>
                  <a:ext cx="906472" cy="861157"/>
                  <a:chOff x="2615741" y="1711154"/>
                  <a:chExt cx="4826902" cy="4585603"/>
                </a:xfrm>
              </p:grpSpPr>
              <p:sp>
                <p:nvSpPr>
                  <p:cNvPr id="18" name="bk object 16">
                    <a:extLst>
                      <a:ext uri="{FF2B5EF4-FFF2-40B4-BE49-F238E27FC236}">
                        <a16:creationId xmlns="" xmlns:a16="http://schemas.microsoft.com/office/drawing/2014/main" id="{4FB439A9-E504-FF4F-929C-47CD3A461BF8}"/>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19" name="bk object 17">
                    <a:extLst>
                      <a:ext uri="{FF2B5EF4-FFF2-40B4-BE49-F238E27FC236}">
                        <a16:creationId xmlns="" xmlns:a16="http://schemas.microsoft.com/office/drawing/2014/main" id="{2D94FCED-AE63-EF4A-9DF6-FFE91BC96D3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20" name="bk object 18">
                    <a:extLst>
                      <a:ext uri="{FF2B5EF4-FFF2-40B4-BE49-F238E27FC236}">
                        <a16:creationId xmlns="" xmlns:a16="http://schemas.microsoft.com/office/drawing/2014/main" id="{075BA3A6-F86A-DE4B-B084-D3F286863C6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21" name="Group 20">
                  <a:extLst>
                    <a:ext uri="{FF2B5EF4-FFF2-40B4-BE49-F238E27FC236}">
                      <a16:creationId xmlns="" xmlns:a16="http://schemas.microsoft.com/office/drawing/2014/main" id="{662FD085-C713-DF41-B040-AD36E680D8A3}"/>
                    </a:ext>
                  </a:extLst>
                </p:cNvPr>
                <p:cNvGrpSpPr/>
                <p:nvPr/>
              </p:nvGrpSpPr>
              <p:grpSpPr>
                <a:xfrm>
                  <a:off x="1994976" y="4767917"/>
                  <a:ext cx="906472" cy="861157"/>
                  <a:chOff x="2615741" y="1711154"/>
                  <a:chExt cx="4826902" cy="4585603"/>
                </a:xfrm>
              </p:grpSpPr>
              <p:sp>
                <p:nvSpPr>
                  <p:cNvPr id="22" name="bk object 16">
                    <a:extLst>
                      <a:ext uri="{FF2B5EF4-FFF2-40B4-BE49-F238E27FC236}">
                        <a16:creationId xmlns="" xmlns:a16="http://schemas.microsoft.com/office/drawing/2014/main" id="{D81121ED-8F73-7640-9F69-4D50C9EDE31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23" name="bk object 17">
                    <a:extLst>
                      <a:ext uri="{FF2B5EF4-FFF2-40B4-BE49-F238E27FC236}">
                        <a16:creationId xmlns="" xmlns:a16="http://schemas.microsoft.com/office/drawing/2014/main" id="{91982542-41EE-AB4F-8F04-301AF95F4A1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24" name="bk object 18">
                    <a:extLst>
                      <a:ext uri="{FF2B5EF4-FFF2-40B4-BE49-F238E27FC236}">
                        <a16:creationId xmlns="" xmlns:a16="http://schemas.microsoft.com/office/drawing/2014/main" id="{65CE5454-FEA2-794F-B753-002CBC4844D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25" name="Group 24">
                  <a:extLst>
                    <a:ext uri="{FF2B5EF4-FFF2-40B4-BE49-F238E27FC236}">
                      <a16:creationId xmlns="" xmlns:a16="http://schemas.microsoft.com/office/drawing/2014/main" id="{347AA635-8D82-9B47-8564-9B28BD799C9C}"/>
                    </a:ext>
                  </a:extLst>
                </p:cNvPr>
                <p:cNvGrpSpPr/>
                <p:nvPr/>
              </p:nvGrpSpPr>
              <p:grpSpPr>
                <a:xfrm>
                  <a:off x="2535325" y="4861221"/>
                  <a:ext cx="906472" cy="861157"/>
                  <a:chOff x="2615741" y="1711154"/>
                  <a:chExt cx="4826902" cy="4585603"/>
                </a:xfrm>
              </p:grpSpPr>
              <p:sp>
                <p:nvSpPr>
                  <p:cNvPr id="26" name="bk object 16">
                    <a:extLst>
                      <a:ext uri="{FF2B5EF4-FFF2-40B4-BE49-F238E27FC236}">
                        <a16:creationId xmlns="" xmlns:a16="http://schemas.microsoft.com/office/drawing/2014/main" id="{5E1DB588-C02B-E14C-AD42-192E7B15D7E1}"/>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27" name="bk object 17">
                    <a:extLst>
                      <a:ext uri="{FF2B5EF4-FFF2-40B4-BE49-F238E27FC236}">
                        <a16:creationId xmlns="" xmlns:a16="http://schemas.microsoft.com/office/drawing/2014/main" id="{CCAF9E6F-E031-BC45-BF89-27C85EC0962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28" name="bk object 18">
                    <a:extLst>
                      <a:ext uri="{FF2B5EF4-FFF2-40B4-BE49-F238E27FC236}">
                        <a16:creationId xmlns="" xmlns:a16="http://schemas.microsoft.com/office/drawing/2014/main" id="{69F5B977-72BA-A14D-9176-9B469A35E9A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29" name="Group 28">
                  <a:extLst>
                    <a:ext uri="{FF2B5EF4-FFF2-40B4-BE49-F238E27FC236}">
                      <a16:creationId xmlns="" xmlns:a16="http://schemas.microsoft.com/office/drawing/2014/main" id="{D816B411-6DD2-1545-B423-A4FCFB1FEA83}"/>
                    </a:ext>
                  </a:extLst>
                </p:cNvPr>
                <p:cNvGrpSpPr/>
                <p:nvPr/>
              </p:nvGrpSpPr>
              <p:grpSpPr>
                <a:xfrm>
                  <a:off x="3067207" y="4954525"/>
                  <a:ext cx="906472" cy="861157"/>
                  <a:chOff x="2615741" y="1711154"/>
                  <a:chExt cx="4826902" cy="4585603"/>
                </a:xfrm>
              </p:grpSpPr>
              <p:sp>
                <p:nvSpPr>
                  <p:cNvPr id="30" name="bk object 16">
                    <a:extLst>
                      <a:ext uri="{FF2B5EF4-FFF2-40B4-BE49-F238E27FC236}">
                        <a16:creationId xmlns="" xmlns:a16="http://schemas.microsoft.com/office/drawing/2014/main" id="{2E18EE63-D13F-044D-AEB9-073C81AB836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31" name="bk object 17">
                    <a:extLst>
                      <a:ext uri="{FF2B5EF4-FFF2-40B4-BE49-F238E27FC236}">
                        <a16:creationId xmlns="" xmlns:a16="http://schemas.microsoft.com/office/drawing/2014/main" id="{EAF7BF3E-52D8-C940-A888-53D4DF033A87}"/>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32" name="bk object 18">
                    <a:extLst>
                      <a:ext uri="{FF2B5EF4-FFF2-40B4-BE49-F238E27FC236}">
                        <a16:creationId xmlns="" xmlns:a16="http://schemas.microsoft.com/office/drawing/2014/main" id="{6046F357-31F2-F148-97A8-BBD4B05F65B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grpSp>
            <p:nvGrpSpPr>
              <p:cNvPr id="34" name="Group 33">
                <a:extLst>
                  <a:ext uri="{FF2B5EF4-FFF2-40B4-BE49-F238E27FC236}">
                    <a16:creationId xmlns="" xmlns:a16="http://schemas.microsoft.com/office/drawing/2014/main" id="{FBED7624-EF63-0B48-94D1-770B96B55B9F}"/>
                  </a:ext>
                </a:extLst>
              </p:cNvPr>
              <p:cNvGrpSpPr/>
              <p:nvPr/>
            </p:nvGrpSpPr>
            <p:grpSpPr>
              <a:xfrm>
                <a:off x="414407" y="3877736"/>
                <a:ext cx="3559272" cy="1328349"/>
                <a:chOff x="414407" y="4487333"/>
                <a:chExt cx="3559272" cy="1328349"/>
              </a:xfrm>
            </p:grpSpPr>
            <p:grpSp>
              <p:nvGrpSpPr>
                <p:cNvPr id="35" name="Group 34">
                  <a:extLst>
                    <a:ext uri="{FF2B5EF4-FFF2-40B4-BE49-F238E27FC236}">
                      <a16:creationId xmlns="" xmlns:a16="http://schemas.microsoft.com/office/drawing/2014/main" id="{A5A71DD6-3988-7745-860F-AFDAF7D05438}"/>
                    </a:ext>
                  </a:extLst>
                </p:cNvPr>
                <p:cNvGrpSpPr/>
                <p:nvPr/>
              </p:nvGrpSpPr>
              <p:grpSpPr>
                <a:xfrm>
                  <a:off x="414407" y="4487333"/>
                  <a:ext cx="906472" cy="861157"/>
                  <a:chOff x="2615741" y="1711154"/>
                  <a:chExt cx="4826902" cy="4585603"/>
                </a:xfrm>
              </p:grpSpPr>
              <p:sp>
                <p:nvSpPr>
                  <p:cNvPr id="56" name="bk object 16">
                    <a:extLst>
                      <a:ext uri="{FF2B5EF4-FFF2-40B4-BE49-F238E27FC236}">
                        <a16:creationId xmlns="" xmlns:a16="http://schemas.microsoft.com/office/drawing/2014/main" id="{FCF4060C-1E55-D941-89E7-DD6E918C8A3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dirty="0">
                        <a:solidFill>
                          <a:srgbClr val="A2D06F"/>
                        </a:solidFill>
                        <a:latin typeface="Arial" panose="020B0604020202020204" pitchFamily="34" charset="0"/>
                        <a:cs typeface="Arial" panose="020B0604020202020204" pitchFamily="34" charset="0"/>
                      </a:rPr>
                      <a:t>✔</a:t>
                    </a:r>
                    <a:endParaRPr dirty="0">
                      <a:solidFill>
                        <a:srgbClr val="000000"/>
                      </a:solidFill>
                    </a:endParaRPr>
                  </a:p>
                </p:txBody>
              </p:sp>
              <p:sp>
                <p:nvSpPr>
                  <p:cNvPr id="57" name="bk object 17">
                    <a:extLst>
                      <a:ext uri="{FF2B5EF4-FFF2-40B4-BE49-F238E27FC236}">
                        <a16:creationId xmlns="" xmlns:a16="http://schemas.microsoft.com/office/drawing/2014/main" id="{094DE733-B515-FB48-BBC9-92EBAFEB140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8" name="bk object 18">
                    <a:extLst>
                      <a:ext uri="{FF2B5EF4-FFF2-40B4-BE49-F238E27FC236}">
                        <a16:creationId xmlns="" xmlns:a16="http://schemas.microsoft.com/office/drawing/2014/main" id="{35420651-5486-134C-AEC7-FBB96D29F4D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6" name="Group 35">
                  <a:extLst>
                    <a:ext uri="{FF2B5EF4-FFF2-40B4-BE49-F238E27FC236}">
                      <a16:creationId xmlns="" xmlns:a16="http://schemas.microsoft.com/office/drawing/2014/main" id="{AE69F366-84B7-B54B-9EB6-4527A1BA2DCF}"/>
                    </a:ext>
                  </a:extLst>
                </p:cNvPr>
                <p:cNvGrpSpPr/>
                <p:nvPr/>
              </p:nvGrpSpPr>
              <p:grpSpPr>
                <a:xfrm>
                  <a:off x="938286" y="4580637"/>
                  <a:ext cx="906472" cy="861157"/>
                  <a:chOff x="2615741" y="1711154"/>
                  <a:chExt cx="4826902" cy="4585603"/>
                </a:xfrm>
              </p:grpSpPr>
              <p:sp>
                <p:nvSpPr>
                  <p:cNvPr id="53" name="bk object 16">
                    <a:extLst>
                      <a:ext uri="{FF2B5EF4-FFF2-40B4-BE49-F238E27FC236}">
                        <a16:creationId xmlns="" xmlns:a16="http://schemas.microsoft.com/office/drawing/2014/main" id="{5D154113-3287-C743-AA9E-7C1B6651102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b="1" dirty="0">
                        <a:solidFill>
                          <a:srgbClr val="C8102E"/>
                        </a:solidFill>
                      </a:rPr>
                      <a:t>X</a:t>
                    </a:r>
                    <a:endParaRPr b="1" dirty="0">
                      <a:solidFill>
                        <a:srgbClr val="C8102E"/>
                      </a:solidFill>
                    </a:endParaRPr>
                  </a:p>
                </p:txBody>
              </p:sp>
              <p:sp>
                <p:nvSpPr>
                  <p:cNvPr id="54" name="bk object 17">
                    <a:extLst>
                      <a:ext uri="{FF2B5EF4-FFF2-40B4-BE49-F238E27FC236}">
                        <a16:creationId xmlns="" xmlns:a16="http://schemas.microsoft.com/office/drawing/2014/main" id="{E5009646-1539-304D-A3DB-569B4568B79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5" name="bk object 18">
                    <a:extLst>
                      <a:ext uri="{FF2B5EF4-FFF2-40B4-BE49-F238E27FC236}">
                        <a16:creationId xmlns="" xmlns:a16="http://schemas.microsoft.com/office/drawing/2014/main" id="{FC5E0D86-3A37-E747-A8E8-59B3D0B7BBB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7" name="Group 36">
                  <a:extLst>
                    <a:ext uri="{FF2B5EF4-FFF2-40B4-BE49-F238E27FC236}">
                      <a16:creationId xmlns="" xmlns:a16="http://schemas.microsoft.com/office/drawing/2014/main" id="{3C3C9EEA-B805-6342-A8A3-9535AF2E9A90}"/>
                    </a:ext>
                  </a:extLst>
                </p:cNvPr>
                <p:cNvGrpSpPr/>
                <p:nvPr/>
              </p:nvGrpSpPr>
              <p:grpSpPr>
                <a:xfrm>
                  <a:off x="1471097" y="4674613"/>
                  <a:ext cx="906472" cy="861157"/>
                  <a:chOff x="2615741" y="1711154"/>
                  <a:chExt cx="4826902" cy="4585603"/>
                </a:xfrm>
              </p:grpSpPr>
              <p:sp>
                <p:nvSpPr>
                  <p:cNvPr id="50" name="bk object 16">
                    <a:extLst>
                      <a:ext uri="{FF2B5EF4-FFF2-40B4-BE49-F238E27FC236}">
                        <a16:creationId xmlns="" xmlns:a16="http://schemas.microsoft.com/office/drawing/2014/main" id="{B15B4380-2AD0-9D42-9C93-C81214C5702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51" name="bk object 17">
                    <a:extLst>
                      <a:ext uri="{FF2B5EF4-FFF2-40B4-BE49-F238E27FC236}">
                        <a16:creationId xmlns="" xmlns:a16="http://schemas.microsoft.com/office/drawing/2014/main" id="{7517CD6F-F243-A94C-A467-2394C81F3CA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52" name="bk object 18">
                    <a:extLst>
                      <a:ext uri="{FF2B5EF4-FFF2-40B4-BE49-F238E27FC236}">
                        <a16:creationId xmlns="" xmlns:a16="http://schemas.microsoft.com/office/drawing/2014/main" id="{F70659AE-961F-C345-9067-16C36C041DC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8" name="Group 37">
                  <a:extLst>
                    <a:ext uri="{FF2B5EF4-FFF2-40B4-BE49-F238E27FC236}">
                      <a16:creationId xmlns="" xmlns:a16="http://schemas.microsoft.com/office/drawing/2014/main" id="{4A7F8C88-EC62-AB4A-84DE-0E53DB600161}"/>
                    </a:ext>
                  </a:extLst>
                </p:cNvPr>
                <p:cNvGrpSpPr/>
                <p:nvPr/>
              </p:nvGrpSpPr>
              <p:grpSpPr>
                <a:xfrm>
                  <a:off x="1994976" y="4767917"/>
                  <a:ext cx="906472" cy="861157"/>
                  <a:chOff x="2615741" y="1711154"/>
                  <a:chExt cx="4826902" cy="4585603"/>
                </a:xfrm>
              </p:grpSpPr>
              <p:sp>
                <p:nvSpPr>
                  <p:cNvPr id="47" name="bk object 16">
                    <a:extLst>
                      <a:ext uri="{FF2B5EF4-FFF2-40B4-BE49-F238E27FC236}">
                        <a16:creationId xmlns="" xmlns:a16="http://schemas.microsoft.com/office/drawing/2014/main" id="{23A33F14-C383-8C4E-8DC4-BC198153C30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48" name="bk object 17">
                    <a:extLst>
                      <a:ext uri="{FF2B5EF4-FFF2-40B4-BE49-F238E27FC236}">
                        <a16:creationId xmlns="" xmlns:a16="http://schemas.microsoft.com/office/drawing/2014/main" id="{697427D6-D563-2946-8D2B-7A8CA0F2637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9" name="bk object 18">
                    <a:extLst>
                      <a:ext uri="{FF2B5EF4-FFF2-40B4-BE49-F238E27FC236}">
                        <a16:creationId xmlns="" xmlns:a16="http://schemas.microsoft.com/office/drawing/2014/main" id="{07563DB3-F6BB-2848-A353-62CFE51A767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39" name="Group 38">
                  <a:extLst>
                    <a:ext uri="{FF2B5EF4-FFF2-40B4-BE49-F238E27FC236}">
                      <a16:creationId xmlns="" xmlns:a16="http://schemas.microsoft.com/office/drawing/2014/main" id="{CC890797-B3C6-BC49-946A-C853C5D2DEE2}"/>
                    </a:ext>
                  </a:extLst>
                </p:cNvPr>
                <p:cNvGrpSpPr/>
                <p:nvPr/>
              </p:nvGrpSpPr>
              <p:grpSpPr>
                <a:xfrm>
                  <a:off x="2535325" y="4861221"/>
                  <a:ext cx="906472" cy="861157"/>
                  <a:chOff x="2615741" y="1711154"/>
                  <a:chExt cx="4826902" cy="4585603"/>
                </a:xfrm>
              </p:grpSpPr>
              <p:sp>
                <p:nvSpPr>
                  <p:cNvPr id="44" name="bk object 16">
                    <a:extLst>
                      <a:ext uri="{FF2B5EF4-FFF2-40B4-BE49-F238E27FC236}">
                        <a16:creationId xmlns="" xmlns:a16="http://schemas.microsoft.com/office/drawing/2014/main" id="{6CFD04FC-E986-1D49-A21C-A4B6EB597CB8}"/>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b="1" dirty="0">
                        <a:solidFill>
                          <a:srgbClr val="C8102E"/>
                        </a:solidFill>
                      </a:rPr>
                      <a:t>X</a:t>
                    </a:r>
                    <a:endParaRPr dirty="0">
                      <a:solidFill>
                        <a:srgbClr val="000000"/>
                      </a:solidFill>
                    </a:endParaRPr>
                  </a:p>
                </p:txBody>
              </p:sp>
              <p:sp>
                <p:nvSpPr>
                  <p:cNvPr id="45" name="bk object 17">
                    <a:extLst>
                      <a:ext uri="{FF2B5EF4-FFF2-40B4-BE49-F238E27FC236}">
                        <a16:creationId xmlns="" xmlns:a16="http://schemas.microsoft.com/office/drawing/2014/main" id="{4259BAEC-FCEB-5E43-95F9-97E20585C66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6" name="bk object 18">
                    <a:extLst>
                      <a:ext uri="{FF2B5EF4-FFF2-40B4-BE49-F238E27FC236}">
                        <a16:creationId xmlns="" xmlns:a16="http://schemas.microsoft.com/office/drawing/2014/main" id="{E4EDA802-5F37-C14C-8DF8-D380FA5D284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40" name="Group 39">
                  <a:extLst>
                    <a:ext uri="{FF2B5EF4-FFF2-40B4-BE49-F238E27FC236}">
                      <a16:creationId xmlns="" xmlns:a16="http://schemas.microsoft.com/office/drawing/2014/main" id="{E94CF3B0-37C1-3042-99B2-9A946D869450}"/>
                    </a:ext>
                  </a:extLst>
                </p:cNvPr>
                <p:cNvGrpSpPr/>
                <p:nvPr/>
              </p:nvGrpSpPr>
              <p:grpSpPr>
                <a:xfrm>
                  <a:off x="3067207" y="4954525"/>
                  <a:ext cx="906472" cy="861157"/>
                  <a:chOff x="2615741" y="1711154"/>
                  <a:chExt cx="4826902" cy="4585603"/>
                </a:xfrm>
              </p:grpSpPr>
              <p:sp>
                <p:nvSpPr>
                  <p:cNvPr id="41" name="bk object 16">
                    <a:extLst>
                      <a:ext uri="{FF2B5EF4-FFF2-40B4-BE49-F238E27FC236}">
                        <a16:creationId xmlns="" xmlns:a16="http://schemas.microsoft.com/office/drawing/2014/main" id="{9E81ACD6-A4D6-E649-8B88-8D2BDB7F6673}"/>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dirty="0">
                        <a:solidFill>
                          <a:srgbClr val="A2D06F"/>
                        </a:solidFill>
                        <a:latin typeface="Arial" panose="020B0604020202020204" pitchFamily="34" charset="0"/>
                        <a:cs typeface="Arial" panose="020B0604020202020204" pitchFamily="34" charset="0"/>
                      </a:rPr>
                      <a:t>✔</a:t>
                    </a:r>
                    <a:endParaRPr dirty="0">
                      <a:solidFill>
                        <a:srgbClr val="000000"/>
                      </a:solidFill>
                    </a:endParaRPr>
                  </a:p>
                </p:txBody>
              </p:sp>
              <p:sp>
                <p:nvSpPr>
                  <p:cNvPr id="42" name="bk object 17">
                    <a:extLst>
                      <a:ext uri="{FF2B5EF4-FFF2-40B4-BE49-F238E27FC236}">
                        <a16:creationId xmlns="" xmlns:a16="http://schemas.microsoft.com/office/drawing/2014/main" id="{66113A20-0029-DB44-8A20-F7B057F4600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43" name="bk object 18">
                    <a:extLst>
                      <a:ext uri="{FF2B5EF4-FFF2-40B4-BE49-F238E27FC236}">
                        <a16:creationId xmlns="" xmlns:a16="http://schemas.microsoft.com/office/drawing/2014/main" id="{E9FB4557-F41F-6140-9BFF-40EE003D27A4}"/>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grpSp>
            <p:nvGrpSpPr>
              <p:cNvPr id="84" name="Group 83">
                <a:extLst>
                  <a:ext uri="{FF2B5EF4-FFF2-40B4-BE49-F238E27FC236}">
                    <a16:creationId xmlns="" xmlns:a16="http://schemas.microsoft.com/office/drawing/2014/main" id="{433DA9D2-9D1B-0144-A746-26B3CA684056}"/>
                  </a:ext>
                </a:extLst>
              </p:cNvPr>
              <p:cNvGrpSpPr/>
              <p:nvPr/>
            </p:nvGrpSpPr>
            <p:grpSpPr>
              <a:xfrm>
                <a:off x="414407" y="3268147"/>
                <a:ext cx="3559272" cy="1328349"/>
                <a:chOff x="414407" y="4487333"/>
                <a:chExt cx="3559272" cy="1328349"/>
              </a:xfrm>
            </p:grpSpPr>
            <p:grpSp>
              <p:nvGrpSpPr>
                <p:cNvPr id="85" name="Group 84">
                  <a:extLst>
                    <a:ext uri="{FF2B5EF4-FFF2-40B4-BE49-F238E27FC236}">
                      <a16:creationId xmlns="" xmlns:a16="http://schemas.microsoft.com/office/drawing/2014/main" id="{EEF9E790-CB09-E642-A7BA-EF895F02BC29}"/>
                    </a:ext>
                  </a:extLst>
                </p:cNvPr>
                <p:cNvGrpSpPr/>
                <p:nvPr/>
              </p:nvGrpSpPr>
              <p:grpSpPr>
                <a:xfrm>
                  <a:off x="414407" y="4487333"/>
                  <a:ext cx="906472" cy="861157"/>
                  <a:chOff x="2615741" y="1711154"/>
                  <a:chExt cx="4826902" cy="4585603"/>
                </a:xfrm>
              </p:grpSpPr>
              <p:sp>
                <p:nvSpPr>
                  <p:cNvPr id="106" name="bk object 16">
                    <a:extLst>
                      <a:ext uri="{FF2B5EF4-FFF2-40B4-BE49-F238E27FC236}">
                        <a16:creationId xmlns="" xmlns:a16="http://schemas.microsoft.com/office/drawing/2014/main" id="{45D5D0C6-9BDC-3748-9BB7-A8788A1D3D64}"/>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dirty="0">
                        <a:solidFill>
                          <a:srgbClr val="A2D06F"/>
                        </a:solidFill>
                        <a:latin typeface="Arial" panose="020B0604020202020204" pitchFamily="34" charset="0"/>
                        <a:cs typeface="Arial" panose="020B0604020202020204" pitchFamily="34" charset="0"/>
                      </a:rPr>
                      <a:t>✔</a:t>
                    </a:r>
                    <a:endParaRPr dirty="0">
                      <a:solidFill>
                        <a:srgbClr val="A2D06F"/>
                      </a:solidFill>
                      <a:latin typeface="Arial" panose="020B0604020202020204" pitchFamily="34" charset="0"/>
                      <a:cs typeface="Arial" panose="020B0604020202020204" pitchFamily="34" charset="0"/>
                    </a:endParaRPr>
                  </a:p>
                </p:txBody>
              </p:sp>
              <p:sp>
                <p:nvSpPr>
                  <p:cNvPr id="107" name="bk object 17">
                    <a:extLst>
                      <a:ext uri="{FF2B5EF4-FFF2-40B4-BE49-F238E27FC236}">
                        <a16:creationId xmlns="" xmlns:a16="http://schemas.microsoft.com/office/drawing/2014/main" id="{79115C9B-C078-8A48-ABF9-95F6EE2154D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08" name="bk object 18">
                    <a:extLst>
                      <a:ext uri="{FF2B5EF4-FFF2-40B4-BE49-F238E27FC236}">
                        <a16:creationId xmlns="" xmlns:a16="http://schemas.microsoft.com/office/drawing/2014/main" id="{C010DCF9-F58E-034D-9404-27DD62360802}"/>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86" name="Group 85">
                  <a:extLst>
                    <a:ext uri="{FF2B5EF4-FFF2-40B4-BE49-F238E27FC236}">
                      <a16:creationId xmlns="" xmlns:a16="http://schemas.microsoft.com/office/drawing/2014/main" id="{FB677D17-0408-BE4E-8CB6-566BE5864A65}"/>
                    </a:ext>
                  </a:extLst>
                </p:cNvPr>
                <p:cNvGrpSpPr/>
                <p:nvPr/>
              </p:nvGrpSpPr>
              <p:grpSpPr>
                <a:xfrm>
                  <a:off x="938286" y="4580637"/>
                  <a:ext cx="906472" cy="861157"/>
                  <a:chOff x="2615741" y="1711154"/>
                  <a:chExt cx="4826902" cy="4585603"/>
                </a:xfrm>
              </p:grpSpPr>
              <p:sp>
                <p:nvSpPr>
                  <p:cNvPr id="103" name="bk object 16">
                    <a:extLst>
                      <a:ext uri="{FF2B5EF4-FFF2-40B4-BE49-F238E27FC236}">
                        <a16:creationId xmlns="" xmlns:a16="http://schemas.microsoft.com/office/drawing/2014/main" id="{96B2B7A2-ACBB-7B48-A000-CBC98CE67A07}"/>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dirty="0">
                        <a:solidFill>
                          <a:srgbClr val="A2D06F"/>
                        </a:solidFill>
                        <a:latin typeface="Arial" panose="020B0604020202020204" pitchFamily="34" charset="0"/>
                        <a:cs typeface="Arial" panose="020B0604020202020204" pitchFamily="34" charset="0"/>
                      </a:rPr>
                      <a:t>✔</a:t>
                    </a:r>
                    <a:endParaRPr dirty="0">
                      <a:solidFill>
                        <a:srgbClr val="000000"/>
                      </a:solidFill>
                    </a:endParaRPr>
                  </a:p>
                </p:txBody>
              </p:sp>
              <p:sp>
                <p:nvSpPr>
                  <p:cNvPr id="104" name="bk object 17">
                    <a:extLst>
                      <a:ext uri="{FF2B5EF4-FFF2-40B4-BE49-F238E27FC236}">
                        <a16:creationId xmlns="" xmlns:a16="http://schemas.microsoft.com/office/drawing/2014/main" id="{6BDF9DFB-3FD1-E44B-B1FD-164D0CC4773C}"/>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05" name="bk object 18">
                    <a:extLst>
                      <a:ext uri="{FF2B5EF4-FFF2-40B4-BE49-F238E27FC236}">
                        <a16:creationId xmlns="" xmlns:a16="http://schemas.microsoft.com/office/drawing/2014/main" id="{53A38E4D-EE7F-D748-9F76-118C5E54EB25}"/>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87" name="Group 86">
                  <a:extLst>
                    <a:ext uri="{FF2B5EF4-FFF2-40B4-BE49-F238E27FC236}">
                      <a16:creationId xmlns="" xmlns:a16="http://schemas.microsoft.com/office/drawing/2014/main" id="{22C2D50B-26A1-B848-BAF6-A024F0E52D45}"/>
                    </a:ext>
                  </a:extLst>
                </p:cNvPr>
                <p:cNvGrpSpPr/>
                <p:nvPr/>
              </p:nvGrpSpPr>
              <p:grpSpPr>
                <a:xfrm>
                  <a:off x="1471097" y="4674613"/>
                  <a:ext cx="906472" cy="861157"/>
                  <a:chOff x="2615741" y="1711154"/>
                  <a:chExt cx="4826902" cy="4585603"/>
                </a:xfrm>
              </p:grpSpPr>
              <p:sp>
                <p:nvSpPr>
                  <p:cNvPr id="100" name="bk object 16">
                    <a:extLst>
                      <a:ext uri="{FF2B5EF4-FFF2-40B4-BE49-F238E27FC236}">
                        <a16:creationId xmlns="" xmlns:a16="http://schemas.microsoft.com/office/drawing/2014/main" id="{B5F8B7C4-16BF-B74E-A809-8ADB735573D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101" name="bk object 17">
                    <a:extLst>
                      <a:ext uri="{FF2B5EF4-FFF2-40B4-BE49-F238E27FC236}">
                        <a16:creationId xmlns="" xmlns:a16="http://schemas.microsoft.com/office/drawing/2014/main" id="{AB2E2417-9981-144F-B6DF-29172E2B47FB}"/>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02" name="bk object 18">
                    <a:extLst>
                      <a:ext uri="{FF2B5EF4-FFF2-40B4-BE49-F238E27FC236}">
                        <a16:creationId xmlns="" xmlns:a16="http://schemas.microsoft.com/office/drawing/2014/main" id="{7D38135B-5B9B-5445-A5A7-032E21AE4C9B}"/>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88" name="Group 87">
                  <a:extLst>
                    <a:ext uri="{FF2B5EF4-FFF2-40B4-BE49-F238E27FC236}">
                      <a16:creationId xmlns="" xmlns:a16="http://schemas.microsoft.com/office/drawing/2014/main" id="{242C5751-03EC-6A44-845E-F03C94328340}"/>
                    </a:ext>
                  </a:extLst>
                </p:cNvPr>
                <p:cNvGrpSpPr/>
                <p:nvPr/>
              </p:nvGrpSpPr>
              <p:grpSpPr>
                <a:xfrm>
                  <a:off x="1994976" y="4767917"/>
                  <a:ext cx="906472" cy="861157"/>
                  <a:chOff x="2615741" y="1711154"/>
                  <a:chExt cx="4826902" cy="4585603"/>
                </a:xfrm>
              </p:grpSpPr>
              <p:sp>
                <p:nvSpPr>
                  <p:cNvPr id="97" name="bk object 16">
                    <a:extLst>
                      <a:ext uri="{FF2B5EF4-FFF2-40B4-BE49-F238E27FC236}">
                        <a16:creationId xmlns="" xmlns:a16="http://schemas.microsoft.com/office/drawing/2014/main" id="{082EE4C3-48F6-8F4F-9D00-C6B388CCD21B}"/>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98" name="bk object 17">
                    <a:extLst>
                      <a:ext uri="{FF2B5EF4-FFF2-40B4-BE49-F238E27FC236}">
                        <a16:creationId xmlns="" xmlns:a16="http://schemas.microsoft.com/office/drawing/2014/main" id="{F8A8D133-0162-234E-AE0B-43056C98D1E9}"/>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99" name="bk object 18">
                    <a:extLst>
                      <a:ext uri="{FF2B5EF4-FFF2-40B4-BE49-F238E27FC236}">
                        <a16:creationId xmlns="" xmlns:a16="http://schemas.microsoft.com/office/drawing/2014/main" id="{A51841DA-B232-5A47-85FC-DA033A203F64}"/>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89" name="Group 88">
                  <a:extLst>
                    <a:ext uri="{FF2B5EF4-FFF2-40B4-BE49-F238E27FC236}">
                      <a16:creationId xmlns="" xmlns:a16="http://schemas.microsoft.com/office/drawing/2014/main" id="{FE263B21-937E-2849-870C-E971773D3A97}"/>
                    </a:ext>
                  </a:extLst>
                </p:cNvPr>
                <p:cNvGrpSpPr/>
                <p:nvPr/>
              </p:nvGrpSpPr>
              <p:grpSpPr>
                <a:xfrm>
                  <a:off x="2535325" y="4861221"/>
                  <a:ext cx="906472" cy="861157"/>
                  <a:chOff x="2615741" y="1711154"/>
                  <a:chExt cx="4826902" cy="4585603"/>
                </a:xfrm>
              </p:grpSpPr>
              <p:sp>
                <p:nvSpPr>
                  <p:cNvPr id="94" name="bk object 16">
                    <a:extLst>
                      <a:ext uri="{FF2B5EF4-FFF2-40B4-BE49-F238E27FC236}">
                        <a16:creationId xmlns="" xmlns:a16="http://schemas.microsoft.com/office/drawing/2014/main" id="{0A4B6750-033F-6943-AFA0-08D341FD17C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95" name="bk object 17">
                    <a:extLst>
                      <a:ext uri="{FF2B5EF4-FFF2-40B4-BE49-F238E27FC236}">
                        <a16:creationId xmlns="" xmlns:a16="http://schemas.microsoft.com/office/drawing/2014/main" id="{9810B4D0-CE8B-004C-B4A2-ADC9A3E6BD8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96" name="bk object 18">
                    <a:extLst>
                      <a:ext uri="{FF2B5EF4-FFF2-40B4-BE49-F238E27FC236}">
                        <a16:creationId xmlns="" xmlns:a16="http://schemas.microsoft.com/office/drawing/2014/main" id="{91B567FF-BC95-D94A-81E3-33064887AF2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90" name="Group 89">
                  <a:extLst>
                    <a:ext uri="{FF2B5EF4-FFF2-40B4-BE49-F238E27FC236}">
                      <a16:creationId xmlns="" xmlns:a16="http://schemas.microsoft.com/office/drawing/2014/main" id="{0FD282DC-71BD-0E41-B255-84E7AEB97FBE}"/>
                    </a:ext>
                  </a:extLst>
                </p:cNvPr>
                <p:cNvGrpSpPr/>
                <p:nvPr/>
              </p:nvGrpSpPr>
              <p:grpSpPr>
                <a:xfrm>
                  <a:off x="3067207" y="4954525"/>
                  <a:ext cx="906472" cy="861157"/>
                  <a:chOff x="2615741" y="1711154"/>
                  <a:chExt cx="4826902" cy="4585603"/>
                </a:xfrm>
              </p:grpSpPr>
              <p:sp>
                <p:nvSpPr>
                  <p:cNvPr id="91" name="bk object 16">
                    <a:extLst>
                      <a:ext uri="{FF2B5EF4-FFF2-40B4-BE49-F238E27FC236}">
                        <a16:creationId xmlns="" xmlns:a16="http://schemas.microsoft.com/office/drawing/2014/main" id="{9F832A9D-589C-E549-812E-9EE9A90FA3E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92" name="bk object 17">
                    <a:extLst>
                      <a:ext uri="{FF2B5EF4-FFF2-40B4-BE49-F238E27FC236}">
                        <a16:creationId xmlns="" xmlns:a16="http://schemas.microsoft.com/office/drawing/2014/main" id="{31BECE48-2080-C749-9BB0-7BB343EFFFEE}"/>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93" name="bk object 18">
                    <a:extLst>
                      <a:ext uri="{FF2B5EF4-FFF2-40B4-BE49-F238E27FC236}">
                        <a16:creationId xmlns="" xmlns:a16="http://schemas.microsoft.com/office/drawing/2014/main" id="{7C5509DD-348F-E647-8A2C-9A788DB2E85B}"/>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grpSp>
            <p:nvGrpSpPr>
              <p:cNvPr id="109" name="Group 108">
                <a:extLst>
                  <a:ext uri="{FF2B5EF4-FFF2-40B4-BE49-F238E27FC236}">
                    <a16:creationId xmlns="" xmlns:a16="http://schemas.microsoft.com/office/drawing/2014/main" id="{FC8B5831-EFF3-C94B-932A-7F8FF31EF94F}"/>
                  </a:ext>
                </a:extLst>
              </p:cNvPr>
              <p:cNvGrpSpPr/>
              <p:nvPr/>
            </p:nvGrpSpPr>
            <p:grpSpPr>
              <a:xfrm>
                <a:off x="414407" y="2650085"/>
                <a:ext cx="3559272" cy="1328349"/>
                <a:chOff x="414407" y="4487333"/>
                <a:chExt cx="3559272" cy="1328349"/>
              </a:xfrm>
            </p:grpSpPr>
            <p:grpSp>
              <p:nvGrpSpPr>
                <p:cNvPr id="110" name="Group 109">
                  <a:extLst>
                    <a:ext uri="{FF2B5EF4-FFF2-40B4-BE49-F238E27FC236}">
                      <a16:creationId xmlns="" xmlns:a16="http://schemas.microsoft.com/office/drawing/2014/main" id="{4C756D53-26A4-034B-9047-9CF682F9EC4A}"/>
                    </a:ext>
                  </a:extLst>
                </p:cNvPr>
                <p:cNvGrpSpPr/>
                <p:nvPr/>
              </p:nvGrpSpPr>
              <p:grpSpPr>
                <a:xfrm>
                  <a:off x="414407" y="4487333"/>
                  <a:ext cx="906472" cy="861157"/>
                  <a:chOff x="2615741" y="1711154"/>
                  <a:chExt cx="4826902" cy="4585603"/>
                </a:xfrm>
              </p:grpSpPr>
              <p:sp>
                <p:nvSpPr>
                  <p:cNvPr id="131" name="bk object 16">
                    <a:extLst>
                      <a:ext uri="{FF2B5EF4-FFF2-40B4-BE49-F238E27FC236}">
                        <a16:creationId xmlns="" xmlns:a16="http://schemas.microsoft.com/office/drawing/2014/main" id="{5DCAB8DE-F41A-804C-AAF4-0E55932D4D4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32" name="bk object 17">
                    <a:extLst>
                      <a:ext uri="{FF2B5EF4-FFF2-40B4-BE49-F238E27FC236}">
                        <a16:creationId xmlns="" xmlns:a16="http://schemas.microsoft.com/office/drawing/2014/main" id="{E36D85AF-1371-3248-A979-DB6A11BFF245}"/>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33" name="bk object 18">
                    <a:extLst>
                      <a:ext uri="{FF2B5EF4-FFF2-40B4-BE49-F238E27FC236}">
                        <a16:creationId xmlns="" xmlns:a16="http://schemas.microsoft.com/office/drawing/2014/main" id="{C6232D34-98CD-9E46-930C-4AB8D7888EA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11" name="Group 110">
                  <a:extLst>
                    <a:ext uri="{FF2B5EF4-FFF2-40B4-BE49-F238E27FC236}">
                      <a16:creationId xmlns="" xmlns:a16="http://schemas.microsoft.com/office/drawing/2014/main" id="{E488FA0C-85CE-8547-8B9E-07F2F4664A43}"/>
                    </a:ext>
                  </a:extLst>
                </p:cNvPr>
                <p:cNvGrpSpPr/>
                <p:nvPr/>
              </p:nvGrpSpPr>
              <p:grpSpPr>
                <a:xfrm>
                  <a:off x="938286" y="4580637"/>
                  <a:ext cx="906472" cy="861157"/>
                  <a:chOff x="2615741" y="1711154"/>
                  <a:chExt cx="4826902" cy="4585603"/>
                </a:xfrm>
              </p:grpSpPr>
              <p:sp>
                <p:nvSpPr>
                  <p:cNvPr id="128" name="bk object 16">
                    <a:extLst>
                      <a:ext uri="{FF2B5EF4-FFF2-40B4-BE49-F238E27FC236}">
                        <a16:creationId xmlns="" xmlns:a16="http://schemas.microsoft.com/office/drawing/2014/main" id="{C8C6B22B-F116-5244-AA1A-592A045CB243}"/>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29" name="bk object 17">
                    <a:extLst>
                      <a:ext uri="{FF2B5EF4-FFF2-40B4-BE49-F238E27FC236}">
                        <a16:creationId xmlns="" xmlns:a16="http://schemas.microsoft.com/office/drawing/2014/main" id="{013D192E-30F2-7D40-A613-A939BB7B9E4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30" name="bk object 18">
                    <a:extLst>
                      <a:ext uri="{FF2B5EF4-FFF2-40B4-BE49-F238E27FC236}">
                        <a16:creationId xmlns="" xmlns:a16="http://schemas.microsoft.com/office/drawing/2014/main" id="{009745BB-DC83-F540-80A4-A47A7E116858}"/>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12" name="Group 111">
                  <a:extLst>
                    <a:ext uri="{FF2B5EF4-FFF2-40B4-BE49-F238E27FC236}">
                      <a16:creationId xmlns="" xmlns:a16="http://schemas.microsoft.com/office/drawing/2014/main" id="{76135B5D-C9AC-8B40-BFFA-66136F5881FA}"/>
                    </a:ext>
                  </a:extLst>
                </p:cNvPr>
                <p:cNvGrpSpPr/>
                <p:nvPr/>
              </p:nvGrpSpPr>
              <p:grpSpPr>
                <a:xfrm>
                  <a:off x="1471097" y="4674613"/>
                  <a:ext cx="906472" cy="861157"/>
                  <a:chOff x="2615741" y="1711154"/>
                  <a:chExt cx="4826902" cy="4585603"/>
                </a:xfrm>
              </p:grpSpPr>
              <p:sp>
                <p:nvSpPr>
                  <p:cNvPr id="125" name="bk object 16">
                    <a:extLst>
                      <a:ext uri="{FF2B5EF4-FFF2-40B4-BE49-F238E27FC236}">
                        <a16:creationId xmlns="" xmlns:a16="http://schemas.microsoft.com/office/drawing/2014/main" id="{EDF94D98-6DAB-924A-9A66-01E2A038B4A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26" name="bk object 17">
                    <a:extLst>
                      <a:ext uri="{FF2B5EF4-FFF2-40B4-BE49-F238E27FC236}">
                        <a16:creationId xmlns="" xmlns:a16="http://schemas.microsoft.com/office/drawing/2014/main" id="{F6BB1372-CFBB-2547-9ACE-1AA94F840660}"/>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27" name="bk object 18">
                    <a:extLst>
                      <a:ext uri="{FF2B5EF4-FFF2-40B4-BE49-F238E27FC236}">
                        <a16:creationId xmlns="" xmlns:a16="http://schemas.microsoft.com/office/drawing/2014/main" id="{95620C9C-CD1B-F043-8495-E24E95065BA4}"/>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13" name="Group 112">
                  <a:extLst>
                    <a:ext uri="{FF2B5EF4-FFF2-40B4-BE49-F238E27FC236}">
                      <a16:creationId xmlns="" xmlns:a16="http://schemas.microsoft.com/office/drawing/2014/main" id="{BE84855C-8059-7E4E-9A73-7FFDC8D927BE}"/>
                    </a:ext>
                  </a:extLst>
                </p:cNvPr>
                <p:cNvGrpSpPr/>
                <p:nvPr/>
              </p:nvGrpSpPr>
              <p:grpSpPr>
                <a:xfrm>
                  <a:off x="1994976" y="4767917"/>
                  <a:ext cx="906472" cy="861157"/>
                  <a:chOff x="2615741" y="1711154"/>
                  <a:chExt cx="4826902" cy="4585603"/>
                </a:xfrm>
              </p:grpSpPr>
              <p:sp>
                <p:nvSpPr>
                  <p:cNvPr id="122" name="bk object 16">
                    <a:extLst>
                      <a:ext uri="{FF2B5EF4-FFF2-40B4-BE49-F238E27FC236}">
                        <a16:creationId xmlns="" xmlns:a16="http://schemas.microsoft.com/office/drawing/2014/main" id="{290ED106-3F61-6946-8BC1-35F25A09C9A9}"/>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dirty="0">
                        <a:solidFill>
                          <a:srgbClr val="A2D06F"/>
                        </a:solidFill>
                        <a:latin typeface="Arial" panose="020B0604020202020204" pitchFamily="34" charset="0"/>
                        <a:cs typeface="Arial" panose="020B0604020202020204" pitchFamily="34" charset="0"/>
                      </a:rPr>
                      <a:t>✔</a:t>
                    </a:r>
                    <a:endParaRPr dirty="0">
                      <a:solidFill>
                        <a:srgbClr val="000000"/>
                      </a:solidFill>
                    </a:endParaRPr>
                  </a:p>
                </p:txBody>
              </p:sp>
              <p:sp>
                <p:nvSpPr>
                  <p:cNvPr id="123" name="bk object 17">
                    <a:extLst>
                      <a:ext uri="{FF2B5EF4-FFF2-40B4-BE49-F238E27FC236}">
                        <a16:creationId xmlns="" xmlns:a16="http://schemas.microsoft.com/office/drawing/2014/main" id="{95918668-3C2E-D548-AEAA-7C8777060030}"/>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24" name="bk object 18">
                    <a:extLst>
                      <a:ext uri="{FF2B5EF4-FFF2-40B4-BE49-F238E27FC236}">
                        <a16:creationId xmlns="" xmlns:a16="http://schemas.microsoft.com/office/drawing/2014/main" id="{E14A1288-CE52-A240-B6D9-8D7F52CF49CD}"/>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14" name="Group 113">
                  <a:extLst>
                    <a:ext uri="{FF2B5EF4-FFF2-40B4-BE49-F238E27FC236}">
                      <a16:creationId xmlns="" xmlns:a16="http://schemas.microsoft.com/office/drawing/2014/main" id="{E9B0242E-FB25-0446-8FCD-05EC6C4A9BBC}"/>
                    </a:ext>
                  </a:extLst>
                </p:cNvPr>
                <p:cNvGrpSpPr/>
                <p:nvPr/>
              </p:nvGrpSpPr>
              <p:grpSpPr>
                <a:xfrm>
                  <a:off x="2535325" y="4861221"/>
                  <a:ext cx="906472" cy="861157"/>
                  <a:chOff x="2615741" y="1711154"/>
                  <a:chExt cx="4826902" cy="4585603"/>
                </a:xfrm>
              </p:grpSpPr>
              <p:sp>
                <p:nvSpPr>
                  <p:cNvPr id="119" name="bk object 16">
                    <a:extLst>
                      <a:ext uri="{FF2B5EF4-FFF2-40B4-BE49-F238E27FC236}">
                        <a16:creationId xmlns="" xmlns:a16="http://schemas.microsoft.com/office/drawing/2014/main" id="{E477C8B1-2C5B-BF49-B4CD-2D38497A9340}"/>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20" name="bk object 17">
                    <a:extLst>
                      <a:ext uri="{FF2B5EF4-FFF2-40B4-BE49-F238E27FC236}">
                        <a16:creationId xmlns="" xmlns:a16="http://schemas.microsoft.com/office/drawing/2014/main" id="{B19230AD-DF66-4B43-938F-36A84EE55E73}"/>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21" name="bk object 18">
                    <a:extLst>
                      <a:ext uri="{FF2B5EF4-FFF2-40B4-BE49-F238E27FC236}">
                        <a16:creationId xmlns="" xmlns:a16="http://schemas.microsoft.com/office/drawing/2014/main" id="{D408AC9B-85CC-5942-8B48-166C48B59CCA}"/>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15" name="Group 114">
                  <a:extLst>
                    <a:ext uri="{FF2B5EF4-FFF2-40B4-BE49-F238E27FC236}">
                      <a16:creationId xmlns="" xmlns:a16="http://schemas.microsoft.com/office/drawing/2014/main" id="{52EC64A6-9039-2941-B7AF-325EA150D1A0}"/>
                    </a:ext>
                  </a:extLst>
                </p:cNvPr>
                <p:cNvGrpSpPr/>
                <p:nvPr/>
              </p:nvGrpSpPr>
              <p:grpSpPr>
                <a:xfrm>
                  <a:off x="3067207" y="4954525"/>
                  <a:ext cx="906472" cy="861157"/>
                  <a:chOff x="2615741" y="1711154"/>
                  <a:chExt cx="4826902" cy="4585603"/>
                </a:xfrm>
              </p:grpSpPr>
              <p:sp>
                <p:nvSpPr>
                  <p:cNvPr id="116" name="bk object 16">
                    <a:extLst>
                      <a:ext uri="{FF2B5EF4-FFF2-40B4-BE49-F238E27FC236}">
                        <a16:creationId xmlns="" xmlns:a16="http://schemas.microsoft.com/office/drawing/2014/main" id="{BE1E1B5F-136E-5F4A-8D1B-7B652E8460C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dirty="0">
                      <a:solidFill>
                        <a:srgbClr val="000000"/>
                      </a:solidFill>
                    </a:endParaRPr>
                  </a:p>
                </p:txBody>
              </p:sp>
              <p:sp>
                <p:nvSpPr>
                  <p:cNvPr id="117" name="bk object 17">
                    <a:extLst>
                      <a:ext uri="{FF2B5EF4-FFF2-40B4-BE49-F238E27FC236}">
                        <a16:creationId xmlns="" xmlns:a16="http://schemas.microsoft.com/office/drawing/2014/main" id="{D06CFB9F-CE1F-834C-9698-46FF87E2EA5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18" name="bk object 18">
                    <a:extLst>
                      <a:ext uri="{FF2B5EF4-FFF2-40B4-BE49-F238E27FC236}">
                        <a16:creationId xmlns="" xmlns:a16="http://schemas.microsoft.com/office/drawing/2014/main" id="{AB813287-F71C-3D40-821D-552ADBBECD3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grpSp>
            <p:nvGrpSpPr>
              <p:cNvPr id="134" name="Group 133">
                <a:extLst>
                  <a:ext uri="{FF2B5EF4-FFF2-40B4-BE49-F238E27FC236}">
                    <a16:creationId xmlns="" xmlns:a16="http://schemas.microsoft.com/office/drawing/2014/main" id="{B4235AA1-5B76-BE40-9E83-8C904FE2FD7A}"/>
                  </a:ext>
                </a:extLst>
              </p:cNvPr>
              <p:cNvGrpSpPr/>
              <p:nvPr/>
            </p:nvGrpSpPr>
            <p:grpSpPr>
              <a:xfrm>
                <a:off x="414407" y="2032022"/>
                <a:ext cx="3559272" cy="1328349"/>
                <a:chOff x="414407" y="4487333"/>
                <a:chExt cx="3559272" cy="1328349"/>
              </a:xfrm>
            </p:grpSpPr>
            <p:grpSp>
              <p:nvGrpSpPr>
                <p:cNvPr id="135" name="Group 134">
                  <a:extLst>
                    <a:ext uri="{FF2B5EF4-FFF2-40B4-BE49-F238E27FC236}">
                      <a16:creationId xmlns="" xmlns:a16="http://schemas.microsoft.com/office/drawing/2014/main" id="{FE8F23C9-AC03-1F41-9FBA-46B7441F8122}"/>
                    </a:ext>
                  </a:extLst>
                </p:cNvPr>
                <p:cNvGrpSpPr/>
                <p:nvPr/>
              </p:nvGrpSpPr>
              <p:grpSpPr>
                <a:xfrm>
                  <a:off x="414407" y="4487333"/>
                  <a:ext cx="906472" cy="861157"/>
                  <a:chOff x="2615741" y="1711154"/>
                  <a:chExt cx="4826902" cy="4585603"/>
                </a:xfrm>
              </p:grpSpPr>
              <p:sp>
                <p:nvSpPr>
                  <p:cNvPr id="156" name="bk object 16">
                    <a:extLst>
                      <a:ext uri="{FF2B5EF4-FFF2-40B4-BE49-F238E27FC236}">
                        <a16:creationId xmlns="" xmlns:a16="http://schemas.microsoft.com/office/drawing/2014/main" id="{F580BEED-6B8C-9240-B008-7E41069CE13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57" name="bk object 17">
                    <a:extLst>
                      <a:ext uri="{FF2B5EF4-FFF2-40B4-BE49-F238E27FC236}">
                        <a16:creationId xmlns="" xmlns:a16="http://schemas.microsoft.com/office/drawing/2014/main" id="{8E37123C-18C3-C747-91DE-A14543D376D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58" name="bk object 18">
                    <a:extLst>
                      <a:ext uri="{FF2B5EF4-FFF2-40B4-BE49-F238E27FC236}">
                        <a16:creationId xmlns="" xmlns:a16="http://schemas.microsoft.com/office/drawing/2014/main" id="{B501696D-E31C-F546-ABA2-D7A9484CA888}"/>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36" name="Group 135">
                  <a:extLst>
                    <a:ext uri="{FF2B5EF4-FFF2-40B4-BE49-F238E27FC236}">
                      <a16:creationId xmlns="" xmlns:a16="http://schemas.microsoft.com/office/drawing/2014/main" id="{65F6C2D2-51F7-A14D-ADAB-05927348380C}"/>
                    </a:ext>
                  </a:extLst>
                </p:cNvPr>
                <p:cNvGrpSpPr/>
                <p:nvPr/>
              </p:nvGrpSpPr>
              <p:grpSpPr>
                <a:xfrm>
                  <a:off x="938286" y="4580637"/>
                  <a:ext cx="906472" cy="861157"/>
                  <a:chOff x="2615741" y="1711154"/>
                  <a:chExt cx="4826902" cy="4585603"/>
                </a:xfrm>
              </p:grpSpPr>
              <p:sp>
                <p:nvSpPr>
                  <p:cNvPr id="153" name="bk object 16">
                    <a:extLst>
                      <a:ext uri="{FF2B5EF4-FFF2-40B4-BE49-F238E27FC236}">
                        <a16:creationId xmlns="" xmlns:a16="http://schemas.microsoft.com/office/drawing/2014/main" id="{5DC94716-7CA9-A04A-A805-FDED289970D8}"/>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54" name="bk object 17">
                    <a:extLst>
                      <a:ext uri="{FF2B5EF4-FFF2-40B4-BE49-F238E27FC236}">
                        <a16:creationId xmlns="" xmlns:a16="http://schemas.microsoft.com/office/drawing/2014/main" id="{89027191-3393-2646-B949-1A6DDCB0026D}"/>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55" name="bk object 18">
                    <a:extLst>
                      <a:ext uri="{FF2B5EF4-FFF2-40B4-BE49-F238E27FC236}">
                        <a16:creationId xmlns="" xmlns:a16="http://schemas.microsoft.com/office/drawing/2014/main" id="{052BBA23-C556-5947-A707-BA62C0E0E89E}"/>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37" name="Group 136">
                  <a:extLst>
                    <a:ext uri="{FF2B5EF4-FFF2-40B4-BE49-F238E27FC236}">
                      <a16:creationId xmlns="" xmlns:a16="http://schemas.microsoft.com/office/drawing/2014/main" id="{6B3065C2-8592-984C-B8D1-553E39E34A9F}"/>
                    </a:ext>
                  </a:extLst>
                </p:cNvPr>
                <p:cNvGrpSpPr/>
                <p:nvPr/>
              </p:nvGrpSpPr>
              <p:grpSpPr>
                <a:xfrm>
                  <a:off x="1471097" y="4674613"/>
                  <a:ext cx="906472" cy="861157"/>
                  <a:chOff x="2615741" y="1711154"/>
                  <a:chExt cx="4826902" cy="4585603"/>
                </a:xfrm>
              </p:grpSpPr>
              <p:sp>
                <p:nvSpPr>
                  <p:cNvPr id="150" name="bk object 16">
                    <a:extLst>
                      <a:ext uri="{FF2B5EF4-FFF2-40B4-BE49-F238E27FC236}">
                        <a16:creationId xmlns="" xmlns:a16="http://schemas.microsoft.com/office/drawing/2014/main" id="{8DDE59AD-BB01-1540-9F17-E67F700BBEAA}"/>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dirty="0">
                        <a:solidFill>
                          <a:srgbClr val="A2D06F"/>
                        </a:solidFill>
                        <a:latin typeface="Arial" panose="020B0604020202020204" pitchFamily="34" charset="0"/>
                        <a:cs typeface="Arial" panose="020B0604020202020204" pitchFamily="34" charset="0"/>
                      </a:rPr>
                      <a:t>✔</a:t>
                    </a:r>
                    <a:endParaRPr dirty="0">
                      <a:solidFill>
                        <a:srgbClr val="000000"/>
                      </a:solidFill>
                    </a:endParaRPr>
                  </a:p>
                </p:txBody>
              </p:sp>
              <p:sp>
                <p:nvSpPr>
                  <p:cNvPr id="151" name="bk object 17">
                    <a:extLst>
                      <a:ext uri="{FF2B5EF4-FFF2-40B4-BE49-F238E27FC236}">
                        <a16:creationId xmlns="" xmlns:a16="http://schemas.microsoft.com/office/drawing/2014/main" id="{6D3C22EC-32EB-D24F-A173-3D71954EBB82}"/>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52" name="bk object 18">
                    <a:extLst>
                      <a:ext uri="{FF2B5EF4-FFF2-40B4-BE49-F238E27FC236}">
                        <a16:creationId xmlns="" xmlns:a16="http://schemas.microsoft.com/office/drawing/2014/main" id="{9FCBE8B9-C192-4244-8A74-35D3D01619E3}"/>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38" name="Group 137">
                  <a:extLst>
                    <a:ext uri="{FF2B5EF4-FFF2-40B4-BE49-F238E27FC236}">
                      <a16:creationId xmlns="" xmlns:a16="http://schemas.microsoft.com/office/drawing/2014/main" id="{A93BA791-DE6C-794F-8BFD-25EF51B66E21}"/>
                    </a:ext>
                  </a:extLst>
                </p:cNvPr>
                <p:cNvGrpSpPr/>
                <p:nvPr/>
              </p:nvGrpSpPr>
              <p:grpSpPr>
                <a:xfrm>
                  <a:off x="1994976" y="4767917"/>
                  <a:ext cx="906472" cy="861157"/>
                  <a:chOff x="2615741" y="1711154"/>
                  <a:chExt cx="4826902" cy="4585603"/>
                </a:xfrm>
              </p:grpSpPr>
              <p:sp>
                <p:nvSpPr>
                  <p:cNvPr id="147" name="bk object 16">
                    <a:extLst>
                      <a:ext uri="{FF2B5EF4-FFF2-40B4-BE49-F238E27FC236}">
                        <a16:creationId xmlns="" xmlns:a16="http://schemas.microsoft.com/office/drawing/2014/main" id="{F50BEE0D-DDED-DE4F-8B52-A7C101D2049F}"/>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b="1" dirty="0">
                        <a:solidFill>
                          <a:srgbClr val="C8102E"/>
                        </a:solidFill>
                      </a:rPr>
                      <a:t>X</a:t>
                    </a:r>
                    <a:endParaRPr dirty="0">
                      <a:solidFill>
                        <a:srgbClr val="000000"/>
                      </a:solidFill>
                    </a:endParaRPr>
                  </a:p>
                </p:txBody>
              </p:sp>
              <p:sp>
                <p:nvSpPr>
                  <p:cNvPr id="148" name="bk object 17">
                    <a:extLst>
                      <a:ext uri="{FF2B5EF4-FFF2-40B4-BE49-F238E27FC236}">
                        <a16:creationId xmlns="" xmlns:a16="http://schemas.microsoft.com/office/drawing/2014/main" id="{716D9F44-A289-BE46-8709-AC406A495FD2}"/>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49" name="bk object 18">
                    <a:extLst>
                      <a:ext uri="{FF2B5EF4-FFF2-40B4-BE49-F238E27FC236}">
                        <a16:creationId xmlns="" xmlns:a16="http://schemas.microsoft.com/office/drawing/2014/main" id="{7B513F63-2A31-2949-BE10-0C92FA03D71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39" name="Group 138">
                  <a:extLst>
                    <a:ext uri="{FF2B5EF4-FFF2-40B4-BE49-F238E27FC236}">
                      <a16:creationId xmlns="" xmlns:a16="http://schemas.microsoft.com/office/drawing/2014/main" id="{656F2479-8117-2E43-8FA0-B20A8B600D46}"/>
                    </a:ext>
                  </a:extLst>
                </p:cNvPr>
                <p:cNvGrpSpPr/>
                <p:nvPr/>
              </p:nvGrpSpPr>
              <p:grpSpPr>
                <a:xfrm>
                  <a:off x="2535325" y="4861221"/>
                  <a:ext cx="906472" cy="861157"/>
                  <a:chOff x="2615741" y="1711154"/>
                  <a:chExt cx="4826902" cy="4585603"/>
                </a:xfrm>
              </p:grpSpPr>
              <p:sp>
                <p:nvSpPr>
                  <p:cNvPr id="144" name="bk object 16">
                    <a:extLst>
                      <a:ext uri="{FF2B5EF4-FFF2-40B4-BE49-F238E27FC236}">
                        <a16:creationId xmlns="" xmlns:a16="http://schemas.microsoft.com/office/drawing/2014/main" id="{0D9FD68F-0E61-FE4F-B9C2-FA345047C81B}"/>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45" name="bk object 17">
                    <a:extLst>
                      <a:ext uri="{FF2B5EF4-FFF2-40B4-BE49-F238E27FC236}">
                        <a16:creationId xmlns="" xmlns:a16="http://schemas.microsoft.com/office/drawing/2014/main" id="{05CA7042-D316-A047-9CB6-4363D6FDC797}"/>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46" name="bk object 18">
                    <a:extLst>
                      <a:ext uri="{FF2B5EF4-FFF2-40B4-BE49-F238E27FC236}">
                        <a16:creationId xmlns="" xmlns:a16="http://schemas.microsoft.com/office/drawing/2014/main" id="{BEA45764-221C-ED4C-9283-33585ED39EAD}"/>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40" name="Group 139">
                  <a:extLst>
                    <a:ext uri="{FF2B5EF4-FFF2-40B4-BE49-F238E27FC236}">
                      <a16:creationId xmlns="" xmlns:a16="http://schemas.microsoft.com/office/drawing/2014/main" id="{443EE060-A520-1847-84A9-8AC5ADAE82C7}"/>
                    </a:ext>
                  </a:extLst>
                </p:cNvPr>
                <p:cNvGrpSpPr/>
                <p:nvPr/>
              </p:nvGrpSpPr>
              <p:grpSpPr>
                <a:xfrm>
                  <a:off x="3067207" y="4954525"/>
                  <a:ext cx="906472" cy="861157"/>
                  <a:chOff x="2615741" y="1711154"/>
                  <a:chExt cx="4826902" cy="4585603"/>
                </a:xfrm>
              </p:grpSpPr>
              <p:sp>
                <p:nvSpPr>
                  <p:cNvPr id="141" name="bk object 16">
                    <a:extLst>
                      <a:ext uri="{FF2B5EF4-FFF2-40B4-BE49-F238E27FC236}">
                        <a16:creationId xmlns="" xmlns:a16="http://schemas.microsoft.com/office/drawing/2014/main" id="{40E69E5C-128F-A141-9FCD-0E229BD4AA0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42" name="bk object 17">
                    <a:extLst>
                      <a:ext uri="{FF2B5EF4-FFF2-40B4-BE49-F238E27FC236}">
                        <a16:creationId xmlns="" xmlns:a16="http://schemas.microsoft.com/office/drawing/2014/main" id="{C4A5DFBF-42DB-A54A-81D1-D1790D0ABB7D}"/>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43" name="bk object 18">
                    <a:extLst>
                      <a:ext uri="{FF2B5EF4-FFF2-40B4-BE49-F238E27FC236}">
                        <a16:creationId xmlns="" xmlns:a16="http://schemas.microsoft.com/office/drawing/2014/main" id="{1E414EBC-5BDC-3841-B2F9-60F621FFC1D9}"/>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grpSp>
            <p:nvGrpSpPr>
              <p:cNvPr id="159" name="Group 158">
                <a:extLst>
                  <a:ext uri="{FF2B5EF4-FFF2-40B4-BE49-F238E27FC236}">
                    <a16:creationId xmlns="" xmlns:a16="http://schemas.microsoft.com/office/drawing/2014/main" id="{03338604-5C8E-9042-9A3E-D295B55AA392}"/>
                  </a:ext>
                </a:extLst>
              </p:cNvPr>
              <p:cNvGrpSpPr/>
              <p:nvPr/>
            </p:nvGrpSpPr>
            <p:grpSpPr>
              <a:xfrm>
                <a:off x="414407" y="1422430"/>
                <a:ext cx="3559272" cy="1328349"/>
                <a:chOff x="414407" y="4487333"/>
                <a:chExt cx="3559272" cy="1328349"/>
              </a:xfrm>
            </p:grpSpPr>
            <p:grpSp>
              <p:nvGrpSpPr>
                <p:cNvPr id="160" name="Group 159">
                  <a:extLst>
                    <a:ext uri="{FF2B5EF4-FFF2-40B4-BE49-F238E27FC236}">
                      <a16:creationId xmlns="" xmlns:a16="http://schemas.microsoft.com/office/drawing/2014/main" id="{0A0BEA66-F917-F04B-A4EC-866BF9B960D6}"/>
                    </a:ext>
                  </a:extLst>
                </p:cNvPr>
                <p:cNvGrpSpPr/>
                <p:nvPr/>
              </p:nvGrpSpPr>
              <p:grpSpPr>
                <a:xfrm>
                  <a:off x="414407" y="4487333"/>
                  <a:ext cx="906472" cy="861157"/>
                  <a:chOff x="2615741" y="1711154"/>
                  <a:chExt cx="4826902" cy="4585603"/>
                </a:xfrm>
              </p:grpSpPr>
              <p:sp>
                <p:nvSpPr>
                  <p:cNvPr id="181" name="bk object 16">
                    <a:extLst>
                      <a:ext uri="{FF2B5EF4-FFF2-40B4-BE49-F238E27FC236}">
                        <a16:creationId xmlns="" xmlns:a16="http://schemas.microsoft.com/office/drawing/2014/main" id="{5944426F-777D-4C49-A6A3-EFF080D7296D}"/>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endParaRPr b="1" dirty="0">
                      <a:solidFill>
                        <a:srgbClr val="FFFFFF"/>
                      </a:solidFill>
                      <a:latin typeface="Arial" panose="020B0604020202020204" pitchFamily="34" charset="0"/>
                      <a:cs typeface="Arial" panose="020B0604020202020204" pitchFamily="34" charset="0"/>
                    </a:endParaRPr>
                  </a:p>
                </p:txBody>
              </p:sp>
              <p:sp>
                <p:nvSpPr>
                  <p:cNvPr id="182" name="bk object 17">
                    <a:extLst>
                      <a:ext uri="{FF2B5EF4-FFF2-40B4-BE49-F238E27FC236}">
                        <a16:creationId xmlns="" xmlns:a16="http://schemas.microsoft.com/office/drawing/2014/main" id="{56011C69-382C-684A-848A-390FF740E316}"/>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83" name="bk object 18">
                    <a:extLst>
                      <a:ext uri="{FF2B5EF4-FFF2-40B4-BE49-F238E27FC236}">
                        <a16:creationId xmlns="" xmlns:a16="http://schemas.microsoft.com/office/drawing/2014/main" id="{9886E8AD-A213-0440-9783-B3108EC4B634}"/>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61" name="Group 160">
                  <a:extLst>
                    <a:ext uri="{FF2B5EF4-FFF2-40B4-BE49-F238E27FC236}">
                      <a16:creationId xmlns="" xmlns:a16="http://schemas.microsoft.com/office/drawing/2014/main" id="{8F0A37CB-2016-214E-9E4E-F58A287DFB49}"/>
                    </a:ext>
                  </a:extLst>
                </p:cNvPr>
                <p:cNvGrpSpPr/>
                <p:nvPr/>
              </p:nvGrpSpPr>
              <p:grpSpPr>
                <a:xfrm>
                  <a:off x="938286" y="4580637"/>
                  <a:ext cx="906472" cy="861157"/>
                  <a:chOff x="2615741" y="1711154"/>
                  <a:chExt cx="4826902" cy="4585603"/>
                </a:xfrm>
              </p:grpSpPr>
              <p:sp>
                <p:nvSpPr>
                  <p:cNvPr id="178" name="bk object 16">
                    <a:extLst>
                      <a:ext uri="{FF2B5EF4-FFF2-40B4-BE49-F238E27FC236}">
                        <a16:creationId xmlns="" xmlns:a16="http://schemas.microsoft.com/office/drawing/2014/main" id="{E7D40BAB-ACD2-864E-AF73-D98B27623C72}"/>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chemeClr val="bg2"/>
                  </a:solidFill>
                  <a:ln w="19050">
                    <a:solidFill>
                      <a:srgbClr val="A2D06F"/>
                    </a:solidFill>
                  </a:ln>
                </p:spPr>
                <p:txBody>
                  <a:bodyPr wrap="square" lIns="0" tIns="0" rIns="0" bIns="0" rtlCol="0" anchor="ctr"/>
                  <a:lstStyle/>
                  <a:p>
                    <a:pPr algn="ctr"/>
                    <a:r>
                      <a:rPr lang="en-US" b="1" dirty="0">
                        <a:solidFill>
                          <a:srgbClr val="C8102E"/>
                        </a:solidFill>
                        <a:latin typeface="Arial" panose="020B0604020202020204" pitchFamily="34" charset="0"/>
                        <a:cs typeface="Arial" panose="020B0604020202020204" pitchFamily="34" charset="0"/>
                      </a:rPr>
                      <a:t>X</a:t>
                    </a:r>
                    <a:endParaRPr dirty="0">
                      <a:solidFill>
                        <a:srgbClr val="C8102E"/>
                      </a:solidFill>
                    </a:endParaRPr>
                  </a:p>
                </p:txBody>
              </p:sp>
              <p:sp>
                <p:nvSpPr>
                  <p:cNvPr id="179" name="bk object 17">
                    <a:extLst>
                      <a:ext uri="{FF2B5EF4-FFF2-40B4-BE49-F238E27FC236}">
                        <a16:creationId xmlns="" xmlns:a16="http://schemas.microsoft.com/office/drawing/2014/main" id="{82346BB0-FBD1-3549-A60D-C1E92CA713E8}"/>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80" name="bk object 18">
                    <a:extLst>
                      <a:ext uri="{FF2B5EF4-FFF2-40B4-BE49-F238E27FC236}">
                        <a16:creationId xmlns="" xmlns:a16="http://schemas.microsoft.com/office/drawing/2014/main" id="{77F45AAD-9EB2-3A46-B311-952BF649B9A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62" name="Group 161">
                  <a:extLst>
                    <a:ext uri="{FF2B5EF4-FFF2-40B4-BE49-F238E27FC236}">
                      <a16:creationId xmlns="" xmlns:a16="http://schemas.microsoft.com/office/drawing/2014/main" id="{45B48AC0-60BA-DF4D-B523-27AC4DCB7675}"/>
                    </a:ext>
                  </a:extLst>
                </p:cNvPr>
                <p:cNvGrpSpPr/>
                <p:nvPr/>
              </p:nvGrpSpPr>
              <p:grpSpPr>
                <a:xfrm>
                  <a:off x="1471097" y="4674613"/>
                  <a:ext cx="906472" cy="861157"/>
                  <a:chOff x="2615741" y="1711154"/>
                  <a:chExt cx="4826902" cy="4585603"/>
                </a:xfrm>
              </p:grpSpPr>
              <p:sp>
                <p:nvSpPr>
                  <p:cNvPr id="175" name="bk object 16">
                    <a:extLst>
                      <a:ext uri="{FF2B5EF4-FFF2-40B4-BE49-F238E27FC236}">
                        <a16:creationId xmlns="" xmlns:a16="http://schemas.microsoft.com/office/drawing/2014/main" id="{C02CAAC4-83AB-5C43-A386-0751D8E8880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76" name="bk object 17">
                    <a:extLst>
                      <a:ext uri="{FF2B5EF4-FFF2-40B4-BE49-F238E27FC236}">
                        <a16:creationId xmlns="" xmlns:a16="http://schemas.microsoft.com/office/drawing/2014/main" id="{4A4858D0-9A6D-5746-96A0-D5166C8C97E9}"/>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77" name="bk object 18">
                    <a:extLst>
                      <a:ext uri="{FF2B5EF4-FFF2-40B4-BE49-F238E27FC236}">
                        <a16:creationId xmlns="" xmlns:a16="http://schemas.microsoft.com/office/drawing/2014/main" id="{C66068CE-6429-5443-A531-34D5F730F5F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63" name="Group 162">
                  <a:extLst>
                    <a:ext uri="{FF2B5EF4-FFF2-40B4-BE49-F238E27FC236}">
                      <a16:creationId xmlns="" xmlns:a16="http://schemas.microsoft.com/office/drawing/2014/main" id="{3443C99E-857F-6247-89F8-9421C1AA6E5D}"/>
                    </a:ext>
                  </a:extLst>
                </p:cNvPr>
                <p:cNvGrpSpPr/>
                <p:nvPr/>
              </p:nvGrpSpPr>
              <p:grpSpPr>
                <a:xfrm>
                  <a:off x="1994976" y="4767917"/>
                  <a:ext cx="906472" cy="861157"/>
                  <a:chOff x="2615741" y="1711154"/>
                  <a:chExt cx="4826902" cy="4585603"/>
                </a:xfrm>
              </p:grpSpPr>
              <p:sp>
                <p:nvSpPr>
                  <p:cNvPr id="172" name="bk object 16">
                    <a:extLst>
                      <a:ext uri="{FF2B5EF4-FFF2-40B4-BE49-F238E27FC236}">
                        <a16:creationId xmlns="" xmlns:a16="http://schemas.microsoft.com/office/drawing/2014/main" id="{1C77FA0A-B0F3-E549-BE08-0EDDE24652BC}"/>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73" name="bk object 17">
                    <a:extLst>
                      <a:ext uri="{FF2B5EF4-FFF2-40B4-BE49-F238E27FC236}">
                        <a16:creationId xmlns="" xmlns:a16="http://schemas.microsoft.com/office/drawing/2014/main" id="{39626D78-EB30-D146-BAAE-0790DE0F5E0F}"/>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74" name="bk object 18">
                    <a:extLst>
                      <a:ext uri="{FF2B5EF4-FFF2-40B4-BE49-F238E27FC236}">
                        <a16:creationId xmlns="" xmlns:a16="http://schemas.microsoft.com/office/drawing/2014/main" id="{C94114D1-B021-304C-B382-D9EE931BC60F}"/>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64" name="Group 163">
                  <a:extLst>
                    <a:ext uri="{FF2B5EF4-FFF2-40B4-BE49-F238E27FC236}">
                      <a16:creationId xmlns="" xmlns:a16="http://schemas.microsoft.com/office/drawing/2014/main" id="{45A9DFDD-156E-9E4E-9FA0-51459E70517F}"/>
                    </a:ext>
                  </a:extLst>
                </p:cNvPr>
                <p:cNvGrpSpPr/>
                <p:nvPr/>
              </p:nvGrpSpPr>
              <p:grpSpPr>
                <a:xfrm>
                  <a:off x="2535325" y="4861221"/>
                  <a:ext cx="906472" cy="861157"/>
                  <a:chOff x="2615741" y="1711154"/>
                  <a:chExt cx="4826902" cy="4585603"/>
                </a:xfrm>
              </p:grpSpPr>
              <p:sp>
                <p:nvSpPr>
                  <p:cNvPr id="169" name="bk object 16">
                    <a:extLst>
                      <a:ext uri="{FF2B5EF4-FFF2-40B4-BE49-F238E27FC236}">
                        <a16:creationId xmlns="" xmlns:a16="http://schemas.microsoft.com/office/drawing/2014/main" id="{A2F14785-6B27-2747-AD6A-570E3F84546B}"/>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70" name="bk object 17">
                    <a:extLst>
                      <a:ext uri="{FF2B5EF4-FFF2-40B4-BE49-F238E27FC236}">
                        <a16:creationId xmlns="" xmlns:a16="http://schemas.microsoft.com/office/drawing/2014/main" id="{7EB71238-8502-D64E-94AE-8D9BF5619F94}"/>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71" name="bk object 18">
                    <a:extLst>
                      <a:ext uri="{FF2B5EF4-FFF2-40B4-BE49-F238E27FC236}">
                        <a16:creationId xmlns="" xmlns:a16="http://schemas.microsoft.com/office/drawing/2014/main" id="{1185A9FD-D353-5B40-85CC-B80C1B836A17}"/>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nvGrpSpPr>
                <p:cNvPr id="165" name="Group 164">
                  <a:extLst>
                    <a:ext uri="{FF2B5EF4-FFF2-40B4-BE49-F238E27FC236}">
                      <a16:creationId xmlns="" xmlns:a16="http://schemas.microsoft.com/office/drawing/2014/main" id="{65AE5806-9C6D-7545-B9FE-D4C631A2006E}"/>
                    </a:ext>
                  </a:extLst>
                </p:cNvPr>
                <p:cNvGrpSpPr/>
                <p:nvPr/>
              </p:nvGrpSpPr>
              <p:grpSpPr>
                <a:xfrm>
                  <a:off x="3067207" y="4954525"/>
                  <a:ext cx="906472" cy="861157"/>
                  <a:chOff x="2615741" y="1711154"/>
                  <a:chExt cx="4826902" cy="4585603"/>
                </a:xfrm>
              </p:grpSpPr>
              <p:sp>
                <p:nvSpPr>
                  <p:cNvPr id="166" name="bk object 16">
                    <a:extLst>
                      <a:ext uri="{FF2B5EF4-FFF2-40B4-BE49-F238E27FC236}">
                        <a16:creationId xmlns="" xmlns:a16="http://schemas.microsoft.com/office/drawing/2014/main" id="{463BFD9F-C3EA-D648-AF3C-EBC9100C8A7E}"/>
                      </a:ext>
                    </a:extLst>
                  </p:cNvPr>
                  <p:cNvSpPr/>
                  <p:nvPr/>
                </p:nvSpPr>
                <p:spPr>
                  <a:xfrm>
                    <a:off x="2615742" y="2556328"/>
                    <a:ext cx="2837180" cy="3740150"/>
                  </a:xfrm>
                  <a:custGeom>
                    <a:avLst/>
                    <a:gdLst/>
                    <a:ahLst/>
                    <a:cxnLst/>
                    <a:rect l="l" t="t" r="r" b="b"/>
                    <a:pathLst>
                      <a:path w="2837179" h="3740150">
                        <a:moveTo>
                          <a:pt x="0" y="0"/>
                        </a:moveTo>
                        <a:lnTo>
                          <a:pt x="19278" y="3243008"/>
                        </a:lnTo>
                        <a:lnTo>
                          <a:pt x="2837053" y="3739857"/>
                        </a:lnTo>
                        <a:lnTo>
                          <a:pt x="2817761" y="496849"/>
                        </a:lnTo>
                        <a:lnTo>
                          <a:pt x="0" y="0"/>
                        </a:lnTo>
                        <a:close/>
                      </a:path>
                    </a:pathLst>
                  </a:custGeom>
                  <a:solidFill>
                    <a:srgbClr val="C8102E"/>
                  </a:solidFill>
                  <a:ln w="19050">
                    <a:solidFill>
                      <a:srgbClr val="A2D06F"/>
                    </a:solidFill>
                  </a:ln>
                </p:spPr>
                <p:txBody>
                  <a:bodyPr wrap="square" lIns="0" tIns="0" rIns="0" bIns="0" rtlCol="0" anchor="ctr"/>
                  <a:lstStyle/>
                  <a:p>
                    <a:pPr algn="ctr"/>
                    <a:r>
                      <a:rPr lang="en-US" b="1" dirty="0">
                        <a:solidFill>
                          <a:srgbClr val="FFFFFF"/>
                        </a:solidFill>
                        <a:latin typeface="Arial" panose="020B0604020202020204" pitchFamily="34" charset="0"/>
                        <a:cs typeface="Arial" panose="020B0604020202020204" pitchFamily="34" charset="0"/>
                      </a:rPr>
                      <a:t>?</a:t>
                    </a:r>
                  </a:p>
                </p:txBody>
              </p:sp>
              <p:sp>
                <p:nvSpPr>
                  <p:cNvPr id="167" name="bk object 17">
                    <a:extLst>
                      <a:ext uri="{FF2B5EF4-FFF2-40B4-BE49-F238E27FC236}">
                        <a16:creationId xmlns="" xmlns:a16="http://schemas.microsoft.com/office/drawing/2014/main" id="{708B8485-B576-1346-9ADA-9C4E8E78AD5A}"/>
                      </a:ext>
                    </a:extLst>
                  </p:cNvPr>
                  <p:cNvSpPr/>
                  <p:nvPr/>
                </p:nvSpPr>
                <p:spPr>
                  <a:xfrm>
                    <a:off x="5433504" y="2207992"/>
                    <a:ext cx="2009139" cy="4088765"/>
                  </a:xfrm>
                  <a:custGeom>
                    <a:avLst/>
                    <a:gdLst/>
                    <a:ahLst/>
                    <a:cxnLst/>
                    <a:rect l="l" t="t" r="r" b="b"/>
                    <a:pathLst>
                      <a:path w="2009140" h="4088765">
                        <a:moveTo>
                          <a:pt x="1989696" y="0"/>
                        </a:moveTo>
                        <a:lnTo>
                          <a:pt x="0" y="845185"/>
                        </a:lnTo>
                        <a:lnTo>
                          <a:pt x="19291" y="4088193"/>
                        </a:lnTo>
                        <a:lnTo>
                          <a:pt x="2008974" y="3243008"/>
                        </a:lnTo>
                        <a:lnTo>
                          <a:pt x="1989696" y="0"/>
                        </a:lnTo>
                        <a:close/>
                      </a:path>
                    </a:pathLst>
                  </a:custGeom>
                  <a:solidFill>
                    <a:srgbClr val="A2D06F"/>
                  </a:solidFill>
                </p:spPr>
                <p:txBody>
                  <a:bodyPr wrap="square" lIns="0" tIns="0" rIns="0" bIns="0" rtlCol="0"/>
                  <a:lstStyle/>
                  <a:p>
                    <a:endParaRPr>
                      <a:solidFill>
                        <a:srgbClr val="000000"/>
                      </a:solidFill>
                    </a:endParaRPr>
                  </a:p>
                </p:txBody>
              </p:sp>
              <p:sp>
                <p:nvSpPr>
                  <p:cNvPr id="168" name="bk object 18">
                    <a:extLst>
                      <a:ext uri="{FF2B5EF4-FFF2-40B4-BE49-F238E27FC236}">
                        <a16:creationId xmlns="" xmlns:a16="http://schemas.microsoft.com/office/drawing/2014/main" id="{53AF986C-9518-D746-9A1F-EB91219F9D41}"/>
                      </a:ext>
                    </a:extLst>
                  </p:cNvPr>
                  <p:cNvSpPr/>
                  <p:nvPr/>
                </p:nvSpPr>
                <p:spPr>
                  <a:xfrm>
                    <a:off x="2615741" y="1711154"/>
                    <a:ext cx="4807585" cy="1342390"/>
                  </a:xfrm>
                  <a:custGeom>
                    <a:avLst/>
                    <a:gdLst/>
                    <a:ahLst/>
                    <a:cxnLst/>
                    <a:rect l="l" t="t" r="r" b="b"/>
                    <a:pathLst>
                      <a:path w="4807584" h="1342389">
                        <a:moveTo>
                          <a:pt x="1989683" y="0"/>
                        </a:moveTo>
                        <a:lnTo>
                          <a:pt x="0" y="845172"/>
                        </a:lnTo>
                        <a:lnTo>
                          <a:pt x="2817761" y="1342021"/>
                        </a:lnTo>
                        <a:lnTo>
                          <a:pt x="4807458" y="496836"/>
                        </a:lnTo>
                        <a:lnTo>
                          <a:pt x="1989683" y="0"/>
                        </a:lnTo>
                        <a:close/>
                      </a:path>
                    </a:pathLst>
                  </a:custGeom>
                  <a:solidFill>
                    <a:srgbClr val="A2D06F"/>
                  </a:solidFill>
                </p:spPr>
                <p:txBody>
                  <a:bodyPr wrap="square" lIns="0" tIns="0" rIns="0" bIns="0" rtlCol="0"/>
                  <a:lstStyle/>
                  <a:p>
                    <a:endParaRPr>
                      <a:solidFill>
                        <a:srgbClr val="000000"/>
                      </a:solidFill>
                    </a:endParaRPr>
                  </a:p>
                </p:txBody>
              </p:sp>
            </p:grpSp>
          </p:grpSp>
        </p:grpSp>
        <p:sp>
          <p:nvSpPr>
            <p:cNvPr id="302" name="bk object 17">
              <a:extLst>
                <a:ext uri="{FF2B5EF4-FFF2-40B4-BE49-F238E27FC236}">
                  <a16:creationId xmlns="" xmlns:a16="http://schemas.microsoft.com/office/drawing/2014/main" id="{1F247BB9-A875-EB4D-9237-FC6C45814A90}"/>
                </a:ext>
              </a:extLst>
            </p:cNvPr>
            <p:cNvSpPr/>
            <p:nvPr/>
          </p:nvSpPr>
          <p:spPr>
            <a:xfrm>
              <a:off x="2904539" y="3059080"/>
              <a:ext cx="386967" cy="3798811"/>
            </a:xfrm>
            <a:custGeom>
              <a:avLst/>
              <a:gdLst>
                <a:gd name="connsiteX0" fmla="*/ 2079866 w 2079866"/>
                <a:gd name="connsiteY0" fmla="*/ 0 h 20228416"/>
                <a:gd name="connsiteX1" fmla="*/ 0 w 2079866"/>
                <a:gd name="connsiteY1" fmla="*/ 16985405 h 20228416"/>
                <a:gd name="connsiteX2" fmla="*/ 19291 w 2079866"/>
                <a:gd name="connsiteY2" fmla="*/ 20228413 h 20228416"/>
                <a:gd name="connsiteX3" fmla="*/ 2008974 w 2079866"/>
                <a:gd name="connsiteY3" fmla="*/ 19383228 h 20228416"/>
                <a:gd name="connsiteX4" fmla="*/ 2079866 w 2079866"/>
                <a:gd name="connsiteY4" fmla="*/ 0 h 20228416"/>
                <a:gd name="connsiteX0" fmla="*/ 2124947 w 2124947"/>
                <a:gd name="connsiteY0" fmla="*/ 0 h 20228411"/>
                <a:gd name="connsiteX1" fmla="*/ 0 w 2124947"/>
                <a:gd name="connsiteY1" fmla="*/ 935351 h 20228411"/>
                <a:gd name="connsiteX2" fmla="*/ 64372 w 2124947"/>
                <a:gd name="connsiteY2" fmla="*/ 20228413 h 20228411"/>
                <a:gd name="connsiteX3" fmla="*/ 2054055 w 2124947"/>
                <a:gd name="connsiteY3" fmla="*/ 19383228 h 20228411"/>
                <a:gd name="connsiteX4" fmla="*/ 2124947 w 2124947"/>
                <a:gd name="connsiteY4" fmla="*/ 0 h 20228411"/>
                <a:gd name="connsiteX0" fmla="*/ 2060574 w 2060574"/>
                <a:gd name="connsiteY0" fmla="*/ 0 h 20228411"/>
                <a:gd name="connsiteX1" fmla="*/ 251215 w 2060574"/>
                <a:gd name="connsiteY1" fmla="*/ 664844 h 20228411"/>
                <a:gd name="connsiteX2" fmla="*/ -1 w 2060574"/>
                <a:gd name="connsiteY2" fmla="*/ 20228413 h 20228411"/>
                <a:gd name="connsiteX3" fmla="*/ 1989682 w 2060574"/>
                <a:gd name="connsiteY3" fmla="*/ 19383228 h 20228411"/>
                <a:gd name="connsiteX4" fmla="*/ 2060574 w 2060574"/>
                <a:gd name="connsiteY4" fmla="*/ 0 h 20228411"/>
                <a:gd name="connsiteX0" fmla="*/ 2060574 w 2060574"/>
                <a:gd name="connsiteY0" fmla="*/ 0 h 20228411"/>
                <a:gd name="connsiteX1" fmla="*/ 115961 w 2060574"/>
                <a:gd name="connsiteY1" fmla="*/ 800098 h 20228411"/>
                <a:gd name="connsiteX2" fmla="*/ -1 w 2060574"/>
                <a:gd name="connsiteY2" fmla="*/ 20228413 h 20228411"/>
                <a:gd name="connsiteX3" fmla="*/ 1989682 w 2060574"/>
                <a:gd name="connsiteY3" fmla="*/ 19383228 h 20228411"/>
                <a:gd name="connsiteX4" fmla="*/ 2060574 w 2060574"/>
                <a:gd name="connsiteY4" fmla="*/ 0 h 20228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74" h="20228411">
                  <a:moveTo>
                    <a:pt x="2060574" y="0"/>
                  </a:moveTo>
                  <a:lnTo>
                    <a:pt x="115961" y="800098"/>
                  </a:lnTo>
                  <a:lnTo>
                    <a:pt x="-1" y="20228413"/>
                  </a:lnTo>
                  <a:lnTo>
                    <a:pt x="1989682" y="19383228"/>
                  </a:lnTo>
                  <a:lnTo>
                    <a:pt x="2060574" y="0"/>
                  </a:lnTo>
                  <a:close/>
                </a:path>
              </a:pathLst>
            </a:custGeom>
            <a:gradFill flip="none" rotWithShape="1">
              <a:gsLst>
                <a:gs pos="100000">
                  <a:srgbClr val="A2D06F"/>
                </a:gs>
                <a:gs pos="0">
                  <a:schemeClr val="bg1">
                    <a:alpha val="24000"/>
                  </a:schemeClr>
                </a:gs>
              </a:gsLst>
              <a:lin ang="5400000" scaled="0"/>
              <a:tileRect/>
            </a:gradFill>
          </p:spPr>
          <p:txBody>
            <a:bodyPr wrap="square" lIns="0" tIns="0" rIns="0" bIns="0" rtlCol="0"/>
            <a:lstStyle/>
            <a:p>
              <a:endParaRPr dirty="0">
                <a:solidFill>
                  <a:srgbClr val="000000"/>
                </a:solidFill>
              </a:endParaRPr>
            </a:p>
          </p:txBody>
        </p:sp>
        <p:sp>
          <p:nvSpPr>
            <p:cNvPr id="303" name="bk object 18">
              <a:extLst>
                <a:ext uri="{FF2B5EF4-FFF2-40B4-BE49-F238E27FC236}">
                  <a16:creationId xmlns="" xmlns:a16="http://schemas.microsoft.com/office/drawing/2014/main" id="{3276CE2A-5451-F246-85B3-ED50D79E36B2}"/>
                </a:ext>
              </a:extLst>
            </p:cNvPr>
            <p:cNvSpPr/>
            <p:nvPr/>
          </p:nvSpPr>
          <p:spPr>
            <a:xfrm>
              <a:off x="-286875" y="2484123"/>
              <a:ext cx="3557530" cy="714142"/>
            </a:xfrm>
            <a:custGeom>
              <a:avLst/>
              <a:gdLst>
                <a:gd name="connsiteX0" fmla="*/ 1989683 w 17215695"/>
                <a:gd name="connsiteY0" fmla="*/ 0 h 3802758"/>
                <a:gd name="connsiteX1" fmla="*/ 0 w 17215695"/>
                <a:gd name="connsiteY1" fmla="*/ 845172 h 3802758"/>
                <a:gd name="connsiteX2" fmla="*/ 17215695 w 17215695"/>
                <a:gd name="connsiteY2" fmla="*/ 3802758 h 3802758"/>
                <a:gd name="connsiteX3" fmla="*/ 4807458 w 17215695"/>
                <a:gd name="connsiteY3" fmla="*/ 496836 h 3802758"/>
                <a:gd name="connsiteX4" fmla="*/ 1989683 w 17215695"/>
                <a:gd name="connsiteY4" fmla="*/ 0 h 3802758"/>
                <a:gd name="connsiteX0" fmla="*/ 1989683 w 18943609"/>
                <a:gd name="connsiteY0" fmla="*/ 0 h 3802758"/>
                <a:gd name="connsiteX1" fmla="*/ 0 w 18943609"/>
                <a:gd name="connsiteY1" fmla="*/ 845172 h 3802758"/>
                <a:gd name="connsiteX2" fmla="*/ 17215695 w 18943609"/>
                <a:gd name="connsiteY2" fmla="*/ 3802758 h 3802758"/>
                <a:gd name="connsiteX3" fmla="*/ 18943609 w 18943609"/>
                <a:gd name="connsiteY3" fmla="*/ 2957574 h 3802758"/>
                <a:gd name="connsiteX4" fmla="*/ 1989683 w 18943609"/>
                <a:gd name="connsiteY4" fmla="*/ 0 h 380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3609" h="3802758">
                  <a:moveTo>
                    <a:pt x="1989683" y="0"/>
                  </a:moveTo>
                  <a:lnTo>
                    <a:pt x="0" y="845172"/>
                  </a:lnTo>
                  <a:lnTo>
                    <a:pt x="17215695" y="3802758"/>
                  </a:lnTo>
                  <a:lnTo>
                    <a:pt x="18943609" y="2957574"/>
                  </a:lnTo>
                  <a:lnTo>
                    <a:pt x="1989683" y="0"/>
                  </a:lnTo>
                  <a:close/>
                </a:path>
              </a:pathLst>
            </a:custGeom>
            <a:gradFill flip="none" rotWithShape="1">
              <a:gsLst>
                <a:gs pos="100000">
                  <a:srgbClr val="A2D06F"/>
                </a:gs>
                <a:gs pos="0">
                  <a:schemeClr val="bg1">
                    <a:alpha val="24000"/>
                  </a:schemeClr>
                </a:gs>
              </a:gsLst>
              <a:lin ang="5400000" scaled="0"/>
              <a:tileRect/>
            </a:gradFill>
          </p:spPr>
          <p:txBody>
            <a:bodyPr wrap="square" lIns="0" tIns="0" rIns="0" bIns="0" rtlCol="0"/>
            <a:lstStyle/>
            <a:p>
              <a:endParaRPr>
                <a:solidFill>
                  <a:srgbClr val="000000"/>
                </a:solidFill>
              </a:endParaRPr>
            </a:p>
          </p:txBody>
        </p:sp>
      </p:grpSp>
      <p:cxnSp>
        <p:nvCxnSpPr>
          <p:cNvPr id="10" name="Straight Connector 9">
            <a:extLst>
              <a:ext uri="{FF2B5EF4-FFF2-40B4-BE49-F238E27FC236}">
                <a16:creationId xmlns="" xmlns:a16="http://schemas.microsoft.com/office/drawing/2014/main" id="{4AAFF2F7-FF00-354E-8BF6-33A28580CB3D}"/>
              </a:ext>
            </a:extLst>
          </p:cNvPr>
          <p:cNvCxnSpPr/>
          <p:nvPr/>
        </p:nvCxnSpPr>
        <p:spPr>
          <a:xfrm>
            <a:off x="923499" y="5197263"/>
            <a:ext cx="2616200" cy="457200"/>
          </a:xfrm>
          <a:prstGeom prst="line">
            <a:avLst/>
          </a:prstGeom>
          <a:ln w="19050">
            <a:solidFill>
              <a:srgbClr val="425559"/>
            </a:solidFill>
            <a:prstDash val="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BDE3EC61-0381-CA42-90B1-7B0207ECED46}"/>
              </a:ext>
            </a:extLst>
          </p:cNvPr>
          <p:cNvSpPr txBox="1"/>
          <p:nvPr/>
        </p:nvSpPr>
        <p:spPr>
          <a:xfrm>
            <a:off x="609602" y="4940053"/>
            <a:ext cx="457200"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1</a:t>
            </a:r>
          </a:p>
        </p:txBody>
      </p:sp>
      <p:sp>
        <p:nvSpPr>
          <p:cNvPr id="896" name="TextBox 895">
            <a:extLst>
              <a:ext uri="{FF2B5EF4-FFF2-40B4-BE49-F238E27FC236}">
                <a16:creationId xmlns="" xmlns:a16="http://schemas.microsoft.com/office/drawing/2014/main" id="{0EC91F62-E2D8-B84C-8CF7-2D41BA019B9C}"/>
              </a:ext>
            </a:extLst>
          </p:cNvPr>
          <p:cNvSpPr txBox="1"/>
          <p:nvPr/>
        </p:nvSpPr>
        <p:spPr>
          <a:xfrm>
            <a:off x="3471335" y="5448053"/>
            <a:ext cx="457200" cy="369332"/>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n</a:t>
            </a:r>
          </a:p>
        </p:txBody>
      </p:sp>
      <p:cxnSp>
        <p:nvCxnSpPr>
          <p:cNvPr id="59" name="Straight Arrow Connector 58">
            <a:extLst>
              <a:ext uri="{FF2B5EF4-FFF2-40B4-BE49-F238E27FC236}">
                <a16:creationId xmlns="" xmlns:a16="http://schemas.microsoft.com/office/drawing/2014/main" id="{A1BD8B7C-E1E9-CF43-BB67-E855571039E2}"/>
              </a:ext>
            </a:extLst>
          </p:cNvPr>
          <p:cNvCxnSpPr>
            <a:cxnSpLocks/>
          </p:cNvCxnSpPr>
          <p:nvPr/>
        </p:nvCxnSpPr>
        <p:spPr>
          <a:xfrm flipV="1">
            <a:off x="3950394" y="2161196"/>
            <a:ext cx="1732297" cy="716597"/>
          </a:xfrm>
          <a:prstGeom prst="straightConnector1">
            <a:avLst/>
          </a:prstGeom>
          <a:ln w="76200">
            <a:solidFill>
              <a:srgbClr val="FFFFFF">
                <a:alpha val="72157"/>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 xmlns:a16="http://schemas.microsoft.com/office/drawing/2014/main" id="{6A6D6F34-5BE2-6F45-8CFE-7162620C3099}"/>
              </a:ext>
            </a:extLst>
          </p:cNvPr>
          <p:cNvCxnSpPr>
            <a:cxnSpLocks/>
          </p:cNvCxnSpPr>
          <p:nvPr/>
        </p:nvCxnSpPr>
        <p:spPr>
          <a:xfrm flipV="1">
            <a:off x="3950394" y="2875218"/>
            <a:ext cx="1732297" cy="716597"/>
          </a:xfrm>
          <a:prstGeom prst="straightConnector1">
            <a:avLst/>
          </a:prstGeom>
          <a:ln w="76200">
            <a:solidFill>
              <a:srgbClr val="FFFFFF">
                <a:alpha val="72157"/>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98" name="Straight Arrow Connector 897">
            <a:extLst>
              <a:ext uri="{FF2B5EF4-FFF2-40B4-BE49-F238E27FC236}">
                <a16:creationId xmlns="" xmlns:a16="http://schemas.microsoft.com/office/drawing/2014/main" id="{A92BCCD7-F776-3B4C-A060-5750617902A3}"/>
              </a:ext>
            </a:extLst>
          </p:cNvPr>
          <p:cNvCxnSpPr>
            <a:cxnSpLocks/>
          </p:cNvCxnSpPr>
          <p:nvPr/>
        </p:nvCxnSpPr>
        <p:spPr>
          <a:xfrm flipV="1">
            <a:off x="3950394" y="3589240"/>
            <a:ext cx="1732297" cy="716597"/>
          </a:xfrm>
          <a:prstGeom prst="straightConnector1">
            <a:avLst/>
          </a:prstGeom>
          <a:ln w="76200">
            <a:solidFill>
              <a:srgbClr val="FFFFFF">
                <a:alpha val="72157"/>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 xmlns:a16="http://schemas.microsoft.com/office/drawing/2014/main" id="{38688856-CE5A-A448-BD77-859D4B9D91CE}"/>
              </a:ext>
            </a:extLst>
          </p:cNvPr>
          <p:cNvCxnSpPr>
            <a:cxnSpLocks/>
          </p:cNvCxnSpPr>
          <p:nvPr/>
        </p:nvCxnSpPr>
        <p:spPr>
          <a:xfrm flipV="1">
            <a:off x="3950394" y="4303263"/>
            <a:ext cx="1732297" cy="716597"/>
          </a:xfrm>
          <a:prstGeom prst="straightConnector1">
            <a:avLst/>
          </a:prstGeom>
          <a:ln w="76200">
            <a:solidFill>
              <a:srgbClr val="FFFFFF">
                <a:alpha val="72157"/>
              </a:srgbClr>
            </a:solidFill>
            <a:tailEnd type="triangle"/>
          </a:ln>
        </p:spPr>
        <p:style>
          <a:lnRef idx="1">
            <a:schemeClr val="accent1"/>
          </a:lnRef>
          <a:fillRef idx="0">
            <a:schemeClr val="accent1"/>
          </a:fillRef>
          <a:effectRef idx="0">
            <a:schemeClr val="accent1"/>
          </a:effectRef>
          <a:fontRef idx="minor">
            <a:schemeClr val="tx1"/>
          </a:fontRef>
        </p:style>
      </p:cxnSp>
      <p:sp>
        <p:nvSpPr>
          <p:cNvPr id="900" name="TextBox 899">
            <a:extLst>
              <a:ext uri="{FF2B5EF4-FFF2-40B4-BE49-F238E27FC236}">
                <a16:creationId xmlns="" xmlns:a16="http://schemas.microsoft.com/office/drawing/2014/main" id="{79C51BE1-59EB-4447-B30D-23E68D889B09}"/>
              </a:ext>
            </a:extLst>
          </p:cNvPr>
          <p:cNvSpPr txBox="1"/>
          <p:nvPr/>
        </p:nvSpPr>
        <p:spPr>
          <a:xfrm rot="16200000">
            <a:off x="-85054" y="3301236"/>
            <a:ext cx="1456681" cy="338554"/>
          </a:xfrm>
          <a:prstGeom prst="rect">
            <a:avLst/>
          </a:prstGeom>
          <a:noFill/>
        </p:spPr>
        <p:txBody>
          <a:bodyPr wrap="none" rtlCol="0">
            <a:spAutoFit/>
          </a:bodyPr>
          <a:lstStyle/>
          <a:p>
            <a:r>
              <a:rPr lang="en-US" sz="1600" b="1" dirty="0">
                <a:solidFill>
                  <a:srgbClr val="415563"/>
                </a:solidFill>
                <a:latin typeface="Arial" panose="020B0604020202020204" pitchFamily="34" charset="0"/>
                <a:cs typeface="Arial" panose="020B0604020202020204" pitchFamily="34" charset="0"/>
              </a:rPr>
              <a:t>Test </a:t>
            </a:r>
            <a:r>
              <a:rPr lang="en-US" sz="1600" b="1" dirty="0" smtClean="0">
                <a:solidFill>
                  <a:srgbClr val="415563"/>
                </a:solidFill>
                <a:latin typeface="Arial" panose="020B0604020202020204" pitchFamily="34" charset="0"/>
                <a:cs typeface="Arial" panose="020B0604020202020204" pitchFamily="34" charset="0"/>
              </a:rPr>
              <a:t>Cases</a:t>
            </a:r>
            <a:r>
              <a:rPr lang="is-IS" sz="1600" b="1" dirty="0" smtClean="0">
                <a:solidFill>
                  <a:srgbClr val="415563"/>
                </a:solidFill>
                <a:latin typeface="Arial" panose="020B0604020202020204" pitchFamily="34" charset="0"/>
                <a:cs typeface="Arial" panose="020B0604020202020204" pitchFamily="34" charset="0"/>
              </a:rPr>
              <a:t>…</a:t>
            </a:r>
            <a:endParaRPr lang="en-US" sz="1600" b="1" dirty="0">
              <a:solidFill>
                <a:srgbClr val="415563"/>
              </a:solidFill>
              <a:latin typeface="Arial" panose="020B0604020202020204" pitchFamily="34" charset="0"/>
              <a:cs typeface="Arial" panose="020B0604020202020204" pitchFamily="34" charset="0"/>
            </a:endParaRPr>
          </a:p>
        </p:txBody>
      </p:sp>
      <p:sp>
        <p:nvSpPr>
          <p:cNvPr id="903" name="TextBox 902">
            <a:extLst>
              <a:ext uri="{FF2B5EF4-FFF2-40B4-BE49-F238E27FC236}">
                <a16:creationId xmlns="" xmlns:a16="http://schemas.microsoft.com/office/drawing/2014/main" id="{611E5CC8-35E4-ED45-922F-70EE038F4DB4}"/>
              </a:ext>
            </a:extLst>
          </p:cNvPr>
          <p:cNvSpPr txBox="1"/>
          <p:nvPr/>
        </p:nvSpPr>
        <p:spPr>
          <a:xfrm rot="19591125">
            <a:off x="4698515" y="5767767"/>
            <a:ext cx="1973617" cy="338554"/>
          </a:xfrm>
          <a:prstGeom prst="rect">
            <a:avLst/>
          </a:prstGeom>
          <a:noFill/>
        </p:spPr>
        <p:txBody>
          <a:bodyPr wrap="none" rtlCol="0">
            <a:spAutoFit/>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User </a:t>
            </a:r>
            <a:r>
              <a:rPr lang="en-US" sz="1600" b="1" dirty="0" smtClean="0">
                <a:solidFill>
                  <a:schemeClr val="tx1">
                    <a:lumMod val="65000"/>
                    <a:lumOff val="35000"/>
                  </a:schemeClr>
                </a:solidFill>
                <a:latin typeface="Arial" panose="020B0604020202020204" pitchFamily="34" charset="0"/>
                <a:cs typeface="Arial" panose="020B0604020202020204" pitchFamily="34" charset="0"/>
              </a:rPr>
              <a:t>Conditions</a:t>
            </a:r>
            <a:r>
              <a:rPr lang="is-IS" sz="1600" b="1" dirty="0" smtClean="0">
                <a:solidFill>
                  <a:schemeClr val="tx1">
                    <a:lumMod val="65000"/>
                    <a:lumOff val="35000"/>
                  </a:schemeClr>
                </a:solidFill>
                <a:latin typeface="Arial" panose="020B0604020202020204" pitchFamily="34" charset="0"/>
                <a:cs typeface="Arial" panose="020B0604020202020204" pitchFamily="34" charset="0"/>
              </a:rPr>
              <a:t>…</a:t>
            </a:r>
            <a:endParaRPr lang="en-US" sz="1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05" name="TextBox 904">
            <a:extLst>
              <a:ext uri="{FF2B5EF4-FFF2-40B4-BE49-F238E27FC236}">
                <a16:creationId xmlns="" xmlns:a16="http://schemas.microsoft.com/office/drawing/2014/main" id="{989B0364-9A10-3243-BD61-FFCD1AB721F0}"/>
              </a:ext>
            </a:extLst>
          </p:cNvPr>
          <p:cNvSpPr txBox="1"/>
          <p:nvPr/>
        </p:nvSpPr>
        <p:spPr>
          <a:xfrm rot="710915">
            <a:off x="4005919" y="5544714"/>
            <a:ext cx="1074333" cy="276999"/>
          </a:xfrm>
          <a:prstGeom prst="rect">
            <a:avLst/>
          </a:prstGeom>
          <a:noFill/>
        </p:spPr>
        <p:txBody>
          <a:bodyPr wrap="none" rtlCol="0">
            <a:spAutoFit/>
          </a:bodyPr>
          <a:lstStyle/>
          <a:p>
            <a:r>
              <a:rPr lang="en-US" sz="1200" b="1" dirty="0">
                <a:solidFill>
                  <a:srgbClr val="415563"/>
                </a:solidFill>
                <a:latin typeface="Arial" panose="020B0604020202020204" pitchFamily="34" charset="0"/>
                <a:cs typeface="Arial" panose="020B0604020202020204" pitchFamily="34" charset="0"/>
              </a:rPr>
              <a:t>Platform/OS</a:t>
            </a:r>
          </a:p>
        </p:txBody>
      </p:sp>
      <p:sp>
        <p:nvSpPr>
          <p:cNvPr id="906" name="TextBox 905">
            <a:extLst>
              <a:ext uri="{FF2B5EF4-FFF2-40B4-BE49-F238E27FC236}">
                <a16:creationId xmlns="" xmlns:a16="http://schemas.microsoft.com/office/drawing/2014/main" id="{8130A0F8-7E34-5B40-BCA6-EFCC349D898A}"/>
              </a:ext>
            </a:extLst>
          </p:cNvPr>
          <p:cNvSpPr txBox="1"/>
          <p:nvPr/>
        </p:nvSpPr>
        <p:spPr>
          <a:xfrm rot="710915">
            <a:off x="4518228" y="5298872"/>
            <a:ext cx="1007007" cy="276999"/>
          </a:xfrm>
          <a:prstGeom prst="rect">
            <a:avLst/>
          </a:prstGeom>
          <a:noFill/>
        </p:spPr>
        <p:txBody>
          <a:bodyPr wrap="none" rtlCol="0">
            <a:spAutoFit/>
          </a:bodyPr>
          <a:lstStyle/>
          <a:p>
            <a:r>
              <a:rPr lang="en-US" sz="1200" b="1" dirty="0">
                <a:solidFill>
                  <a:srgbClr val="415563"/>
                </a:solidFill>
                <a:latin typeface="Arial" panose="020B0604020202020204" pitchFamily="34" charset="0"/>
                <a:cs typeface="Arial" panose="020B0604020202020204" pitchFamily="34" charset="0"/>
              </a:rPr>
              <a:t>Orientation</a:t>
            </a:r>
          </a:p>
        </p:txBody>
      </p:sp>
      <p:sp>
        <p:nvSpPr>
          <p:cNvPr id="907" name="TextBox 906">
            <a:extLst>
              <a:ext uri="{FF2B5EF4-FFF2-40B4-BE49-F238E27FC236}">
                <a16:creationId xmlns="" xmlns:a16="http://schemas.microsoft.com/office/drawing/2014/main" id="{5518BD72-9E4F-1342-8195-ACD18AF01849}"/>
              </a:ext>
            </a:extLst>
          </p:cNvPr>
          <p:cNvSpPr txBox="1"/>
          <p:nvPr/>
        </p:nvSpPr>
        <p:spPr>
          <a:xfrm rot="710915">
            <a:off x="4921263" y="5070273"/>
            <a:ext cx="827471" cy="276999"/>
          </a:xfrm>
          <a:prstGeom prst="rect">
            <a:avLst/>
          </a:prstGeom>
          <a:noFill/>
        </p:spPr>
        <p:txBody>
          <a:bodyPr wrap="none" rtlCol="0">
            <a:spAutoFit/>
          </a:bodyPr>
          <a:lstStyle/>
          <a:p>
            <a:r>
              <a:rPr lang="en-US" sz="1200" b="1" dirty="0">
                <a:solidFill>
                  <a:srgbClr val="415563"/>
                </a:solidFill>
                <a:latin typeface="Arial" panose="020B0604020202020204" pitchFamily="34" charset="0"/>
                <a:cs typeface="Arial" panose="020B0604020202020204" pitchFamily="34" charset="0"/>
              </a:rPr>
              <a:t>Location</a:t>
            </a:r>
          </a:p>
        </p:txBody>
      </p:sp>
      <p:sp>
        <p:nvSpPr>
          <p:cNvPr id="908" name="TextBox 907">
            <a:extLst>
              <a:ext uri="{FF2B5EF4-FFF2-40B4-BE49-F238E27FC236}">
                <a16:creationId xmlns="" xmlns:a16="http://schemas.microsoft.com/office/drawing/2014/main" id="{A334E4A3-BD08-634E-BAF6-FAAE5364DC0A}"/>
              </a:ext>
            </a:extLst>
          </p:cNvPr>
          <p:cNvSpPr txBox="1"/>
          <p:nvPr/>
        </p:nvSpPr>
        <p:spPr>
          <a:xfrm rot="710915">
            <a:off x="5254223" y="4953738"/>
            <a:ext cx="1504643" cy="276999"/>
          </a:xfrm>
          <a:prstGeom prst="rect">
            <a:avLst/>
          </a:prstGeom>
          <a:noFill/>
        </p:spPr>
        <p:txBody>
          <a:bodyPr wrap="none" rtlCol="0">
            <a:spAutoFit/>
          </a:bodyPr>
          <a:lstStyle/>
          <a:p>
            <a:r>
              <a:rPr lang="en-US" sz="1200" b="1" dirty="0">
                <a:solidFill>
                  <a:srgbClr val="415563"/>
                </a:solidFill>
                <a:latin typeface="Arial" panose="020B0604020202020204" pitchFamily="34" charset="0"/>
                <a:cs typeface="Arial" panose="020B0604020202020204" pitchFamily="34" charset="0"/>
              </a:rPr>
              <a:t>Background Apps</a:t>
            </a:r>
          </a:p>
        </p:txBody>
      </p:sp>
      <p:sp>
        <p:nvSpPr>
          <p:cNvPr id="909" name="TextBox 908">
            <a:extLst>
              <a:ext uri="{FF2B5EF4-FFF2-40B4-BE49-F238E27FC236}">
                <a16:creationId xmlns="" xmlns:a16="http://schemas.microsoft.com/office/drawing/2014/main" id="{A662524D-2227-A740-9075-468E508AB93F}"/>
              </a:ext>
            </a:extLst>
          </p:cNvPr>
          <p:cNvSpPr txBox="1"/>
          <p:nvPr/>
        </p:nvSpPr>
        <p:spPr>
          <a:xfrm rot="710915">
            <a:off x="5589972" y="4808268"/>
            <a:ext cx="1640193" cy="276999"/>
          </a:xfrm>
          <a:prstGeom prst="rect">
            <a:avLst/>
          </a:prstGeom>
          <a:noFill/>
        </p:spPr>
        <p:txBody>
          <a:bodyPr wrap="none" rtlCol="0">
            <a:spAutoFit/>
          </a:bodyPr>
          <a:lstStyle/>
          <a:p>
            <a:r>
              <a:rPr lang="en-US" sz="1200" b="1" smtClean="0">
                <a:solidFill>
                  <a:srgbClr val="415563"/>
                </a:solidFill>
                <a:latin typeface="Arial" panose="020B0604020202020204" pitchFamily="34" charset="0"/>
                <a:cs typeface="Arial" panose="020B0604020202020204" pitchFamily="34" charset="0"/>
              </a:rPr>
              <a:t>Network Conditions</a:t>
            </a:r>
            <a:endParaRPr lang="en-US" sz="1200" b="1" dirty="0">
              <a:solidFill>
                <a:srgbClr val="415563"/>
              </a:solidFill>
              <a:latin typeface="Arial" panose="020B0604020202020204" pitchFamily="34" charset="0"/>
              <a:cs typeface="Arial" panose="020B0604020202020204" pitchFamily="34" charset="0"/>
            </a:endParaRPr>
          </a:p>
        </p:txBody>
      </p:sp>
      <p:sp>
        <p:nvSpPr>
          <p:cNvPr id="912" name="TextBox 911">
            <a:extLst>
              <a:ext uri="{FF2B5EF4-FFF2-40B4-BE49-F238E27FC236}">
                <a16:creationId xmlns="" xmlns:a16="http://schemas.microsoft.com/office/drawing/2014/main" id="{9FE7CFAD-2DDD-9140-9072-5D560A033E7F}"/>
              </a:ext>
            </a:extLst>
          </p:cNvPr>
          <p:cNvSpPr txBox="1"/>
          <p:nvPr/>
        </p:nvSpPr>
        <p:spPr>
          <a:xfrm rot="710915">
            <a:off x="938186" y="5652830"/>
            <a:ext cx="2214068" cy="338554"/>
          </a:xfrm>
          <a:prstGeom prst="rect">
            <a:avLst/>
          </a:prstGeom>
          <a:noFill/>
        </p:spPr>
        <p:txBody>
          <a:bodyPr wrap="none" rtlCol="0">
            <a:spAutoFit/>
          </a:bodyPr>
          <a:lstStyle/>
          <a:p>
            <a:r>
              <a:rPr lang="en-US" sz="1600" b="1" dirty="0">
                <a:solidFill>
                  <a:srgbClr val="415563"/>
                </a:solidFill>
                <a:latin typeface="Arial" panose="020B0604020202020204" pitchFamily="34" charset="0"/>
                <a:cs typeface="Arial" panose="020B0604020202020204" pitchFamily="34" charset="0"/>
              </a:rPr>
              <a:t>Platform </a:t>
            </a:r>
            <a:r>
              <a:rPr lang="en-US" sz="1600" b="1" dirty="0" smtClean="0">
                <a:solidFill>
                  <a:srgbClr val="415563"/>
                </a:solidFill>
                <a:latin typeface="Arial" panose="020B0604020202020204" pitchFamily="34" charset="0"/>
                <a:cs typeface="Arial" panose="020B0604020202020204" pitchFamily="34" charset="0"/>
              </a:rPr>
              <a:t>Coverage</a:t>
            </a:r>
            <a:r>
              <a:rPr lang="is-IS" sz="1600" b="1" dirty="0" smtClean="0">
                <a:solidFill>
                  <a:srgbClr val="415563"/>
                </a:solidFill>
                <a:latin typeface="Arial" panose="020B0604020202020204" pitchFamily="34" charset="0"/>
                <a:cs typeface="Arial" panose="020B0604020202020204" pitchFamily="34" charset="0"/>
              </a:rPr>
              <a:t>…</a:t>
            </a:r>
            <a:endParaRPr lang="en-US" sz="1600" b="1" dirty="0">
              <a:solidFill>
                <a:srgbClr val="415563"/>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387748" y="299193"/>
            <a:ext cx="8910808" cy="297638"/>
          </a:xfrm>
        </p:spPr>
        <p:txBody>
          <a:bodyPr/>
          <a:lstStyle/>
          <a:p>
            <a:r>
              <a:rPr lang="en-US" dirty="0" smtClean="0"/>
              <a:t>Maximizing Digital </a:t>
            </a:r>
            <a:r>
              <a:rPr lang="en-US" dirty="0" smtClean="0"/>
              <a:t>Test Coverage</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023" y="814530"/>
            <a:ext cx="3895276" cy="5095565"/>
          </a:xfrm>
          <a:prstGeom prst="rect">
            <a:avLst/>
          </a:prstGeom>
        </p:spPr>
      </p:pic>
      <p:sp>
        <p:nvSpPr>
          <p:cNvPr id="12" name="TextBox 11"/>
          <p:cNvSpPr txBox="1"/>
          <p:nvPr/>
        </p:nvSpPr>
        <p:spPr>
          <a:xfrm>
            <a:off x="7780527" y="6127794"/>
            <a:ext cx="3508268" cy="369332"/>
          </a:xfrm>
          <a:prstGeom prst="rect">
            <a:avLst/>
          </a:prstGeom>
          <a:noFill/>
        </p:spPr>
        <p:txBody>
          <a:bodyPr wrap="none" rtlCol="0">
            <a:spAutoFit/>
          </a:bodyPr>
          <a:lstStyle/>
          <a:p>
            <a:r>
              <a:rPr lang="en-US" dirty="0" smtClean="0">
                <a:hlinkClick r:id="rId4"/>
              </a:rPr>
              <a:t>Factors – Digital Test Index Q1 2018</a:t>
            </a:r>
            <a:endParaRPr lang="en-US" dirty="0"/>
          </a:p>
        </p:txBody>
      </p:sp>
    </p:spTree>
    <p:extLst>
      <p:ext uri="{BB962C8B-B14F-4D97-AF65-F5344CB8AC3E}">
        <p14:creationId xmlns:p14="http://schemas.microsoft.com/office/powerpoint/2010/main" val="1452732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389620" cy="793750"/>
          </a:xfrm>
        </p:spPr>
        <p:txBody>
          <a:bodyPr/>
          <a:lstStyle/>
          <a:p>
            <a:r>
              <a:rPr lang="en-US" dirty="0" smtClean="0"/>
              <a:t>Facebook’s focus on test coverage</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6803" y="847726"/>
            <a:ext cx="3175977" cy="1860272"/>
          </a:xfrm>
        </p:spPr>
      </p:pic>
      <p:sp>
        <p:nvSpPr>
          <p:cNvPr id="4" name="Date Placeholder 3"/>
          <p:cNvSpPr>
            <a:spLocks noGrp="1"/>
          </p:cNvSpPr>
          <p:nvPr>
            <p:ph type="dt" sz="half" idx="10"/>
          </p:nvPr>
        </p:nvSpPr>
        <p:spPr/>
        <p:txBody>
          <a:bodyPr/>
          <a:lstStyle/>
          <a:p>
            <a:pPr>
              <a:defRPr/>
            </a:pPr>
            <a:fld id="{54C73694-E4C1-EF49-B7E6-4C7EB835D076}" type="datetime1">
              <a:rPr lang="en-US" smtClean="0"/>
              <a:pPr>
                <a:defRPr/>
              </a:pPr>
              <a:t>4/11/18</a:t>
            </a:fld>
            <a:endParaRPr lang="en-US"/>
          </a:p>
        </p:txBody>
      </p:sp>
      <p:sp>
        <p:nvSpPr>
          <p:cNvPr id="5" name="Slide Number Placeholder 4"/>
          <p:cNvSpPr>
            <a:spLocks noGrp="1"/>
          </p:cNvSpPr>
          <p:nvPr>
            <p:ph type="sldNum" sz="quarter" idx="11"/>
          </p:nvPr>
        </p:nvSpPr>
        <p:spPr/>
        <p:txBody>
          <a:bodyPr/>
          <a:lstStyle/>
          <a:p>
            <a:pPr>
              <a:defRPr/>
            </a:pPr>
            <a:fld id="{17C96633-A574-4B49-B2BF-240845221068}" type="slidenum">
              <a:rPr lang="en-US" smtClean="0"/>
              <a:pPr>
                <a:defRPr/>
              </a:pPr>
              <a:t>19</a:t>
            </a:fld>
            <a:endParaRPr lang="en-US"/>
          </a:p>
        </p:txBody>
      </p:sp>
      <p:sp>
        <p:nvSpPr>
          <p:cNvPr id="6" name="Footer Placeholder 5"/>
          <p:cNvSpPr>
            <a:spLocks noGrp="1"/>
          </p:cNvSpPr>
          <p:nvPr>
            <p:ph type="ftr" sz="quarter" idx="12"/>
          </p:nvPr>
        </p:nvSpPr>
        <p:spPr/>
        <p:txBody>
          <a:bodyPr/>
          <a:lstStyle/>
          <a:p>
            <a:pPr>
              <a:defRPr/>
            </a:pPr>
            <a:r>
              <a:rPr lang="en-US" smtClean="0"/>
              <a:t>© 2015, Perfecto Mobile Ltd.  All Rights Reserved.  </a:t>
            </a:r>
            <a:endParaRPr lang="en-US"/>
          </a:p>
        </p:txBody>
      </p:sp>
      <p:sp>
        <p:nvSpPr>
          <p:cNvPr id="7" name="Rectangle 6"/>
          <p:cNvSpPr/>
          <p:nvPr/>
        </p:nvSpPr>
        <p:spPr>
          <a:xfrm>
            <a:off x="129540" y="1062771"/>
            <a:ext cx="6096000" cy="954107"/>
          </a:xfrm>
          <a:prstGeom prst="rect">
            <a:avLst/>
          </a:prstGeom>
        </p:spPr>
        <p:txBody>
          <a:bodyPr>
            <a:spAutoFit/>
          </a:bodyPr>
          <a:lstStyle/>
          <a:p>
            <a:r>
              <a:rPr lang="en-US" sz="2800" u="sng" dirty="0">
                <a:solidFill>
                  <a:srgbClr val="000000"/>
                </a:solidFill>
                <a:latin typeface="Open Sans Condensed" charset="0"/>
                <a:hlinkClick r:id="rId3"/>
              </a:rPr>
              <a:t>Facebook Reveals Secret Mobile Testing Lab Filled With Thousands Of Devices</a:t>
            </a:r>
            <a:endParaRPr lang="en-US" sz="2800" b="0" i="0" dirty="0">
              <a:solidFill>
                <a:srgbClr val="222222"/>
              </a:solidFill>
              <a:effectLst/>
              <a:latin typeface="Open Sans Condense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856" y="2912734"/>
            <a:ext cx="4297374" cy="18754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1160" y="4870666"/>
            <a:ext cx="2675890" cy="1780959"/>
          </a:xfrm>
          <a:prstGeom prst="rect">
            <a:avLst/>
          </a:prstGeom>
        </p:spPr>
      </p:pic>
      <p:sp>
        <p:nvSpPr>
          <p:cNvPr id="12" name="TextBox 11"/>
          <p:cNvSpPr txBox="1"/>
          <p:nvPr/>
        </p:nvSpPr>
        <p:spPr>
          <a:xfrm>
            <a:off x="342900" y="2514600"/>
            <a:ext cx="5040630" cy="3139321"/>
          </a:xfrm>
          <a:prstGeom prst="rect">
            <a:avLst/>
          </a:prstGeom>
          <a:noFill/>
        </p:spPr>
        <p:txBody>
          <a:bodyPr wrap="square" rtlCol="0">
            <a:spAutoFit/>
          </a:bodyPr>
          <a:lstStyle/>
          <a:p>
            <a:pPr marL="285750" indent="-285750">
              <a:buFont typeface="Arial" charset="0"/>
              <a:buChar char="•"/>
            </a:pPr>
            <a:r>
              <a:rPr lang="en-US" sz="2000" dirty="0"/>
              <a:t>C</a:t>
            </a:r>
            <a:r>
              <a:rPr lang="en-US" sz="2000" dirty="0" smtClean="0"/>
              <a:t>onstantly </a:t>
            </a:r>
            <a:r>
              <a:rPr lang="en-US" sz="2000" dirty="0"/>
              <a:t>testing their </a:t>
            </a:r>
            <a:r>
              <a:rPr lang="en-US" sz="2000" dirty="0" smtClean="0"/>
              <a:t>apps </a:t>
            </a:r>
            <a:r>
              <a:rPr lang="en-US" sz="2000" dirty="0"/>
              <a:t>across thousands of </a:t>
            </a:r>
            <a:r>
              <a:rPr lang="en-US" sz="2000" dirty="0" smtClean="0"/>
              <a:t>units (2,000 real devices growing to 4,000)</a:t>
            </a:r>
          </a:p>
          <a:p>
            <a:pPr marL="285750" indent="-285750">
              <a:buFont typeface="Arial" charset="0"/>
              <a:buChar char="•"/>
            </a:pPr>
            <a:r>
              <a:rPr lang="en-US" sz="2000" dirty="0"/>
              <a:t>The same testing process is applied to the Facebook app, Messenger, and Instagram. Whenever a change is made, it's first tested across all of the </a:t>
            </a:r>
            <a:r>
              <a:rPr lang="en-US" sz="2000" dirty="0" smtClean="0"/>
              <a:t>devices</a:t>
            </a:r>
          </a:p>
          <a:p>
            <a:pPr marL="285750" indent="-285750">
              <a:buFont typeface="Arial" charset="0"/>
              <a:buChar char="•"/>
            </a:pPr>
            <a:r>
              <a:rPr lang="en-US" sz="2000" dirty="0"/>
              <a:t>Every rack has its own </a:t>
            </a:r>
            <a:r>
              <a:rPr lang="en-US" sz="2000" dirty="0" err="1"/>
              <a:t>WiFi</a:t>
            </a:r>
            <a:r>
              <a:rPr lang="en-US" sz="2000" dirty="0"/>
              <a:t> </a:t>
            </a:r>
            <a:r>
              <a:rPr lang="en-US" sz="2000" dirty="0" smtClean="0"/>
              <a:t>signal</a:t>
            </a:r>
          </a:p>
          <a:p>
            <a:pPr marL="285750" indent="-285750">
              <a:buFont typeface="Arial" charset="0"/>
              <a:buChar char="•"/>
            </a:pPr>
            <a:r>
              <a:rPr lang="en-US" sz="2000" dirty="0" smtClean="0"/>
              <a:t>No device emulators</a:t>
            </a:r>
          </a:p>
          <a:p>
            <a:pPr marL="285750" indent="-285750">
              <a:buFont typeface="Arial" charset="0"/>
              <a:buChar char="•"/>
            </a:pPr>
            <a:endParaRPr lang="en-US" dirty="0"/>
          </a:p>
        </p:txBody>
      </p:sp>
    </p:spTree>
    <p:extLst>
      <p:ext uri="{BB962C8B-B14F-4D97-AF65-F5344CB8AC3E}">
        <p14:creationId xmlns:p14="http://schemas.microsoft.com/office/powerpoint/2010/main" val="651238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6284" y="5979942"/>
            <a:ext cx="2166423" cy="70118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56879"/>
            <a:ext cx="1146516" cy="982036"/>
          </a:xfrm>
          <a:prstGeom prst="rect">
            <a:avLst/>
          </a:prstGeom>
        </p:spPr>
      </p:pic>
      <p:sp>
        <p:nvSpPr>
          <p:cNvPr id="9" name="TextBox 8"/>
          <p:cNvSpPr txBox="1"/>
          <p:nvPr/>
        </p:nvSpPr>
        <p:spPr>
          <a:xfrm>
            <a:off x="1234454" y="251549"/>
            <a:ext cx="10222200" cy="954107"/>
          </a:xfrm>
          <a:prstGeom prst="rect">
            <a:avLst/>
          </a:prstGeom>
          <a:noFill/>
          <a:effectLst>
            <a:outerShdw blurRad="88900" dist="50800" dir="3000000" algn="ctr" rotWithShape="0">
              <a:srgbClr val="000000">
                <a:alpha val="43137"/>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bg1"/>
                </a:solidFill>
                <a:effectLst/>
                <a:uLnTx/>
                <a:uFillTx/>
                <a:latin typeface="OfficinaSanITCBol" panose="02000806040000020004" pitchFamily="2" charset="0"/>
              </a:rPr>
              <a:t>Over the next decade, as many as half of all U.S. </a:t>
            </a:r>
            <a:r>
              <a:rPr kumimoji="0" lang="en-US" sz="2800" b="0" i="0" u="none" strike="noStrike" kern="0" cap="none" spc="0" normalizeH="0" baseline="0" noProof="0" dirty="0">
                <a:ln>
                  <a:noFill/>
                </a:ln>
                <a:solidFill>
                  <a:schemeClr val="bg1"/>
                </a:solidFill>
                <a:effectLst/>
                <a:uLnTx/>
                <a:uFillTx/>
                <a:latin typeface="OfficinaSanITCBol" panose="02000806040000020004" pitchFamily="2" charset="0"/>
              </a:rPr>
              <a:t>bank branches could disappear </a:t>
            </a:r>
            <a:r>
              <a:rPr kumimoji="0" lang="en-US" sz="1100" b="0" i="0" u="none" strike="noStrike" kern="0" cap="none" spc="0" normalizeH="0" baseline="90000" noProof="0" dirty="0">
                <a:ln>
                  <a:noFill/>
                </a:ln>
                <a:solidFill>
                  <a:schemeClr val="bg1"/>
                </a:solidFill>
                <a:effectLst/>
                <a:uLnTx/>
                <a:uFillTx/>
                <a:latin typeface="OfficinaSanITCBol" panose="02000806040000020004" pitchFamily="2" charset="0"/>
              </a:rPr>
              <a:t>*</a:t>
            </a:r>
          </a:p>
        </p:txBody>
      </p:sp>
      <p:sp>
        <p:nvSpPr>
          <p:cNvPr id="2" name="Rectangle 1"/>
          <p:cNvSpPr/>
          <p:nvPr/>
        </p:nvSpPr>
        <p:spPr>
          <a:xfrm>
            <a:off x="2844853" y="896905"/>
            <a:ext cx="2710999" cy="261610"/>
          </a:xfrm>
          <a:prstGeom prst="rect">
            <a:avLst/>
          </a:prstGeom>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lumMod val="85000"/>
                  </a:schemeClr>
                </a:solidFill>
                <a:effectLst/>
                <a:uLnTx/>
                <a:uFillTx/>
                <a:latin typeface="OfficinaSanITCBol" panose="02000806040000020004" pitchFamily="2" charset="0"/>
              </a:rPr>
              <a:t>*Keefe, </a:t>
            </a:r>
            <a:r>
              <a:rPr kumimoji="0" lang="en-US" sz="1100" b="0" i="0" u="none" strike="noStrike" kern="0" cap="none" spc="0" normalizeH="0" baseline="0" noProof="0" dirty="0" err="1">
                <a:ln>
                  <a:noFill/>
                </a:ln>
                <a:solidFill>
                  <a:schemeClr val="bg1">
                    <a:lumMod val="85000"/>
                  </a:schemeClr>
                </a:solidFill>
                <a:effectLst/>
                <a:uLnTx/>
                <a:uFillTx/>
                <a:latin typeface="OfficinaSanITCBol" panose="02000806040000020004" pitchFamily="2" charset="0"/>
              </a:rPr>
              <a:t>Bruyette</a:t>
            </a:r>
            <a:r>
              <a:rPr kumimoji="0" lang="en-US" sz="1100" b="0" i="0" u="none" strike="noStrike" kern="0" cap="none" spc="0" normalizeH="0" baseline="0" noProof="0" dirty="0">
                <a:ln>
                  <a:noFill/>
                </a:ln>
                <a:solidFill>
                  <a:schemeClr val="bg1">
                    <a:lumMod val="85000"/>
                  </a:schemeClr>
                </a:solidFill>
                <a:effectLst/>
                <a:uLnTx/>
                <a:uFillTx/>
                <a:latin typeface="OfficinaSanITCBol" panose="02000806040000020004" pitchFamily="2" charset="0"/>
              </a:rPr>
              <a:t> &amp; Woods </a:t>
            </a:r>
            <a:r>
              <a:rPr kumimoji="0" lang="en-US" sz="1100" b="0" i="0" u="none" strike="noStrike" kern="0" cap="none" spc="0" normalizeH="0" baseline="0" noProof="0" dirty="0" smtClean="0">
                <a:ln>
                  <a:noFill/>
                </a:ln>
                <a:solidFill>
                  <a:schemeClr val="bg1">
                    <a:lumMod val="85000"/>
                  </a:schemeClr>
                </a:solidFill>
                <a:effectLst/>
                <a:uLnTx/>
                <a:uFillTx/>
                <a:latin typeface="OfficinaSanITCBol" panose="02000806040000020004" pitchFamily="2" charset="0"/>
              </a:rPr>
              <a:t>Research - 2017 </a:t>
            </a:r>
            <a:endParaRPr kumimoji="0" lang="en-US" sz="1100" b="0" i="0" u="none" strike="noStrike" kern="0" cap="none" spc="0" normalizeH="0" baseline="0" noProof="0" dirty="0">
              <a:ln>
                <a:noFill/>
              </a:ln>
              <a:solidFill>
                <a:schemeClr val="bg1"/>
              </a:solidFill>
              <a:effectLst/>
              <a:uLnTx/>
              <a:uFillTx/>
              <a:latin typeface="OfficinaSanITCBol" panose="02000806040000020004" pitchFamily="2"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8317" y="1968112"/>
            <a:ext cx="2520058" cy="471038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3156" y="1374120"/>
            <a:ext cx="2809875" cy="57150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371" y="2126503"/>
            <a:ext cx="6069330" cy="4551998"/>
          </a:xfrm>
          <a:prstGeom prst="rect">
            <a:avLst/>
          </a:prstGeom>
        </p:spPr>
      </p:pic>
      <p:sp>
        <p:nvSpPr>
          <p:cNvPr id="11" name="TextBox 10"/>
          <p:cNvSpPr txBox="1"/>
          <p:nvPr/>
        </p:nvSpPr>
        <p:spPr>
          <a:xfrm>
            <a:off x="184371" y="5201173"/>
            <a:ext cx="6161183" cy="1477328"/>
          </a:xfrm>
          <a:prstGeom prst="rect">
            <a:avLst/>
          </a:prstGeom>
          <a:noFill/>
        </p:spPr>
        <p:txBody>
          <a:bodyPr wrap="square" rtlCol="0">
            <a:spAutoFit/>
          </a:bodyPr>
          <a:lstStyle/>
          <a:p>
            <a:r>
              <a:rPr lang="en-US" i="1" dirty="0" smtClean="0"/>
              <a:t>“Consumer </a:t>
            </a:r>
            <a:r>
              <a:rPr lang="en-US" i="1" dirty="0"/>
              <a:t>visits to retail bank branches are set to drop 36% between 2017 and 2022, with mobile transactions rising 121% in the same period, as customers increasingly shift to accessing their banking information via apps and secure, responsive sites on their mobile devices</a:t>
            </a:r>
            <a:r>
              <a:rPr lang="en-US" i="1" dirty="0" smtClean="0"/>
              <a:t>.” </a:t>
            </a:r>
            <a:r>
              <a:rPr lang="en-US" dirty="0" smtClean="0"/>
              <a:t>– The Financial Brand, July 2017</a:t>
            </a:r>
            <a:endParaRPr lang="en-US" i="1" dirty="0"/>
          </a:p>
        </p:txBody>
      </p:sp>
    </p:spTree>
    <p:extLst>
      <p:ext uri="{BB962C8B-B14F-4D97-AF65-F5344CB8AC3E}">
        <p14:creationId xmlns:p14="http://schemas.microsoft.com/office/powerpoint/2010/main" val="3929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9178290" cy="793750"/>
          </a:xfrm>
        </p:spPr>
        <p:txBody>
          <a:bodyPr/>
          <a:lstStyle/>
          <a:p>
            <a:r>
              <a:rPr lang="en-US" dirty="0" smtClean="0"/>
              <a:t>IDC says automation is critical to quality</a:t>
            </a:r>
            <a:r>
              <a:rPr lang="is-IS" dirty="0" smtClean="0"/>
              <a: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51" y="1062991"/>
            <a:ext cx="5663499" cy="1583908"/>
          </a:xfrm>
        </p:spPr>
      </p:pic>
      <p:sp>
        <p:nvSpPr>
          <p:cNvPr id="4" name="Date Placeholder 3"/>
          <p:cNvSpPr>
            <a:spLocks noGrp="1"/>
          </p:cNvSpPr>
          <p:nvPr>
            <p:ph type="dt" sz="half" idx="10"/>
          </p:nvPr>
        </p:nvSpPr>
        <p:spPr/>
        <p:txBody>
          <a:bodyPr/>
          <a:lstStyle/>
          <a:p>
            <a:pPr>
              <a:defRPr/>
            </a:pPr>
            <a:fld id="{54C73694-E4C1-EF49-B7E6-4C7EB835D076}" type="datetime1">
              <a:rPr lang="en-US" smtClean="0"/>
              <a:pPr>
                <a:defRPr/>
              </a:pPr>
              <a:t>4/11/18</a:t>
            </a:fld>
            <a:endParaRPr lang="en-US"/>
          </a:p>
        </p:txBody>
      </p:sp>
      <p:sp>
        <p:nvSpPr>
          <p:cNvPr id="5" name="Slide Number Placeholder 4"/>
          <p:cNvSpPr>
            <a:spLocks noGrp="1"/>
          </p:cNvSpPr>
          <p:nvPr>
            <p:ph type="sldNum" sz="quarter" idx="11"/>
          </p:nvPr>
        </p:nvSpPr>
        <p:spPr/>
        <p:txBody>
          <a:bodyPr/>
          <a:lstStyle/>
          <a:p>
            <a:pPr>
              <a:defRPr/>
            </a:pPr>
            <a:fld id="{17C96633-A574-4B49-B2BF-240845221068}" type="slidenum">
              <a:rPr lang="en-US" smtClean="0"/>
              <a:pPr>
                <a:defRPr/>
              </a:pPr>
              <a:t>20</a:t>
            </a:fld>
            <a:endParaRPr lang="en-US"/>
          </a:p>
        </p:txBody>
      </p:sp>
      <p:sp>
        <p:nvSpPr>
          <p:cNvPr id="6" name="Footer Placeholder 5"/>
          <p:cNvSpPr>
            <a:spLocks noGrp="1"/>
          </p:cNvSpPr>
          <p:nvPr>
            <p:ph type="ftr" sz="quarter" idx="12"/>
          </p:nvPr>
        </p:nvSpPr>
        <p:spPr/>
        <p:txBody>
          <a:bodyPr/>
          <a:lstStyle/>
          <a:p>
            <a:pPr>
              <a:defRPr/>
            </a:pPr>
            <a:r>
              <a:rPr lang="en-US" smtClean="0"/>
              <a:t>© 2015, Perfecto Mobile Ltd.  All Rights Reserved.  </a:t>
            </a:r>
            <a:endParaRPr lang="en-US"/>
          </a:p>
        </p:txBody>
      </p:sp>
      <p:sp>
        <p:nvSpPr>
          <p:cNvPr id="9" name="Rectangle 8"/>
          <p:cNvSpPr/>
          <p:nvPr/>
        </p:nvSpPr>
        <p:spPr>
          <a:xfrm>
            <a:off x="248351" y="2836986"/>
            <a:ext cx="6096000" cy="1200329"/>
          </a:xfrm>
          <a:prstGeom prst="rect">
            <a:avLst/>
          </a:prstGeom>
        </p:spPr>
        <p:txBody>
          <a:bodyPr>
            <a:spAutoFit/>
          </a:bodyPr>
          <a:lstStyle/>
          <a:p>
            <a:r>
              <a:rPr lang="en-US" i="1" dirty="0" smtClean="0">
                <a:latin typeface="MicrosoftSansSerif" charset="0"/>
              </a:rPr>
              <a:t>“Companies </a:t>
            </a:r>
            <a:r>
              <a:rPr lang="en-US" i="1" dirty="0">
                <a:latin typeface="MicrosoftSansSerif" charset="0"/>
              </a:rPr>
              <a:t>investing in software in a digital economy that remains volatile with constrained resources and complex deployment challenges are benefiting from and committing to digital quality approaches and </a:t>
            </a:r>
            <a:r>
              <a:rPr lang="en-US" i="1" u="sng" dirty="0" smtClean="0">
                <a:latin typeface="MicrosoftSansSerif" charset="0"/>
              </a:rPr>
              <a:t>automation</a:t>
            </a:r>
            <a:r>
              <a:rPr lang="en-US" i="1" dirty="0" smtClean="0">
                <a:latin typeface="MicrosoftSansSerif" charset="0"/>
              </a:rPr>
              <a:t>.” </a:t>
            </a:r>
            <a:endParaRPr lang="en-US" i="1" dirty="0"/>
          </a:p>
        </p:txBody>
      </p:sp>
      <p:sp>
        <p:nvSpPr>
          <p:cNvPr id="11" name="Rectangle 10"/>
          <p:cNvSpPr/>
          <p:nvPr/>
        </p:nvSpPr>
        <p:spPr>
          <a:xfrm>
            <a:off x="7348220" y="2909879"/>
            <a:ext cx="4005580" cy="1754326"/>
          </a:xfrm>
          <a:prstGeom prst="rect">
            <a:avLst/>
          </a:prstGeom>
        </p:spPr>
        <p:txBody>
          <a:bodyPr wrap="square">
            <a:spAutoFit/>
          </a:bodyPr>
          <a:lstStyle/>
          <a:p>
            <a:r>
              <a:rPr lang="en-US" i="1" dirty="0" smtClean="0">
                <a:latin typeface="MicrosoftSansSerif" charset="0"/>
              </a:rPr>
              <a:t>“IDC </a:t>
            </a:r>
            <a:r>
              <a:rPr lang="en-US" i="1" dirty="0">
                <a:latin typeface="MicrosoftSansSerif" charset="0"/>
              </a:rPr>
              <a:t>sees an urgent need for approaches to software quality that extend to digital environments. User engagement is driving adoption and uptake in this area for </a:t>
            </a:r>
            <a:r>
              <a:rPr lang="en-US" i="1" u="sng" dirty="0">
                <a:latin typeface="MicrosoftSansSerif" charset="0"/>
              </a:rPr>
              <a:t>automated software quality </a:t>
            </a:r>
            <a:r>
              <a:rPr lang="en-US" i="1" dirty="0">
                <a:latin typeface="MicrosoftSansSerif" charset="0"/>
              </a:rPr>
              <a:t>(ASQ</a:t>
            </a:r>
            <a:r>
              <a:rPr lang="en-US" i="1" dirty="0" smtClean="0">
                <a:latin typeface="MicrosoftSansSerif" charset="0"/>
              </a:rPr>
              <a:t>).”</a:t>
            </a:r>
            <a:endParaRPr lang="en-US" i="1" dirty="0"/>
          </a:p>
        </p:txBody>
      </p:sp>
      <p:sp>
        <p:nvSpPr>
          <p:cNvPr id="12" name="TextBox 11"/>
          <p:cNvSpPr txBox="1"/>
          <p:nvPr/>
        </p:nvSpPr>
        <p:spPr>
          <a:xfrm>
            <a:off x="6586855" y="1261904"/>
            <a:ext cx="5528310" cy="1384995"/>
          </a:xfrm>
          <a:prstGeom prst="rect">
            <a:avLst/>
          </a:prstGeom>
          <a:noFill/>
        </p:spPr>
        <p:txBody>
          <a:bodyPr wrap="square" rtlCol="0">
            <a:spAutoFit/>
          </a:bodyPr>
          <a:lstStyle/>
          <a:p>
            <a:r>
              <a:rPr lang="en-US" sz="2800" dirty="0" smtClean="0">
                <a:hlinkClick r:id="rId3"/>
              </a:rPr>
              <a:t>IDC </a:t>
            </a:r>
            <a:r>
              <a:rPr lang="en-US" sz="2800" dirty="0" err="1" smtClean="0">
                <a:hlinkClick r:id="rId3"/>
              </a:rPr>
              <a:t>MarketScape</a:t>
            </a:r>
            <a:r>
              <a:rPr lang="en-US" sz="2800" dirty="0" smtClean="0">
                <a:hlinkClick r:id="rId3"/>
              </a:rPr>
              <a:t>:  Worldwide Mobile Testing</a:t>
            </a:r>
          </a:p>
          <a:p>
            <a:r>
              <a:rPr lang="en-US" sz="2800" dirty="0" smtClean="0">
                <a:hlinkClick r:id="rId3"/>
              </a:rPr>
              <a:t>And Digital Quality 2017-2018</a:t>
            </a:r>
            <a:endParaRPr lang="en-US" sz="2800" dirty="0"/>
          </a:p>
        </p:txBody>
      </p:sp>
      <p:sp>
        <p:nvSpPr>
          <p:cNvPr id="13" name="Rectangle 12"/>
          <p:cNvSpPr/>
          <p:nvPr/>
        </p:nvSpPr>
        <p:spPr>
          <a:xfrm>
            <a:off x="607126" y="5416633"/>
            <a:ext cx="11474450" cy="1200329"/>
          </a:xfrm>
          <a:prstGeom prst="rect">
            <a:avLst/>
          </a:prstGeom>
        </p:spPr>
        <p:txBody>
          <a:bodyPr wrap="square">
            <a:spAutoFit/>
          </a:bodyPr>
          <a:lstStyle/>
          <a:p>
            <a:r>
              <a:rPr lang="en-US" i="1" dirty="0" smtClean="0">
                <a:latin typeface="MicrosoftSansSerif" charset="0"/>
              </a:rPr>
              <a:t>“We </a:t>
            </a:r>
            <a:r>
              <a:rPr lang="en-US" i="1" dirty="0">
                <a:latin typeface="MicrosoftSansSerif" charset="0"/>
              </a:rPr>
              <a:t>are seeing a blurring of the line that was rigid between development and software quality — increasingly, quality spans dev/test and production as part of continuous integration (CI) and the end-to-end DevOps life cycle and also encompasses security with code analytics. This trend applies also to mobile and digital platforms</a:t>
            </a:r>
            <a:r>
              <a:rPr lang="en-US" i="1" dirty="0" smtClean="0">
                <a:latin typeface="MicrosoftSansSerif" charset="0"/>
              </a:rPr>
              <a:t>.”</a:t>
            </a:r>
            <a:endParaRPr lang="en-US" i="1" dirty="0">
              <a:effectLst/>
            </a:endParaRPr>
          </a:p>
        </p:txBody>
      </p:sp>
      <p:sp>
        <p:nvSpPr>
          <p:cNvPr id="14" name="Rectangle 13"/>
          <p:cNvSpPr/>
          <p:nvPr/>
        </p:nvSpPr>
        <p:spPr>
          <a:xfrm>
            <a:off x="248351" y="4247329"/>
            <a:ext cx="6096000" cy="646331"/>
          </a:xfrm>
          <a:prstGeom prst="rect">
            <a:avLst/>
          </a:prstGeom>
        </p:spPr>
        <p:txBody>
          <a:bodyPr>
            <a:spAutoFit/>
          </a:bodyPr>
          <a:lstStyle/>
          <a:p>
            <a:r>
              <a:rPr lang="en-US" i="1" dirty="0" smtClean="0">
                <a:latin typeface="MicrosoftSansSerif" charset="0"/>
              </a:rPr>
              <a:t>“We </a:t>
            </a:r>
            <a:r>
              <a:rPr lang="en-US" i="1" dirty="0">
                <a:latin typeface="MicrosoftSansSerif" charset="0"/>
              </a:rPr>
              <a:t>see mobile testing in the forefront and digital quality as the overall strategic trend for </a:t>
            </a:r>
            <a:r>
              <a:rPr lang="en-US" i="1" u="sng" dirty="0" smtClean="0">
                <a:latin typeface="MicrosoftSansSerif" charset="0"/>
              </a:rPr>
              <a:t>automation</a:t>
            </a:r>
            <a:r>
              <a:rPr lang="is-IS" i="1" dirty="0" smtClean="0">
                <a:latin typeface="MicrosoftSansSerif" charset="0"/>
              </a:rPr>
              <a:t>…</a:t>
            </a:r>
            <a:r>
              <a:rPr lang="en-US" i="1" dirty="0" smtClean="0">
                <a:latin typeface="MicrosoftSansSerif" charset="0"/>
              </a:rPr>
              <a:t>”</a:t>
            </a:r>
            <a:endParaRPr lang="en-US" i="1" dirty="0"/>
          </a:p>
        </p:txBody>
      </p:sp>
    </p:spTree>
    <p:extLst>
      <p:ext uri="{BB962C8B-B14F-4D97-AF65-F5344CB8AC3E}">
        <p14:creationId xmlns:p14="http://schemas.microsoft.com/office/powerpoint/2010/main" val="1732128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6080760" cy="793750"/>
          </a:xfrm>
        </p:spPr>
        <p:txBody>
          <a:bodyPr/>
          <a:lstStyle/>
          <a:p>
            <a:r>
              <a:rPr lang="en-US" dirty="0" smtClean="0">
                <a:hlinkClick r:id="rId2"/>
              </a:rPr>
              <a:t>Fast Feedback is everything</a:t>
            </a:r>
            <a:r>
              <a:rPr lang="is-IS" dirty="0" smtClean="0">
                <a:hlinkClick r:id="rId2"/>
              </a:rPr>
              <a:t>…</a:t>
            </a:r>
            <a:endParaRPr lang="en-US" dirty="0"/>
          </a:p>
        </p:txBody>
      </p:sp>
      <p:sp>
        <p:nvSpPr>
          <p:cNvPr id="4" name="Date Placeholder 3"/>
          <p:cNvSpPr>
            <a:spLocks noGrp="1"/>
          </p:cNvSpPr>
          <p:nvPr>
            <p:ph type="dt" sz="half" idx="10"/>
          </p:nvPr>
        </p:nvSpPr>
        <p:spPr/>
        <p:txBody>
          <a:bodyPr/>
          <a:lstStyle/>
          <a:p>
            <a:pPr>
              <a:defRPr/>
            </a:pPr>
            <a:fld id="{54C73694-E4C1-EF49-B7E6-4C7EB835D076}" type="datetime1">
              <a:rPr lang="en-US" smtClean="0"/>
              <a:pPr>
                <a:defRPr/>
              </a:pPr>
              <a:t>4/11/18</a:t>
            </a:fld>
            <a:endParaRPr lang="en-US"/>
          </a:p>
        </p:txBody>
      </p:sp>
      <p:sp>
        <p:nvSpPr>
          <p:cNvPr id="5" name="Slide Number Placeholder 4"/>
          <p:cNvSpPr>
            <a:spLocks noGrp="1"/>
          </p:cNvSpPr>
          <p:nvPr>
            <p:ph type="sldNum" sz="quarter" idx="11"/>
          </p:nvPr>
        </p:nvSpPr>
        <p:spPr/>
        <p:txBody>
          <a:bodyPr/>
          <a:lstStyle/>
          <a:p>
            <a:pPr>
              <a:defRPr/>
            </a:pPr>
            <a:fld id="{17C96633-A574-4B49-B2BF-240845221068}" type="slidenum">
              <a:rPr lang="en-US" smtClean="0"/>
              <a:pPr>
                <a:defRPr/>
              </a:pPr>
              <a:t>21</a:t>
            </a:fld>
            <a:endParaRPr lang="en-US"/>
          </a:p>
        </p:txBody>
      </p:sp>
      <p:sp>
        <p:nvSpPr>
          <p:cNvPr id="6" name="Footer Placeholder 5"/>
          <p:cNvSpPr>
            <a:spLocks noGrp="1"/>
          </p:cNvSpPr>
          <p:nvPr>
            <p:ph type="ftr" sz="quarter" idx="12"/>
          </p:nvPr>
        </p:nvSpPr>
        <p:spPr/>
        <p:txBody>
          <a:bodyPr/>
          <a:lstStyle/>
          <a:p>
            <a:pPr>
              <a:defRPr/>
            </a:pPr>
            <a:r>
              <a:rPr lang="en-US" smtClean="0"/>
              <a:t>© 2015, Perfecto Mobile Ltd.  All Rights Reserved.  </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5" y="1176846"/>
            <a:ext cx="6785610" cy="4907534"/>
          </a:xfrm>
          <a:prstGeom prst="rect">
            <a:avLst/>
          </a:prstGeom>
        </p:spPr>
      </p:pic>
      <p:sp>
        <p:nvSpPr>
          <p:cNvPr id="8" name="Rectangle 7"/>
          <p:cNvSpPr/>
          <p:nvPr/>
        </p:nvSpPr>
        <p:spPr>
          <a:xfrm>
            <a:off x="6096000" y="1176846"/>
            <a:ext cx="6096000" cy="923330"/>
          </a:xfrm>
          <a:prstGeom prst="rect">
            <a:avLst/>
          </a:prstGeom>
        </p:spPr>
        <p:txBody>
          <a:bodyPr>
            <a:spAutoFit/>
          </a:bodyPr>
          <a:lstStyle/>
          <a:p>
            <a:r>
              <a:rPr lang="en-US" i="1" dirty="0">
                <a:latin typeface="medium-content-serif-font" charset="0"/>
              </a:rPr>
              <a:t>As an engineer, you should constantly work to make your feedback loops shorter in time and/or wider in scope. — </a:t>
            </a:r>
            <a:r>
              <a:rPr lang="en-US" i="1" dirty="0">
                <a:latin typeface="medium-content-serif-font" charset="0"/>
                <a:hlinkClick r:id="rId4"/>
              </a:rPr>
              <a:t>@KentBeck</a:t>
            </a:r>
            <a:endParaRPr lang="en-US" dirty="0"/>
          </a:p>
        </p:txBody>
      </p:sp>
      <p:sp>
        <p:nvSpPr>
          <p:cNvPr id="9" name="Rectangle 8"/>
          <p:cNvSpPr/>
          <p:nvPr/>
        </p:nvSpPr>
        <p:spPr>
          <a:xfrm>
            <a:off x="7403783" y="3104312"/>
            <a:ext cx="4163377" cy="2308324"/>
          </a:xfrm>
          <a:prstGeom prst="rect">
            <a:avLst/>
          </a:prstGeom>
        </p:spPr>
        <p:txBody>
          <a:bodyPr wrap="square">
            <a:spAutoFit/>
          </a:bodyPr>
          <a:lstStyle/>
          <a:p>
            <a:r>
              <a:rPr lang="en-US" b="1" i="1" dirty="0" smtClean="0">
                <a:latin typeface="medium-content-serif-font" charset="0"/>
              </a:rPr>
              <a:t>“There </a:t>
            </a:r>
            <a:r>
              <a:rPr lang="en-US" b="1" i="1" dirty="0">
                <a:latin typeface="medium-content-serif-font" charset="0"/>
              </a:rPr>
              <a:t>are a couple things you can do to shorten the feedback loop. Certainly the first technique coming to mind is isolated testing, which involves eliminating (slow) external dependencies like databases. Besides trying to implement faster tests, however, you can also optimize the way you run </a:t>
            </a:r>
            <a:r>
              <a:rPr lang="en-US" b="1" i="1" dirty="0" smtClean="0">
                <a:latin typeface="medium-content-serif-font" charset="0"/>
              </a:rPr>
              <a:t>them</a:t>
            </a:r>
            <a:r>
              <a:rPr lang="is-IS" b="1" i="1" dirty="0" smtClean="0">
                <a:latin typeface="medium-content-serif-font" charset="0"/>
              </a:rPr>
              <a:t>…”</a:t>
            </a:r>
            <a:endParaRPr lang="en-US" b="1" i="1" dirty="0"/>
          </a:p>
        </p:txBody>
      </p:sp>
    </p:spTree>
    <p:extLst>
      <p:ext uri="{BB962C8B-B14F-4D97-AF65-F5344CB8AC3E}">
        <p14:creationId xmlns:p14="http://schemas.microsoft.com/office/powerpoint/2010/main" val="1228495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972550" cy="793750"/>
          </a:xfrm>
        </p:spPr>
        <p:txBody>
          <a:bodyPr/>
          <a:lstStyle/>
          <a:p>
            <a:r>
              <a:rPr lang="en-US" dirty="0" smtClean="0"/>
              <a:t>Fast Feedback = Higher Quality </a:t>
            </a:r>
            <a:r>
              <a:rPr lang="en-US" smtClean="0"/>
              <a:t>= Lower </a:t>
            </a:r>
            <a:r>
              <a:rPr lang="en-US" dirty="0" smtClean="0"/>
              <a:t>$$$</a:t>
            </a:r>
            <a:endParaRPr lang="en-US" dirty="0"/>
          </a:p>
        </p:txBody>
      </p:sp>
      <p:sp>
        <p:nvSpPr>
          <p:cNvPr id="4" name="Date Placeholder 3"/>
          <p:cNvSpPr>
            <a:spLocks noGrp="1"/>
          </p:cNvSpPr>
          <p:nvPr>
            <p:ph type="dt" sz="half" idx="10"/>
          </p:nvPr>
        </p:nvSpPr>
        <p:spPr/>
        <p:txBody>
          <a:bodyPr/>
          <a:lstStyle/>
          <a:p>
            <a:pPr>
              <a:defRPr/>
            </a:pPr>
            <a:fld id="{54C73694-E4C1-EF49-B7E6-4C7EB835D076}" type="datetime1">
              <a:rPr lang="en-US" smtClean="0"/>
              <a:pPr>
                <a:defRPr/>
              </a:pPr>
              <a:t>4/11/18</a:t>
            </a:fld>
            <a:endParaRPr lang="en-US"/>
          </a:p>
        </p:txBody>
      </p:sp>
      <p:sp>
        <p:nvSpPr>
          <p:cNvPr id="5" name="Slide Number Placeholder 4"/>
          <p:cNvSpPr>
            <a:spLocks noGrp="1"/>
          </p:cNvSpPr>
          <p:nvPr>
            <p:ph type="sldNum" sz="quarter" idx="11"/>
          </p:nvPr>
        </p:nvSpPr>
        <p:spPr/>
        <p:txBody>
          <a:bodyPr/>
          <a:lstStyle/>
          <a:p>
            <a:pPr>
              <a:defRPr/>
            </a:pPr>
            <a:fld id="{17C96633-A574-4B49-B2BF-240845221068}" type="slidenum">
              <a:rPr lang="en-US" smtClean="0"/>
              <a:pPr>
                <a:defRPr/>
              </a:pPr>
              <a:t>22</a:t>
            </a:fld>
            <a:endParaRPr lang="en-US"/>
          </a:p>
        </p:txBody>
      </p:sp>
      <p:sp>
        <p:nvSpPr>
          <p:cNvPr id="6" name="Footer Placeholder 5"/>
          <p:cNvSpPr>
            <a:spLocks noGrp="1"/>
          </p:cNvSpPr>
          <p:nvPr>
            <p:ph type="ftr" sz="quarter" idx="12"/>
          </p:nvPr>
        </p:nvSpPr>
        <p:spPr/>
        <p:txBody>
          <a:bodyPr/>
          <a:lstStyle/>
          <a:p>
            <a:pPr>
              <a:defRPr/>
            </a:pPr>
            <a:r>
              <a:rPr lang="en-US" smtClean="0"/>
              <a:t>© 2015, Perfecto Mobile Ltd.  All Rights Reserved.  </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14"/>
            <a:ext cx="6862042" cy="510870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169" y="863601"/>
            <a:ext cx="5511831" cy="337727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058" y="4617734"/>
            <a:ext cx="5270942" cy="1657033"/>
          </a:xfrm>
          <a:prstGeom prst="rect">
            <a:avLst/>
          </a:prstGeom>
        </p:spPr>
      </p:pic>
    </p:spTree>
    <p:extLst>
      <p:ext uri="{BB962C8B-B14F-4D97-AF65-F5344CB8AC3E}">
        <p14:creationId xmlns:p14="http://schemas.microsoft.com/office/powerpoint/2010/main" val="8333084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85200"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024" y="5015753"/>
            <a:ext cx="3831877" cy="1698273"/>
          </a:xfrm>
          <a:prstGeom prst="rect">
            <a:avLst/>
          </a:prstGeom>
        </p:spPr>
      </p:pic>
      <p:sp>
        <p:nvSpPr>
          <p:cNvPr id="14" name="TextBox 13"/>
          <p:cNvSpPr txBox="1"/>
          <p:nvPr/>
        </p:nvSpPr>
        <p:spPr>
          <a:xfrm>
            <a:off x="4227084" y="344016"/>
            <a:ext cx="7694406" cy="6001643"/>
          </a:xfrm>
          <a:prstGeom prst="rect">
            <a:avLst/>
          </a:prstGeom>
          <a:noFill/>
          <a:effectLst>
            <a:outerShdw blurRad="88900" dist="50800" dir="3000000" algn="ctr" rotWithShape="0">
              <a:srgbClr val="000000">
                <a:alpha val="43137"/>
              </a:srgbClr>
            </a:outerShdw>
          </a:effectLst>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6000" kern="0" dirty="0" smtClean="0">
                <a:solidFill>
                  <a:schemeClr val="bg1"/>
                </a:solidFill>
                <a:latin typeface="OfficinaSanITCBol" panose="02000806040000020004" pitchFamily="2" charset="0"/>
              </a:rPr>
              <a:t>Introducing RBC Wealth Mgmt.</a:t>
            </a:r>
          </a:p>
          <a:p>
            <a:pPr marL="0" marR="0" lvl="0" indent="0" algn="r" defTabSz="914400" eaLnBrk="1" fontAlgn="auto" latinLnBrk="0" hangingPunct="1">
              <a:lnSpc>
                <a:spcPct val="100000"/>
              </a:lnSpc>
              <a:spcBef>
                <a:spcPts val="0"/>
              </a:spcBef>
              <a:spcAft>
                <a:spcPts val="0"/>
              </a:spcAft>
              <a:buClrTx/>
              <a:buSzTx/>
              <a:buFontTx/>
              <a:buNone/>
              <a:tabLst/>
              <a:defRPr/>
            </a:pPr>
            <a:endParaRPr lang="en-US" sz="6000" kern="0" dirty="0">
              <a:solidFill>
                <a:schemeClr val="bg1"/>
              </a:solidFill>
              <a:latin typeface="OfficinaSanITCBol" panose="02000806040000020004" pitchFamily="2"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lang="en-US" sz="6000" kern="0" dirty="0" smtClean="0">
                <a:solidFill>
                  <a:schemeClr val="bg1"/>
                </a:solidFill>
                <a:latin typeface="OfficinaSanITCBol" panose="02000806040000020004" pitchFamily="2" charset="0"/>
              </a:rPr>
              <a:t>A Digital Winner</a:t>
            </a:r>
          </a:p>
          <a:p>
            <a:pPr marL="0" marR="0" lvl="0" indent="0" algn="r" defTabSz="914400" eaLnBrk="1" fontAlgn="auto" latinLnBrk="0" hangingPunct="1">
              <a:lnSpc>
                <a:spcPct val="100000"/>
              </a:lnSpc>
              <a:spcBef>
                <a:spcPts val="0"/>
              </a:spcBef>
              <a:spcAft>
                <a:spcPts val="0"/>
              </a:spcAft>
              <a:buClrTx/>
              <a:buSzTx/>
              <a:buFontTx/>
              <a:buNone/>
              <a:tabLst/>
              <a:defRPr/>
            </a:pPr>
            <a:endParaRPr lang="en-US" sz="6000" kern="0" dirty="0" smtClean="0">
              <a:solidFill>
                <a:schemeClr val="bg1"/>
              </a:solidFill>
              <a:latin typeface="OfficinaSanITCBol" panose="02000806040000020004" pitchFamily="2"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dirty="0">
              <a:ln>
                <a:noFill/>
              </a:ln>
              <a:solidFill>
                <a:schemeClr val="bg1"/>
              </a:solidFill>
              <a:effectLst/>
              <a:uLnTx/>
              <a:uFillTx/>
              <a:latin typeface="OfficinaSanITCBol" panose="02000806040000020004" pitchFamily="2"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latin typeface="OfficinaSanITCBol" panose="02000806040000020004" pitchFamily="2" charset="0"/>
            </a:endParaRPr>
          </a:p>
        </p:txBody>
      </p:sp>
    </p:spTree>
    <p:extLst>
      <p:ext uri="{BB962C8B-B14F-4D97-AF65-F5344CB8AC3E}">
        <p14:creationId xmlns:p14="http://schemas.microsoft.com/office/powerpoint/2010/main" val="19191452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a:spLocks noGrp="1"/>
          </p:cNvSpPr>
          <p:nvPr>
            <p:ph type="body" sz="quarter" idx="4294967295"/>
          </p:nvPr>
        </p:nvSpPr>
        <p:spPr>
          <a:xfrm>
            <a:off x="305991" y="1514315"/>
            <a:ext cx="8510205" cy="3299225"/>
          </a:xfrm>
          <a:prstGeom prst="rect">
            <a:avLst/>
          </a:prstGeom>
        </p:spPr>
        <p:txBody>
          <a:bodyPr/>
          <a:lstStyle/>
          <a:p>
            <a:pPr>
              <a:buFont typeface="Wingdings" panose="05000000000000000000" pitchFamily="2" charset="2"/>
              <a:buChar char="§"/>
            </a:pPr>
            <a:r>
              <a:rPr lang="en-US" sz="1600" dirty="0" smtClean="0"/>
              <a:t>Test cases needed to be written and uploaded to ALM</a:t>
            </a:r>
          </a:p>
          <a:p>
            <a:pPr>
              <a:buFont typeface="Wingdings" panose="05000000000000000000" pitchFamily="2" charset="2"/>
              <a:buChar char="§"/>
            </a:pPr>
            <a:r>
              <a:rPr lang="en-US" sz="1600" dirty="0"/>
              <a:t>M</a:t>
            </a:r>
            <a:r>
              <a:rPr lang="en-US" sz="1600" dirty="0" smtClean="0"/>
              <a:t>anual test cases stipulated the design for the automation scripts</a:t>
            </a:r>
          </a:p>
          <a:p>
            <a:pPr>
              <a:buFont typeface="Wingdings" panose="05000000000000000000" pitchFamily="2" charset="2"/>
              <a:buChar char="§"/>
            </a:pPr>
            <a:r>
              <a:rPr lang="en-US" sz="1600" dirty="0" smtClean="0"/>
              <a:t>Development and maintenance effort was moderate to high</a:t>
            </a:r>
          </a:p>
          <a:p>
            <a:pPr>
              <a:buFont typeface="Wingdings" panose="05000000000000000000" pitchFamily="2" charset="2"/>
              <a:buChar char="§"/>
            </a:pPr>
            <a:r>
              <a:rPr lang="en-US" sz="1600" dirty="0" smtClean="0"/>
              <a:t>New changes and enhancements needed to be updated in every individual test case</a:t>
            </a:r>
          </a:p>
          <a:p>
            <a:pPr>
              <a:buFont typeface="Wingdings" panose="05000000000000000000" pitchFamily="2" charset="2"/>
              <a:buChar char="§"/>
            </a:pPr>
            <a:r>
              <a:rPr lang="en-US" sz="1600" dirty="0" smtClean="0"/>
              <a:t>The percentage of actual functional test coverage was always debatable</a:t>
            </a:r>
          </a:p>
          <a:p>
            <a:pPr>
              <a:buFont typeface="Wingdings" panose="05000000000000000000" pitchFamily="2" charset="2"/>
              <a:buChar char="§"/>
            </a:pPr>
            <a:r>
              <a:rPr lang="en-US" sz="1600" dirty="0" smtClean="0"/>
              <a:t>Much longer ROI cycle</a:t>
            </a:r>
          </a:p>
          <a:p>
            <a:pPr>
              <a:buFont typeface="Wingdings" panose="05000000000000000000" pitchFamily="2" charset="2"/>
              <a:buChar char="§"/>
            </a:pPr>
            <a:r>
              <a:rPr lang="en-US" sz="1600" dirty="0" smtClean="0"/>
              <a:t>Automation scripts created from scratch with limited reusability</a:t>
            </a:r>
          </a:p>
          <a:p>
            <a:pPr>
              <a:buFont typeface="Wingdings" panose="05000000000000000000" pitchFamily="2" charset="2"/>
              <a:buChar char="§"/>
            </a:pPr>
            <a:r>
              <a:rPr lang="en-US" sz="1600" dirty="0" smtClean="0"/>
              <a:t>Automation artifacts needed to be created manually</a:t>
            </a:r>
          </a:p>
          <a:p>
            <a:pPr>
              <a:buFont typeface="Wingdings" panose="05000000000000000000" pitchFamily="2" charset="2"/>
              <a:buChar char="§"/>
            </a:pPr>
            <a:r>
              <a:rPr lang="en-US" sz="1600" dirty="0" smtClean="0"/>
              <a:t>Tested applications on real devices </a:t>
            </a:r>
            <a:r>
              <a:rPr lang="en-US" sz="1600" smtClean="0"/>
              <a:t>or Emulators</a:t>
            </a:r>
            <a:endParaRPr lang="en-US" sz="1600" dirty="0" smtClean="0"/>
          </a:p>
          <a:p>
            <a:pPr marL="0" indent="0">
              <a:buNone/>
            </a:pPr>
            <a:endParaRPr lang="en-US" sz="1600" dirty="0" smtClean="0"/>
          </a:p>
          <a:p>
            <a:pPr>
              <a:buFont typeface="Wingdings" panose="05000000000000000000" pitchFamily="2" charset="2"/>
              <a:buChar char="§"/>
            </a:pPr>
            <a:endParaRPr lang="en-US" sz="1600" dirty="0" smtClean="0"/>
          </a:p>
          <a:p>
            <a:pPr marL="0" indent="0">
              <a:buNone/>
            </a:pPr>
            <a:endParaRPr lang="en-US" sz="1600" dirty="0" smtClean="0"/>
          </a:p>
        </p:txBody>
      </p:sp>
      <p:sp>
        <p:nvSpPr>
          <p:cNvPr id="6" name="Title 1"/>
          <p:cNvSpPr>
            <a:spLocks noGrp="1"/>
          </p:cNvSpPr>
          <p:nvPr>
            <p:ph type="title"/>
          </p:nvPr>
        </p:nvSpPr>
        <p:spPr>
          <a:xfrm>
            <a:off x="305991" y="320862"/>
            <a:ext cx="10571918" cy="648791"/>
          </a:xfrm>
        </p:spPr>
        <p:txBody>
          <a:bodyPr vert="horz" lIns="0" tIns="0" rIns="0" bIns="0" rtlCol="0" anchor="t">
            <a:normAutofit/>
          </a:bodyPr>
          <a:lstStyle/>
          <a:p>
            <a:pPr algn="ctr"/>
            <a:r>
              <a:rPr lang="en-US" sz="2000" dirty="0" smtClean="0"/>
              <a:t>Yesterday… </a:t>
            </a:r>
            <a:endParaRPr lang="en-US" sz="2000" b="1" dirty="0">
              <a:solidFill>
                <a:schemeClr val="tx1"/>
              </a:solidFill>
            </a:endParaRPr>
          </a:p>
        </p:txBody>
      </p:sp>
    </p:spTree>
    <p:extLst>
      <p:ext uri="{BB962C8B-B14F-4D97-AF65-F5344CB8AC3E}">
        <p14:creationId xmlns:p14="http://schemas.microsoft.com/office/powerpoint/2010/main" val="783206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67040" y="208719"/>
            <a:ext cx="8208447" cy="648791"/>
          </a:xfrm>
        </p:spPr>
        <p:txBody>
          <a:bodyPr vert="horz" lIns="0" tIns="0" rIns="0" bIns="0" rtlCol="0" anchor="t">
            <a:normAutofit/>
          </a:bodyPr>
          <a:lstStyle/>
          <a:p>
            <a:pPr algn="ctr"/>
            <a:r>
              <a:rPr lang="en-US" sz="2000" dirty="0" smtClean="0"/>
              <a:t>Today (DEV/OPS </a:t>
            </a:r>
            <a:r>
              <a:rPr lang="en-US" sz="2000" dirty="0"/>
              <a:t>MOBILE </a:t>
            </a:r>
            <a:r>
              <a:rPr lang="en-US" sz="2000" dirty="0" smtClean="0"/>
              <a:t>AUTOMATION)</a:t>
            </a:r>
            <a:endParaRPr lang="en-US" sz="2000" b="1" dirty="0">
              <a:solidFill>
                <a:schemeClr val="tx1"/>
              </a:solidFill>
            </a:endParaRPr>
          </a:p>
        </p:txBody>
      </p:sp>
      <p:pic>
        <p:nvPicPr>
          <p:cNvPr id="11" name="Picture 10"/>
          <p:cNvPicPr>
            <a:picLocks noChangeAspect="1"/>
          </p:cNvPicPr>
          <p:nvPr/>
        </p:nvPicPr>
        <p:blipFill>
          <a:blip r:embed="rId2"/>
          <a:stretch>
            <a:fillRect/>
          </a:stretch>
        </p:blipFill>
        <p:spPr>
          <a:xfrm>
            <a:off x="830929" y="1104180"/>
            <a:ext cx="10530141" cy="5753819"/>
          </a:xfrm>
          <a:prstGeom prst="rect">
            <a:avLst/>
          </a:prstGeom>
        </p:spPr>
      </p:pic>
    </p:spTree>
    <p:extLst>
      <p:ext uri="{BB962C8B-B14F-4D97-AF65-F5344CB8AC3E}">
        <p14:creationId xmlns:p14="http://schemas.microsoft.com/office/powerpoint/2010/main" val="10056796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a:spLocks noGrp="1"/>
          </p:cNvSpPr>
          <p:nvPr>
            <p:ph type="body" sz="quarter" idx="4294967295"/>
          </p:nvPr>
        </p:nvSpPr>
        <p:spPr>
          <a:xfrm>
            <a:off x="305991" y="1514315"/>
            <a:ext cx="8510205" cy="3350983"/>
          </a:xfrm>
          <a:prstGeom prst="rect">
            <a:avLst/>
          </a:prstGeom>
        </p:spPr>
        <p:txBody>
          <a:bodyPr>
            <a:normAutofit fontScale="92500" lnSpcReduction="20000"/>
          </a:bodyPr>
          <a:lstStyle/>
          <a:p>
            <a:pPr>
              <a:buFont typeface="Wingdings" panose="05000000000000000000" pitchFamily="2" charset="2"/>
              <a:buChar char="§"/>
            </a:pPr>
            <a:r>
              <a:rPr lang="en-US" sz="1600" dirty="0"/>
              <a:t>Improved </a:t>
            </a:r>
            <a:r>
              <a:rPr lang="en-US" sz="1600" dirty="0" smtClean="0"/>
              <a:t>efficiency </a:t>
            </a:r>
            <a:r>
              <a:rPr lang="en-US" sz="1600" dirty="0"/>
              <a:t>– Faster Development Cycle</a:t>
            </a:r>
          </a:p>
          <a:p>
            <a:pPr>
              <a:buFont typeface="Wingdings" panose="05000000000000000000" pitchFamily="2" charset="2"/>
              <a:buChar char="§"/>
            </a:pPr>
            <a:r>
              <a:rPr lang="en-US" sz="1600" dirty="0"/>
              <a:t>Higher Quality – More Defects </a:t>
            </a:r>
            <a:r>
              <a:rPr lang="en-US" sz="1600" dirty="0" smtClean="0"/>
              <a:t>found earlier in the process</a:t>
            </a:r>
            <a:endParaRPr lang="en-US" sz="1600" dirty="0"/>
          </a:p>
          <a:p>
            <a:pPr>
              <a:buFont typeface="Wingdings" panose="05000000000000000000" pitchFamily="2" charset="2"/>
              <a:buChar char="§"/>
            </a:pPr>
            <a:r>
              <a:rPr lang="en-US" sz="1600" dirty="0"/>
              <a:t>Optimized Test cases with more coverage</a:t>
            </a:r>
          </a:p>
          <a:p>
            <a:pPr>
              <a:buFont typeface="Wingdings" panose="05000000000000000000" pitchFamily="2" charset="2"/>
              <a:buChar char="§"/>
            </a:pPr>
            <a:r>
              <a:rPr lang="en-US" sz="1600" dirty="0"/>
              <a:t>Reduced </a:t>
            </a:r>
            <a:r>
              <a:rPr lang="en-US" sz="1600" dirty="0" smtClean="0"/>
              <a:t>creation and maintenance cost equaling increased </a:t>
            </a:r>
            <a:r>
              <a:rPr lang="en-US" sz="1600" dirty="0"/>
              <a:t>ROI</a:t>
            </a:r>
          </a:p>
          <a:p>
            <a:pPr>
              <a:buFont typeface="Wingdings" panose="05000000000000000000" pitchFamily="2" charset="2"/>
              <a:buChar char="§"/>
            </a:pPr>
            <a:r>
              <a:rPr lang="en-US" sz="1600" dirty="0"/>
              <a:t>Parallel executions for </a:t>
            </a:r>
            <a:r>
              <a:rPr lang="en-US" sz="1600" dirty="0" smtClean="0"/>
              <a:t>quicker results</a:t>
            </a:r>
            <a:endParaRPr lang="en-US" sz="1600" dirty="0"/>
          </a:p>
          <a:p>
            <a:pPr>
              <a:buFont typeface="Wingdings" panose="05000000000000000000" pitchFamily="2" charset="2"/>
              <a:buChar char="§"/>
            </a:pPr>
            <a:r>
              <a:rPr lang="en-US" sz="1600" dirty="0"/>
              <a:t>Increased </a:t>
            </a:r>
            <a:r>
              <a:rPr lang="en-US" sz="1600" dirty="0" smtClean="0"/>
              <a:t>manageability </a:t>
            </a:r>
            <a:r>
              <a:rPr lang="en-US" sz="1600" dirty="0"/>
              <a:t>– better collaboration with external </a:t>
            </a:r>
            <a:r>
              <a:rPr lang="en-US" sz="1600" dirty="0" smtClean="0"/>
              <a:t>tools</a:t>
            </a:r>
          </a:p>
          <a:p>
            <a:pPr>
              <a:buFont typeface="Wingdings" panose="05000000000000000000" pitchFamily="2" charset="2"/>
              <a:buChar char="§"/>
            </a:pPr>
            <a:endParaRPr lang="en-US" sz="1600" dirty="0"/>
          </a:p>
          <a:p>
            <a:pPr>
              <a:buFont typeface="Wingdings" panose="05000000000000000000" pitchFamily="2" charset="2"/>
              <a:buChar char="§"/>
            </a:pPr>
            <a:r>
              <a:rPr lang="en-US" sz="1600" dirty="0"/>
              <a:t>FY2018 Goal </a:t>
            </a:r>
          </a:p>
          <a:p>
            <a:pPr lvl="1">
              <a:buFont typeface="Wingdings" panose="05000000000000000000" pitchFamily="2" charset="2"/>
              <a:buChar char="§"/>
            </a:pPr>
            <a:r>
              <a:rPr lang="en-US" sz="1600" dirty="0"/>
              <a:t>Collaborate with </a:t>
            </a:r>
            <a:r>
              <a:rPr lang="en-US" sz="1600" dirty="0" smtClean="0"/>
              <a:t>Business Analyst / Business System Analyst </a:t>
            </a:r>
            <a:r>
              <a:rPr lang="en-US" sz="1600" dirty="0"/>
              <a:t>to create base model</a:t>
            </a:r>
          </a:p>
          <a:p>
            <a:pPr lvl="1">
              <a:buFont typeface="Wingdings" panose="05000000000000000000" pitchFamily="2" charset="2"/>
              <a:buChar char="§"/>
            </a:pPr>
            <a:r>
              <a:rPr lang="en-US" sz="1600" dirty="0" smtClean="0"/>
              <a:t>Integrate Requirement Tools (Rally, Doors, etc.) </a:t>
            </a:r>
            <a:endParaRPr lang="en-US" sz="1600" dirty="0"/>
          </a:p>
          <a:p>
            <a:pPr lvl="1">
              <a:buFont typeface="Wingdings" panose="05000000000000000000" pitchFamily="2" charset="2"/>
              <a:buChar char="§"/>
            </a:pPr>
            <a:r>
              <a:rPr lang="en-US" sz="1600" dirty="0" smtClean="0"/>
              <a:t>Reduce QA cost with increased test coverage</a:t>
            </a:r>
          </a:p>
          <a:p>
            <a:pPr lvl="1">
              <a:buFont typeface="Wingdings" panose="05000000000000000000" pitchFamily="2" charset="2"/>
              <a:buChar char="§"/>
            </a:pPr>
            <a:r>
              <a:rPr lang="en-US" sz="1600" dirty="0" smtClean="0"/>
              <a:t>Continued maturity from QA (Quality Assurance) to QE (Quality Engineering)</a:t>
            </a:r>
          </a:p>
          <a:p>
            <a:pPr marL="231775" lvl="1" indent="0">
              <a:buNone/>
            </a:pPr>
            <a:endParaRPr lang="en-US" sz="1600" dirty="0"/>
          </a:p>
          <a:p>
            <a:pPr lvl="1">
              <a:buFont typeface="Wingdings" panose="05000000000000000000" pitchFamily="2" charset="2"/>
              <a:buChar char="§"/>
            </a:pPr>
            <a:endParaRPr lang="en-US" sz="1600" dirty="0"/>
          </a:p>
          <a:p>
            <a:pPr>
              <a:buFont typeface="Wingdings" panose="05000000000000000000" pitchFamily="2" charset="2"/>
              <a:buChar char="§"/>
            </a:pPr>
            <a:endParaRPr lang="en-US" sz="1600" dirty="0"/>
          </a:p>
          <a:p>
            <a:pPr marL="0" indent="0">
              <a:buNone/>
            </a:pPr>
            <a:endParaRPr lang="en-US" sz="1600" dirty="0"/>
          </a:p>
        </p:txBody>
      </p:sp>
      <p:sp>
        <p:nvSpPr>
          <p:cNvPr id="6" name="Title 1"/>
          <p:cNvSpPr>
            <a:spLocks noGrp="1"/>
          </p:cNvSpPr>
          <p:nvPr>
            <p:ph type="title"/>
          </p:nvPr>
        </p:nvSpPr>
        <p:spPr>
          <a:xfrm>
            <a:off x="305991" y="303610"/>
            <a:ext cx="8208447" cy="648791"/>
          </a:xfrm>
        </p:spPr>
        <p:txBody>
          <a:bodyPr vert="horz" lIns="0" tIns="0" rIns="0" bIns="0" rtlCol="0" anchor="t">
            <a:normAutofit/>
          </a:bodyPr>
          <a:lstStyle/>
          <a:p>
            <a:pPr algn="ctr"/>
            <a:r>
              <a:rPr lang="en-US" sz="2000" dirty="0" smtClean="0"/>
              <a:t>The path to tomorrow…</a:t>
            </a:r>
            <a:endParaRPr lang="en-US" sz="2000" b="1" dirty="0">
              <a:solidFill>
                <a:schemeClr val="tx1"/>
              </a:solidFill>
            </a:endParaRPr>
          </a:p>
        </p:txBody>
      </p:sp>
    </p:spTree>
    <p:extLst>
      <p:ext uri="{BB962C8B-B14F-4D97-AF65-F5344CB8AC3E}">
        <p14:creationId xmlns:p14="http://schemas.microsoft.com/office/powerpoint/2010/main" val="1761626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1146517" y="424731"/>
            <a:ext cx="7188591" cy="646331"/>
          </a:xfrm>
          <a:prstGeom prst="rect">
            <a:avLst/>
          </a:prstGeom>
          <a:noFill/>
          <a:effectLst>
            <a:outerShdw blurRad="88900" dist="50800" dir="3000000" algn="ctr" rotWithShape="0">
              <a:srgbClr val="000000">
                <a:alpha val="43137"/>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chemeClr val="bg1"/>
                </a:solidFill>
                <a:effectLst/>
                <a:uLnTx/>
                <a:uFillTx/>
                <a:latin typeface="OfficinaSanITCBol" panose="02000806040000020004" pitchFamily="2" charset="0"/>
              </a:rPr>
              <a:t>What does a digital winner look like?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6879"/>
            <a:ext cx="1146516" cy="9820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6284" y="5979942"/>
            <a:ext cx="2166423" cy="701186"/>
          </a:xfrm>
          <a:prstGeom prst="rect">
            <a:avLst/>
          </a:prstGeom>
        </p:spPr>
      </p:pic>
      <p:sp>
        <p:nvSpPr>
          <p:cNvPr id="9" name="Rounded Rectangle 8"/>
          <p:cNvSpPr/>
          <p:nvPr/>
        </p:nvSpPr>
        <p:spPr>
          <a:xfrm>
            <a:off x="160421" y="2749745"/>
            <a:ext cx="7809726" cy="3444888"/>
          </a:xfrm>
          <a:prstGeom prst="roundRect">
            <a:avLst>
              <a:gd name="adj" fmla="val 3791"/>
            </a:avLst>
          </a:prstGeom>
          <a:solidFill>
            <a:schemeClr val="bg1"/>
          </a:solidFill>
          <a:ln>
            <a:noFill/>
          </a:ln>
          <a:effectLst>
            <a:outerShdw blurRad="2032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4" descr="Image result for tangerine logo vec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24" y="2859749"/>
            <a:ext cx="2901375" cy="659830"/>
          </a:xfrm>
          <a:prstGeom prst="rect">
            <a:avLst/>
          </a:prstGeom>
          <a:noFill/>
          <a:effectLst>
            <a:outerShdw blurRad="50800" dist="25400" dir="2700000" algn="tl" rotWithShape="0">
              <a:prstClr val="black">
                <a:alpha val="31000"/>
              </a:prstClr>
            </a:outerShdw>
          </a:effectLst>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7994156" y="2291463"/>
            <a:ext cx="3998552" cy="3903170"/>
            <a:chOff x="7539432" y="2003136"/>
            <a:chExt cx="4457096" cy="3903170"/>
          </a:xfrm>
        </p:grpSpPr>
        <p:sp>
          <p:nvSpPr>
            <p:cNvPr id="10" name="Rounded Rectangle 9"/>
            <p:cNvSpPr/>
            <p:nvPr/>
          </p:nvSpPr>
          <p:spPr>
            <a:xfrm>
              <a:off x="7710144" y="2003136"/>
              <a:ext cx="4128930" cy="3903170"/>
            </a:xfrm>
            <a:prstGeom prst="roundRect">
              <a:avLst>
                <a:gd name="adj" fmla="val 3791"/>
              </a:avLst>
            </a:prstGeom>
            <a:solidFill>
              <a:schemeClr val="bg1"/>
            </a:solidFill>
            <a:ln>
              <a:noFill/>
            </a:ln>
            <a:effectLst>
              <a:outerShdw blurRad="2032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1" name="Group 10"/>
            <p:cNvGrpSpPr/>
            <p:nvPr/>
          </p:nvGrpSpPr>
          <p:grpSpPr>
            <a:xfrm>
              <a:off x="10943534" y="3126974"/>
              <a:ext cx="733663" cy="2204078"/>
              <a:chOff x="9351654" y="1057488"/>
              <a:chExt cx="1227329" cy="3687126"/>
            </a:xfrm>
          </p:grpSpPr>
          <p:pic>
            <p:nvPicPr>
              <p:cNvPr id="12" name="Picture 2" descr="Image result for tangerine jd power Customer Satisfaction with Retail Banks in Ca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7666" y="2512018"/>
                <a:ext cx="1221306" cy="15113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www.tangerine.ca/static_files/Tangerine/WebAssets/images/en/bestbank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435" y="1057488"/>
                <a:ext cx="1224548" cy="11542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net promoter score logo"/>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51654" y="4323649"/>
                <a:ext cx="1227316" cy="42096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7902522" y="3206382"/>
              <a:ext cx="3094556" cy="2416046"/>
            </a:xfrm>
            <a:prstGeom prst="rect">
              <a:avLst/>
            </a:prstGeom>
            <a:effectLst>
              <a:outerShdw blurRad="50800" dist="25400" dir="2700000" algn="tl" rotWithShape="0">
                <a:prstClr val="black">
                  <a:alpha val="40000"/>
                </a:prstClr>
              </a:outerShdw>
            </a:effectLst>
          </p:spPr>
          <p:txBody>
            <a:bodyPr wrap="square">
              <a:spAutoFit/>
            </a:bodyPr>
            <a:lstStyle/>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Avenir Book"/>
                </a:rPr>
                <a:t>Mobile Apps</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Avenir Book"/>
                </a:rPr>
                <a:t>Remote Check Deposit</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Avenir Book"/>
                </a:rPr>
                <a:t>Voice Biometrics</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Avenir Book"/>
                </a:rPr>
                <a:t>Apple Watch App</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Avenir Book"/>
                </a:rPr>
                <a:t>Secure chat </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Avenir Book"/>
                </a:rPr>
                <a:t>Digital New Account Opening </a:t>
              </a:r>
            </a:p>
          </p:txBody>
        </p:sp>
        <p:sp>
          <p:nvSpPr>
            <p:cNvPr id="18" name="Rounded Rectangle 17"/>
            <p:cNvSpPr/>
            <p:nvPr/>
          </p:nvSpPr>
          <p:spPr>
            <a:xfrm>
              <a:off x="7539432" y="2208567"/>
              <a:ext cx="4457096" cy="660053"/>
            </a:xfrm>
            <a:prstGeom prst="roundRect">
              <a:avLst>
                <a:gd name="adj" fmla="val 3791"/>
              </a:avLst>
            </a:prstGeom>
            <a:solidFill>
              <a:schemeClr val="bg1">
                <a:lumMod val="85000"/>
              </a:schemeClr>
            </a:solidFill>
            <a:ln>
              <a:noFill/>
            </a:ln>
            <a:effectLst>
              <a:outerShdw blurRad="508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Rectangle 16"/>
            <p:cNvSpPr/>
            <p:nvPr/>
          </p:nvSpPr>
          <p:spPr>
            <a:xfrm>
              <a:off x="8477137" y="2241580"/>
              <a:ext cx="2546703" cy="646331"/>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chemeClr val="tx1">
                      <a:lumMod val="85000"/>
                      <a:lumOff val="15000"/>
                    </a:schemeClr>
                  </a:solidFill>
                  <a:effectLst/>
                  <a:uLnTx/>
                  <a:uFillTx/>
                  <a:latin typeface="OfficinaSanITCBol" panose="02000806040000020004" pitchFamily="2" charset="0"/>
                </a:rPr>
                <a:t>Innovation</a:t>
              </a:r>
            </a:p>
          </p:txBody>
        </p:sp>
      </p:grpSp>
      <p:sp>
        <p:nvSpPr>
          <p:cNvPr id="20" name="Rectangle 19"/>
          <p:cNvSpPr/>
          <p:nvPr/>
        </p:nvSpPr>
        <p:spPr>
          <a:xfrm>
            <a:off x="156342" y="3717824"/>
            <a:ext cx="7966954" cy="2139047"/>
          </a:xfrm>
          <a:prstGeom prst="rect">
            <a:avLst/>
          </a:prstGeom>
        </p:spPr>
        <p:txBody>
          <a:bodyPr wrap="square">
            <a:spAutoFit/>
          </a:bodyPr>
          <a:lstStyle/>
          <a:p>
            <a:pPr marL="216000" indent="-216000">
              <a:spcBef>
                <a:spcPts val="600"/>
              </a:spcBef>
              <a:buFont typeface="Arial" panose="020B0604020202020204" pitchFamily="34" charset="0"/>
              <a:buChar char="•"/>
            </a:pPr>
            <a:r>
              <a:rPr lang="en-US">
                <a:latin typeface="Avenir Book"/>
              </a:rPr>
              <a:t>First mover with innovative mobile capabilities</a:t>
            </a:r>
          </a:p>
          <a:p>
            <a:pPr marL="216000" indent="-216000">
              <a:spcBef>
                <a:spcPts val="600"/>
              </a:spcBef>
              <a:buFont typeface="Arial" panose="020B0604020202020204" pitchFamily="34" charset="0"/>
              <a:buChar char="•"/>
            </a:pPr>
            <a:r>
              <a:rPr lang="en-US">
                <a:latin typeface="Avenir Book"/>
              </a:rPr>
              <a:t>Consistently high app store ratings </a:t>
            </a:r>
          </a:p>
          <a:p>
            <a:pPr marL="216000" indent="-216000">
              <a:spcBef>
                <a:spcPts val="600"/>
              </a:spcBef>
              <a:buFont typeface="Arial" panose="020B0604020202020204" pitchFamily="34" charset="0"/>
              <a:buChar char="•"/>
            </a:pPr>
            <a:r>
              <a:rPr lang="en-US">
                <a:latin typeface="Avenir Book"/>
              </a:rPr>
              <a:t>Winning market share from digital laggards</a:t>
            </a:r>
          </a:p>
          <a:p>
            <a:pPr marL="216000" indent="-216000">
              <a:spcBef>
                <a:spcPts val="600"/>
              </a:spcBef>
              <a:buFont typeface="Arial" panose="020B0604020202020204" pitchFamily="34" charset="0"/>
              <a:buChar char="•"/>
            </a:pPr>
            <a:r>
              <a:rPr lang="en-US">
                <a:latin typeface="Avenir Book"/>
              </a:rPr>
              <a:t>Demonstrates agility to meet changing customer needs</a:t>
            </a:r>
          </a:p>
          <a:p>
            <a:pPr marL="216000" indent="-216000">
              <a:spcBef>
                <a:spcPts val="600"/>
              </a:spcBef>
              <a:buFont typeface="Arial" panose="020B0604020202020204" pitchFamily="34" charset="0"/>
              <a:buChar char="•"/>
            </a:pPr>
            <a:r>
              <a:rPr lang="en-US" b="1">
                <a:latin typeface="Avenir Book"/>
              </a:rPr>
              <a:t>Optimized delivery pipeline </a:t>
            </a:r>
            <a:r>
              <a:rPr lang="en-US">
                <a:latin typeface="Avenir Book"/>
              </a:rPr>
              <a:t>to maximize innovation and user experience</a:t>
            </a:r>
          </a:p>
          <a:p>
            <a:pPr marL="216000" indent="-216000">
              <a:spcBef>
                <a:spcPts val="600"/>
              </a:spcBef>
              <a:buFont typeface="Arial" panose="020B0604020202020204" pitchFamily="34" charset="0"/>
              <a:buChar char="•"/>
            </a:pPr>
            <a:r>
              <a:rPr lang="en-US" b="1">
                <a:latin typeface="Avenir Book"/>
              </a:rPr>
              <a:t>Reactive to feedback </a:t>
            </a:r>
            <a:r>
              <a:rPr lang="en-US">
                <a:latin typeface="Avenir Book"/>
              </a:rPr>
              <a:t>from customers, operations and within Dev/QA</a:t>
            </a:r>
          </a:p>
        </p:txBody>
      </p:sp>
      <p:sp>
        <p:nvSpPr>
          <p:cNvPr id="21" name="Notched Right Arrow 20"/>
          <p:cNvSpPr/>
          <p:nvPr/>
        </p:nvSpPr>
        <p:spPr>
          <a:xfrm>
            <a:off x="7174511" y="3624919"/>
            <a:ext cx="1121371" cy="1394095"/>
          </a:xfrm>
          <a:custGeom>
            <a:avLst/>
            <a:gdLst>
              <a:gd name="connsiteX0" fmla="*/ 0 w 1121371"/>
              <a:gd name="connsiteY0" fmla="*/ 348524 h 1394095"/>
              <a:gd name="connsiteX1" fmla="*/ 560686 w 1121371"/>
              <a:gd name="connsiteY1" fmla="*/ 348524 h 1394095"/>
              <a:gd name="connsiteX2" fmla="*/ 560686 w 1121371"/>
              <a:gd name="connsiteY2" fmla="*/ 0 h 1394095"/>
              <a:gd name="connsiteX3" fmla="*/ 1121371 w 1121371"/>
              <a:gd name="connsiteY3" fmla="*/ 697048 h 1394095"/>
              <a:gd name="connsiteX4" fmla="*/ 560686 w 1121371"/>
              <a:gd name="connsiteY4" fmla="*/ 1394095 h 1394095"/>
              <a:gd name="connsiteX5" fmla="*/ 560686 w 1121371"/>
              <a:gd name="connsiteY5" fmla="*/ 1045571 h 1394095"/>
              <a:gd name="connsiteX6" fmla="*/ 0 w 1121371"/>
              <a:gd name="connsiteY6" fmla="*/ 1045571 h 1394095"/>
              <a:gd name="connsiteX7" fmla="*/ 280343 w 1121371"/>
              <a:gd name="connsiteY7" fmla="*/ 697048 h 1394095"/>
              <a:gd name="connsiteX8" fmla="*/ 0 w 1121371"/>
              <a:gd name="connsiteY8" fmla="*/ 348524 h 1394095"/>
              <a:gd name="connsiteX0" fmla="*/ 0 w 1121371"/>
              <a:gd name="connsiteY0" fmla="*/ 348524 h 1394095"/>
              <a:gd name="connsiteX1" fmla="*/ 560686 w 1121371"/>
              <a:gd name="connsiteY1" fmla="*/ 348524 h 1394095"/>
              <a:gd name="connsiteX2" fmla="*/ 560686 w 1121371"/>
              <a:gd name="connsiteY2" fmla="*/ 0 h 1394095"/>
              <a:gd name="connsiteX3" fmla="*/ 1121371 w 1121371"/>
              <a:gd name="connsiteY3" fmla="*/ 697048 h 1394095"/>
              <a:gd name="connsiteX4" fmla="*/ 560686 w 1121371"/>
              <a:gd name="connsiteY4" fmla="*/ 1394095 h 1394095"/>
              <a:gd name="connsiteX5" fmla="*/ 560686 w 1121371"/>
              <a:gd name="connsiteY5" fmla="*/ 1045571 h 1394095"/>
              <a:gd name="connsiteX6" fmla="*/ 0 w 1121371"/>
              <a:gd name="connsiteY6" fmla="*/ 1045571 h 1394095"/>
              <a:gd name="connsiteX7" fmla="*/ 0 w 1121371"/>
              <a:gd name="connsiteY7" fmla="*/ 348524 h 139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371" h="1394095">
                <a:moveTo>
                  <a:pt x="0" y="348524"/>
                </a:moveTo>
                <a:lnTo>
                  <a:pt x="560686" y="348524"/>
                </a:lnTo>
                <a:lnTo>
                  <a:pt x="560686" y="0"/>
                </a:lnTo>
                <a:lnTo>
                  <a:pt x="1121371" y="697048"/>
                </a:lnTo>
                <a:lnTo>
                  <a:pt x="560686" y="1394095"/>
                </a:lnTo>
                <a:lnTo>
                  <a:pt x="560686" y="1045571"/>
                </a:lnTo>
                <a:lnTo>
                  <a:pt x="0" y="1045571"/>
                </a:lnTo>
                <a:lnTo>
                  <a:pt x="0" y="348524"/>
                </a:lnTo>
                <a:close/>
              </a:path>
            </a:pathLst>
          </a:cu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Rounded Rectangular Callout 7"/>
          <p:cNvSpPr/>
          <p:nvPr/>
        </p:nvSpPr>
        <p:spPr>
          <a:xfrm flipH="1">
            <a:off x="3654540" y="1415983"/>
            <a:ext cx="3331736" cy="1905350"/>
          </a:xfrm>
          <a:custGeom>
            <a:avLst/>
            <a:gdLst>
              <a:gd name="connsiteX0" fmla="*/ 0 w 3331736"/>
              <a:gd name="connsiteY0" fmla="*/ 282280 h 1693644"/>
              <a:gd name="connsiteX1" fmla="*/ 282280 w 3331736"/>
              <a:gd name="connsiteY1" fmla="*/ 0 h 1693644"/>
              <a:gd name="connsiteX2" fmla="*/ 555289 w 3331736"/>
              <a:gd name="connsiteY2" fmla="*/ 0 h 1693644"/>
              <a:gd name="connsiteX3" fmla="*/ 555289 w 3331736"/>
              <a:gd name="connsiteY3" fmla="*/ 0 h 1693644"/>
              <a:gd name="connsiteX4" fmla="*/ 1388223 w 3331736"/>
              <a:gd name="connsiteY4" fmla="*/ 0 h 1693644"/>
              <a:gd name="connsiteX5" fmla="*/ 3049456 w 3331736"/>
              <a:gd name="connsiteY5" fmla="*/ 0 h 1693644"/>
              <a:gd name="connsiteX6" fmla="*/ 3331736 w 3331736"/>
              <a:gd name="connsiteY6" fmla="*/ 282280 h 1693644"/>
              <a:gd name="connsiteX7" fmla="*/ 3331736 w 3331736"/>
              <a:gd name="connsiteY7" fmla="*/ 987959 h 1693644"/>
              <a:gd name="connsiteX8" fmla="*/ 3331736 w 3331736"/>
              <a:gd name="connsiteY8" fmla="*/ 987959 h 1693644"/>
              <a:gd name="connsiteX9" fmla="*/ 3331736 w 3331736"/>
              <a:gd name="connsiteY9" fmla="*/ 1411370 h 1693644"/>
              <a:gd name="connsiteX10" fmla="*/ 3331736 w 3331736"/>
              <a:gd name="connsiteY10" fmla="*/ 1411364 h 1693644"/>
              <a:gd name="connsiteX11" fmla="*/ 3049456 w 3331736"/>
              <a:gd name="connsiteY11" fmla="*/ 1693644 h 1693644"/>
              <a:gd name="connsiteX12" fmla="*/ 1388223 w 3331736"/>
              <a:gd name="connsiteY12" fmla="*/ 1693644 h 1693644"/>
              <a:gd name="connsiteX13" fmla="*/ 971767 w 3331736"/>
              <a:gd name="connsiteY13" fmla="*/ 1905350 h 1693644"/>
              <a:gd name="connsiteX14" fmla="*/ 555289 w 3331736"/>
              <a:gd name="connsiteY14" fmla="*/ 1693644 h 1693644"/>
              <a:gd name="connsiteX15" fmla="*/ 282280 w 3331736"/>
              <a:gd name="connsiteY15" fmla="*/ 1693644 h 1693644"/>
              <a:gd name="connsiteX16" fmla="*/ 0 w 3331736"/>
              <a:gd name="connsiteY16" fmla="*/ 1411364 h 1693644"/>
              <a:gd name="connsiteX17" fmla="*/ 0 w 3331736"/>
              <a:gd name="connsiteY17" fmla="*/ 1411370 h 1693644"/>
              <a:gd name="connsiteX18" fmla="*/ 0 w 3331736"/>
              <a:gd name="connsiteY18" fmla="*/ 987959 h 1693644"/>
              <a:gd name="connsiteX19" fmla="*/ 0 w 3331736"/>
              <a:gd name="connsiteY19" fmla="*/ 987959 h 1693644"/>
              <a:gd name="connsiteX20" fmla="*/ 0 w 3331736"/>
              <a:gd name="connsiteY20" fmla="*/ 282280 h 1693644"/>
              <a:gd name="connsiteX0" fmla="*/ 0 w 3331736"/>
              <a:gd name="connsiteY0" fmla="*/ 282280 h 1905350"/>
              <a:gd name="connsiteX1" fmla="*/ 282280 w 3331736"/>
              <a:gd name="connsiteY1" fmla="*/ 0 h 1905350"/>
              <a:gd name="connsiteX2" fmla="*/ 555289 w 3331736"/>
              <a:gd name="connsiteY2" fmla="*/ 0 h 1905350"/>
              <a:gd name="connsiteX3" fmla="*/ 555289 w 3331736"/>
              <a:gd name="connsiteY3" fmla="*/ 0 h 1905350"/>
              <a:gd name="connsiteX4" fmla="*/ 1388223 w 3331736"/>
              <a:gd name="connsiteY4" fmla="*/ 0 h 1905350"/>
              <a:gd name="connsiteX5" fmla="*/ 3049456 w 3331736"/>
              <a:gd name="connsiteY5" fmla="*/ 0 h 1905350"/>
              <a:gd name="connsiteX6" fmla="*/ 3331736 w 3331736"/>
              <a:gd name="connsiteY6" fmla="*/ 282280 h 1905350"/>
              <a:gd name="connsiteX7" fmla="*/ 3331736 w 3331736"/>
              <a:gd name="connsiteY7" fmla="*/ 987959 h 1905350"/>
              <a:gd name="connsiteX8" fmla="*/ 3331736 w 3331736"/>
              <a:gd name="connsiteY8" fmla="*/ 987959 h 1905350"/>
              <a:gd name="connsiteX9" fmla="*/ 3331736 w 3331736"/>
              <a:gd name="connsiteY9" fmla="*/ 1411370 h 1905350"/>
              <a:gd name="connsiteX10" fmla="*/ 3331736 w 3331736"/>
              <a:gd name="connsiteY10" fmla="*/ 1411364 h 1905350"/>
              <a:gd name="connsiteX11" fmla="*/ 3049456 w 3331736"/>
              <a:gd name="connsiteY11" fmla="*/ 1693644 h 1905350"/>
              <a:gd name="connsiteX12" fmla="*/ 1102473 w 3331736"/>
              <a:gd name="connsiteY12" fmla="*/ 1693644 h 1905350"/>
              <a:gd name="connsiteX13" fmla="*/ 971767 w 3331736"/>
              <a:gd name="connsiteY13" fmla="*/ 1905350 h 1905350"/>
              <a:gd name="connsiteX14" fmla="*/ 555289 w 3331736"/>
              <a:gd name="connsiteY14" fmla="*/ 1693644 h 1905350"/>
              <a:gd name="connsiteX15" fmla="*/ 282280 w 3331736"/>
              <a:gd name="connsiteY15" fmla="*/ 1693644 h 1905350"/>
              <a:gd name="connsiteX16" fmla="*/ 0 w 3331736"/>
              <a:gd name="connsiteY16" fmla="*/ 1411364 h 1905350"/>
              <a:gd name="connsiteX17" fmla="*/ 0 w 3331736"/>
              <a:gd name="connsiteY17" fmla="*/ 1411370 h 1905350"/>
              <a:gd name="connsiteX18" fmla="*/ 0 w 3331736"/>
              <a:gd name="connsiteY18" fmla="*/ 987959 h 1905350"/>
              <a:gd name="connsiteX19" fmla="*/ 0 w 3331736"/>
              <a:gd name="connsiteY19" fmla="*/ 987959 h 1905350"/>
              <a:gd name="connsiteX20" fmla="*/ 0 w 3331736"/>
              <a:gd name="connsiteY20" fmla="*/ 282280 h 1905350"/>
              <a:gd name="connsiteX0" fmla="*/ 0 w 3331736"/>
              <a:gd name="connsiteY0" fmla="*/ 282280 h 1905350"/>
              <a:gd name="connsiteX1" fmla="*/ 282280 w 3331736"/>
              <a:gd name="connsiteY1" fmla="*/ 0 h 1905350"/>
              <a:gd name="connsiteX2" fmla="*/ 555289 w 3331736"/>
              <a:gd name="connsiteY2" fmla="*/ 0 h 1905350"/>
              <a:gd name="connsiteX3" fmla="*/ 555289 w 3331736"/>
              <a:gd name="connsiteY3" fmla="*/ 0 h 1905350"/>
              <a:gd name="connsiteX4" fmla="*/ 1388223 w 3331736"/>
              <a:gd name="connsiteY4" fmla="*/ 0 h 1905350"/>
              <a:gd name="connsiteX5" fmla="*/ 3049456 w 3331736"/>
              <a:gd name="connsiteY5" fmla="*/ 0 h 1905350"/>
              <a:gd name="connsiteX6" fmla="*/ 3331736 w 3331736"/>
              <a:gd name="connsiteY6" fmla="*/ 282280 h 1905350"/>
              <a:gd name="connsiteX7" fmla="*/ 3331736 w 3331736"/>
              <a:gd name="connsiteY7" fmla="*/ 987959 h 1905350"/>
              <a:gd name="connsiteX8" fmla="*/ 3331736 w 3331736"/>
              <a:gd name="connsiteY8" fmla="*/ 987959 h 1905350"/>
              <a:gd name="connsiteX9" fmla="*/ 3331736 w 3331736"/>
              <a:gd name="connsiteY9" fmla="*/ 1411370 h 1905350"/>
              <a:gd name="connsiteX10" fmla="*/ 3331736 w 3331736"/>
              <a:gd name="connsiteY10" fmla="*/ 1411364 h 1905350"/>
              <a:gd name="connsiteX11" fmla="*/ 3049456 w 3331736"/>
              <a:gd name="connsiteY11" fmla="*/ 1693644 h 1905350"/>
              <a:gd name="connsiteX12" fmla="*/ 1102473 w 3331736"/>
              <a:gd name="connsiteY12" fmla="*/ 1693644 h 1905350"/>
              <a:gd name="connsiteX13" fmla="*/ 971767 w 3331736"/>
              <a:gd name="connsiteY13" fmla="*/ 1905350 h 1905350"/>
              <a:gd name="connsiteX14" fmla="*/ 738169 w 3331736"/>
              <a:gd name="connsiteY14" fmla="*/ 1693644 h 1905350"/>
              <a:gd name="connsiteX15" fmla="*/ 282280 w 3331736"/>
              <a:gd name="connsiteY15" fmla="*/ 1693644 h 1905350"/>
              <a:gd name="connsiteX16" fmla="*/ 0 w 3331736"/>
              <a:gd name="connsiteY16" fmla="*/ 1411364 h 1905350"/>
              <a:gd name="connsiteX17" fmla="*/ 0 w 3331736"/>
              <a:gd name="connsiteY17" fmla="*/ 1411370 h 1905350"/>
              <a:gd name="connsiteX18" fmla="*/ 0 w 3331736"/>
              <a:gd name="connsiteY18" fmla="*/ 987959 h 1905350"/>
              <a:gd name="connsiteX19" fmla="*/ 0 w 3331736"/>
              <a:gd name="connsiteY19" fmla="*/ 987959 h 1905350"/>
              <a:gd name="connsiteX20" fmla="*/ 0 w 3331736"/>
              <a:gd name="connsiteY20" fmla="*/ 282280 h 19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1736" h="1905350">
                <a:moveTo>
                  <a:pt x="0" y="282280"/>
                </a:moveTo>
                <a:cubicBezTo>
                  <a:pt x="0" y="126381"/>
                  <a:pt x="126381" y="0"/>
                  <a:pt x="282280" y="0"/>
                </a:cubicBezTo>
                <a:lnTo>
                  <a:pt x="555289" y="0"/>
                </a:lnTo>
                <a:lnTo>
                  <a:pt x="555289" y="0"/>
                </a:lnTo>
                <a:lnTo>
                  <a:pt x="1388223" y="0"/>
                </a:lnTo>
                <a:lnTo>
                  <a:pt x="3049456" y="0"/>
                </a:lnTo>
                <a:cubicBezTo>
                  <a:pt x="3205355" y="0"/>
                  <a:pt x="3331736" y="126381"/>
                  <a:pt x="3331736" y="282280"/>
                </a:cubicBezTo>
                <a:lnTo>
                  <a:pt x="3331736" y="987959"/>
                </a:lnTo>
                <a:lnTo>
                  <a:pt x="3331736" y="987959"/>
                </a:lnTo>
                <a:lnTo>
                  <a:pt x="3331736" y="1411370"/>
                </a:lnTo>
                <a:lnTo>
                  <a:pt x="3331736" y="1411364"/>
                </a:lnTo>
                <a:cubicBezTo>
                  <a:pt x="3331736" y="1567263"/>
                  <a:pt x="3205355" y="1693644"/>
                  <a:pt x="3049456" y="1693644"/>
                </a:cubicBezTo>
                <a:lnTo>
                  <a:pt x="1102473" y="1693644"/>
                </a:lnTo>
                <a:lnTo>
                  <a:pt x="971767" y="1905350"/>
                </a:lnTo>
                <a:lnTo>
                  <a:pt x="738169" y="1693644"/>
                </a:lnTo>
                <a:lnTo>
                  <a:pt x="282280" y="1693644"/>
                </a:lnTo>
                <a:cubicBezTo>
                  <a:pt x="126381" y="1693644"/>
                  <a:pt x="0" y="1567263"/>
                  <a:pt x="0" y="1411364"/>
                </a:cubicBezTo>
                <a:lnTo>
                  <a:pt x="0" y="1411370"/>
                </a:lnTo>
                <a:lnTo>
                  <a:pt x="0" y="987959"/>
                </a:lnTo>
                <a:lnTo>
                  <a:pt x="0" y="987959"/>
                </a:lnTo>
                <a:lnTo>
                  <a:pt x="0" y="282280"/>
                </a:lnTo>
                <a:close/>
              </a:path>
            </a:pathLst>
          </a:custGeom>
          <a:solidFill>
            <a:schemeClr val="bg1"/>
          </a:solidFill>
          <a:ln>
            <a:solidFill>
              <a:schemeClr val="accent2"/>
            </a:solidFill>
          </a:ln>
          <a:effectLst>
            <a:outerShdw blurRad="203200" dist="381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chemeClr val="tx1">
                    <a:lumMod val="65000"/>
                    <a:lumOff val="35000"/>
                  </a:schemeClr>
                </a:solidFill>
                <a:effectLst/>
                <a:uLnTx/>
                <a:uFillTx/>
                <a:latin typeface="Avenir Book"/>
              </a:rPr>
              <a:t>“Tangerine's goal is to remain an innovator in online, mobile, and digital banking.”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1" u="none" strike="noStrike" kern="0" cap="none" spc="0" normalizeH="0" baseline="0" noProof="0">
              <a:ln>
                <a:noFill/>
              </a:ln>
              <a:solidFill>
                <a:schemeClr val="tx1">
                  <a:lumMod val="75000"/>
                  <a:lumOff val="25000"/>
                </a:schemeClr>
              </a:solidFill>
              <a:effectLst/>
              <a:uLnTx/>
              <a:uFillTx/>
              <a:latin typeface="Avenir Book"/>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4"/>
                </a:solidFill>
                <a:effectLst/>
                <a:uLnTx/>
                <a:uFillTx/>
                <a:latin typeface="Avenir Book"/>
              </a:rPr>
              <a:t>Peter Aceto, CEO</a:t>
            </a:r>
          </a:p>
        </p:txBody>
      </p:sp>
      <p:sp>
        <p:nvSpPr>
          <p:cNvPr id="22" name="Rounded Rectangular Callout 7"/>
          <p:cNvSpPr/>
          <p:nvPr/>
        </p:nvSpPr>
        <p:spPr>
          <a:xfrm flipH="1">
            <a:off x="8490953" y="1116859"/>
            <a:ext cx="3331736" cy="1277707"/>
          </a:xfrm>
          <a:custGeom>
            <a:avLst/>
            <a:gdLst>
              <a:gd name="connsiteX0" fmla="*/ 0 w 3331736"/>
              <a:gd name="connsiteY0" fmla="*/ 282280 h 1693644"/>
              <a:gd name="connsiteX1" fmla="*/ 282280 w 3331736"/>
              <a:gd name="connsiteY1" fmla="*/ 0 h 1693644"/>
              <a:gd name="connsiteX2" fmla="*/ 555289 w 3331736"/>
              <a:gd name="connsiteY2" fmla="*/ 0 h 1693644"/>
              <a:gd name="connsiteX3" fmla="*/ 555289 w 3331736"/>
              <a:gd name="connsiteY3" fmla="*/ 0 h 1693644"/>
              <a:gd name="connsiteX4" fmla="*/ 1388223 w 3331736"/>
              <a:gd name="connsiteY4" fmla="*/ 0 h 1693644"/>
              <a:gd name="connsiteX5" fmla="*/ 3049456 w 3331736"/>
              <a:gd name="connsiteY5" fmla="*/ 0 h 1693644"/>
              <a:gd name="connsiteX6" fmla="*/ 3331736 w 3331736"/>
              <a:gd name="connsiteY6" fmla="*/ 282280 h 1693644"/>
              <a:gd name="connsiteX7" fmla="*/ 3331736 w 3331736"/>
              <a:gd name="connsiteY7" fmla="*/ 987959 h 1693644"/>
              <a:gd name="connsiteX8" fmla="*/ 3331736 w 3331736"/>
              <a:gd name="connsiteY8" fmla="*/ 987959 h 1693644"/>
              <a:gd name="connsiteX9" fmla="*/ 3331736 w 3331736"/>
              <a:gd name="connsiteY9" fmla="*/ 1411370 h 1693644"/>
              <a:gd name="connsiteX10" fmla="*/ 3331736 w 3331736"/>
              <a:gd name="connsiteY10" fmla="*/ 1411364 h 1693644"/>
              <a:gd name="connsiteX11" fmla="*/ 3049456 w 3331736"/>
              <a:gd name="connsiteY11" fmla="*/ 1693644 h 1693644"/>
              <a:gd name="connsiteX12" fmla="*/ 1388223 w 3331736"/>
              <a:gd name="connsiteY12" fmla="*/ 1693644 h 1693644"/>
              <a:gd name="connsiteX13" fmla="*/ 971767 w 3331736"/>
              <a:gd name="connsiteY13" fmla="*/ 1905350 h 1693644"/>
              <a:gd name="connsiteX14" fmla="*/ 555289 w 3331736"/>
              <a:gd name="connsiteY14" fmla="*/ 1693644 h 1693644"/>
              <a:gd name="connsiteX15" fmla="*/ 282280 w 3331736"/>
              <a:gd name="connsiteY15" fmla="*/ 1693644 h 1693644"/>
              <a:gd name="connsiteX16" fmla="*/ 0 w 3331736"/>
              <a:gd name="connsiteY16" fmla="*/ 1411364 h 1693644"/>
              <a:gd name="connsiteX17" fmla="*/ 0 w 3331736"/>
              <a:gd name="connsiteY17" fmla="*/ 1411370 h 1693644"/>
              <a:gd name="connsiteX18" fmla="*/ 0 w 3331736"/>
              <a:gd name="connsiteY18" fmla="*/ 987959 h 1693644"/>
              <a:gd name="connsiteX19" fmla="*/ 0 w 3331736"/>
              <a:gd name="connsiteY19" fmla="*/ 987959 h 1693644"/>
              <a:gd name="connsiteX20" fmla="*/ 0 w 3331736"/>
              <a:gd name="connsiteY20" fmla="*/ 282280 h 1693644"/>
              <a:gd name="connsiteX0" fmla="*/ 0 w 3331736"/>
              <a:gd name="connsiteY0" fmla="*/ 282280 h 1905350"/>
              <a:gd name="connsiteX1" fmla="*/ 282280 w 3331736"/>
              <a:gd name="connsiteY1" fmla="*/ 0 h 1905350"/>
              <a:gd name="connsiteX2" fmla="*/ 555289 w 3331736"/>
              <a:gd name="connsiteY2" fmla="*/ 0 h 1905350"/>
              <a:gd name="connsiteX3" fmla="*/ 555289 w 3331736"/>
              <a:gd name="connsiteY3" fmla="*/ 0 h 1905350"/>
              <a:gd name="connsiteX4" fmla="*/ 1388223 w 3331736"/>
              <a:gd name="connsiteY4" fmla="*/ 0 h 1905350"/>
              <a:gd name="connsiteX5" fmla="*/ 3049456 w 3331736"/>
              <a:gd name="connsiteY5" fmla="*/ 0 h 1905350"/>
              <a:gd name="connsiteX6" fmla="*/ 3331736 w 3331736"/>
              <a:gd name="connsiteY6" fmla="*/ 282280 h 1905350"/>
              <a:gd name="connsiteX7" fmla="*/ 3331736 w 3331736"/>
              <a:gd name="connsiteY7" fmla="*/ 987959 h 1905350"/>
              <a:gd name="connsiteX8" fmla="*/ 3331736 w 3331736"/>
              <a:gd name="connsiteY8" fmla="*/ 987959 h 1905350"/>
              <a:gd name="connsiteX9" fmla="*/ 3331736 w 3331736"/>
              <a:gd name="connsiteY9" fmla="*/ 1411370 h 1905350"/>
              <a:gd name="connsiteX10" fmla="*/ 3331736 w 3331736"/>
              <a:gd name="connsiteY10" fmla="*/ 1411364 h 1905350"/>
              <a:gd name="connsiteX11" fmla="*/ 3049456 w 3331736"/>
              <a:gd name="connsiteY11" fmla="*/ 1693644 h 1905350"/>
              <a:gd name="connsiteX12" fmla="*/ 1102473 w 3331736"/>
              <a:gd name="connsiteY12" fmla="*/ 1693644 h 1905350"/>
              <a:gd name="connsiteX13" fmla="*/ 971767 w 3331736"/>
              <a:gd name="connsiteY13" fmla="*/ 1905350 h 1905350"/>
              <a:gd name="connsiteX14" fmla="*/ 555289 w 3331736"/>
              <a:gd name="connsiteY14" fmla="*/ 1693644 h 1905350"/>
              <a:gd name="connsiteX15" fmla="*/ 282280 w 3331736"/>
              <a:gd name="connsiteY15" fmla="*/ 1693644 h 1905350"/>
              <a:gd name="connsiteX16" fmla="*/ 0 w 3331736"/>
              <a:gd name="connsiteY16" fmla="*/ 1411364 h 1905350"/>
              <a:gd name="connsiteX17" fmla="*/ 0 w 3331736"/>
              <a:gd name="connsiteY17" fmla="*/ 1411370 h 1905350"/>
              <a:gd name="connsiteX18" fmla="*/ 0 w 3331736"/>
              <a:gd name="connsiteY18" fmla="*/ 987959 h 1905350"/>
              <a:gd name="connsiteX19" fmla="*/ 0 w 3331736"/>
              <a:gd name="connsiteY19" fmla="*/ 987959 h 1905350"/>
              <a:gd name="connsiteX20" fmla="*/ 0 w 3331736"/>
              <a:gd name="connsiteY20" fmla="*/ 282280 h 1905350"/>
              <a:gd name="connsiteX0" fmla="*/ 0 w 3331736"/>
              <a:gd name="connsiteY0" fmla="*/ 282280 h 1905350"/>
              <a:gd name="connsiteX1" fmla="*/ 282280 w 3331736"/>
              <a:gd name="connsiteY1" fmla="*/ 0 h 1905350"/>
              <a:gd name="connsiteX2" fmla="*/ 555289 w 3331736"/>
              <a:gd name="connsiteY2" fmla="*/ 0 h 1905350"/>
              <a:gd name="connsiteX3" fmla="*/ 555289 w 3331736"/>
              <a:gd name="connsiteY3" fmla="*/ 0 h 1905350"/>
              <a:gd name="connsiteX4" fmla="*/ 1388223 w 3331736"/>
              <a:gd name="connsiteY4" fmla="*/ 0 h 1905350"/>
              <a:gd name="connsiteX5" fmla="*/ 3049456 w 3331736"/>
              <a:gd name="connsiteY5" fmla="*/ 0 h 1905350"/>
              <a:gd name="connsiteX6" fmla="*/ 3331736 w 3331736"/>
              <a:gd name="connsiteY6" fmla="*/ 282280 h 1905350"/>
              <a:gd name="connsiteX7" fmla="*/ 3331736 w 3331736"/>
              <a:gd name="connsiteY7" fmla="*/ 987959 h 1905350"/>
              <a:gd name="connsiteX8" fmla="*/ 3331736 w 3331736"/>
              <a:gd name="connsiteY8" fmla="*/ 987959 h 1905350"/>
              <a:gd name="connsiteX9" fmla="*/ 3331736 w 3331736"/>
              <a:gd name="connsiteY9" fmla="*/ 1411370 h 1905350"/>
              <a:gd name="connsiteX10" fmla="*/ 3331736 w 3331736"/>
              <a:gd name="connsiteY10" fmla="*/ 1411364 h 1905350"/>
              <a:gd name="connsiteX11" fmla="*/ 3049456 w 3331736"/>
              <a:gd name="connsiteY11" fmla="*/ 1693644 h 1905350"/>
              <a:gd name="connsiteX12" fmla="*/ 1102473 w 3331736"/>
              <a:gd name="connsiteY12" fmla="*/ 1693644 h 1905350"/>
              <a:gd name="connsiteX13" fmla="*/ 971767 w 3331736"/>
              <a:gd name="connsiteY13" fmla="*/ 1905350 h 1905350"/>
              <a:gd name="connsiteX14" fmla="*/ 738169 w 3331736"/>
              <a:gd name="connsiteY14" fmla="*/ 1693644 h 1905350"/>
              <a:gd name="connsiteX15" fmla="*/ 282280 w 3331736"/>
              <a:gd name="connsiteY15" fmla="*/ 1693644 h 1905350"/>
              <a:gd name="connsiteX16" fmla="*/ 0 w 3331736"/>
              <a:gd name="connsiteY16" fmla="*/ 1411364 h 1905350"/>
              <a:gd name="connsiteX17" fmla="*/ 0 w 3331736"/>
              <a:gd name="connsiteY17" fmla="*/ 1411370 h 1905350"/>
              <a:gd name="connsiteX18" fmla="*/ 0 w 3331736"/>
              <a:gd name="connsiteY18" fmla="*/ 987959 h 1905350"/>
              <a:gd name="connsiteX19" fmla="*/ 0 w 3331736"/>
              <a:gd name="connsiteY19" fmla="*/ 987959 h 1905350"/>
              <a:gd name="connsiteX20" fmla="*/ 0 w 3331736"/>
              <a:gd name="connsiteY20" fmla="*/ 282280 h 19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1736" h="1905350">
                <a:moveTo>
                  <a:pt x="0" y="282280"/>
                </a:moveTo>
                <a:cubicBezTo>
                  <a:pt x="0" y="126381"/>
                  <a:pt x="126381" y="0"/>
                  <a:pt x="282280" y="0"/>
                </a:cubicBezTo>
                <a:lnTo>
                  <a:pt x="555289" y="0"/>
                </a:lnTo>
                <a:lnTo>
                  <a:pt x="555289" y="0"/>
                </a:lnTo>
                <a:lnTo>
                  <a:pt x="1388223" y="0"/>
                </a:lnTo>
                <a:lnTo>
                  <a:pt x="3049456" y="0"/>
                </a:lnTo>
                <a:cubicBezTo>
                  <a:pt x="3205355" y="0"/>
                  <a:pt x="3331736" y="126381"/>
                  <a:pt x="3331736" y="282280"/>
                </a:cubicBezTo>
                <a:lnTo>
                  <a:pt x="3331736" y="987959"/>
                </a:lnTo>
                <a:lnTo>
                  <a:pt x="3331736" y="987959"/>
                </a:lnTo>
                <a:lnTo>
                  <a:pt x="3331736" y="1411370"/>
                </a:lnTo>
                <a:lnTo>
                  <a:pt x="3331736" y="1411364"/>
                </a:lnTo>
                <a:cubicBezTo>
                  <a:pt x="3331736" y="1567263"/>
                  <a:pt x="3205355" y="1693644"/>
                  <a:pt x="3049456" y="1693644"/>
                </a:cubicBezTo>
                <a:lnTo>
                  <a:pt x="1102473" y="1693644"/>
                </a:lnTo>
                <a:lnTo>
                  <a:pt x="971767" y="1905350"/>
                </a:lnTo>
                <a:lnTo>
                  <a:pt x="738169" y="1693644"/>
                </a:lnTo>
                <a:lnTo>
                  <a:pt x="282280" y="1693644"/>
                </a:lnTo>
                <a:cubicBezTo>
                  <a:pt x="126381" y="1693644"/>
                  <a:pt x="0" y="1567263"/>
                  <a:pt x="0" y="1411364"/>
                </a:cubicBezTo>
                <a:lnTo>
                  <a:pt x="0" y="1411370"/>
                </a:lnTo>
                <a:lnTo>
                  <a:pt x="0" y="987959"/>
                </a:lnTo>
                <a:lnTo>
                  <a:pt x="0" y="987959"/>
                </a:lnTo>
                <a:lnTo>
                  <a:pt x="0" y="282280"/>
                </a:lnTo>
                <a:close/>
              </a:path>
            </a:pathLst>
          </a:custGeom>
          <a:solidFill>
            <a:schemeClr val="bg1"/>
          </a:solidFill>
          <a:ln>
            <a:solidFill>
              <a:schemeClr val="accent2"/>
            </a:solidFill>
          </a:ln>
          <a:effectLst>
            <a:outerShdw blurRad="203200" dist="381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chemeClr val="tx1">
                    <a:lumMod val="65000"/>
                    <a:lumOff val="35000"/>
                  </a:schemeClr>
                </a:solidFill>
                <a:effectLst/>
                <a:uLnTx/>
                <a:uFillTx/>
                <a:latin typeface="Avenir Book"/>
              </a:rPr>
              <a:t>“Our mobile app is the Bank.”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E87D2F"/>
                </a:solidFill>
                <a:effectLst/>
                <a:uLnTx/>
                <a:uFillTx/>
                <a:latin typeface="Avenir Book"/>
              </a:rPr>
              <a:t/>
            </a:r>
            <a:br>
              <a:rPr kumimoji="0" lang="en-US" sz="1600" b="1" i="1" u="none" strike="noStrike" kern="0" cap="none" spc="0" normalizeH="0" baseline="0" noProof="0">
                <a:ln>
                  <a:noFill/>
                </a:ln>
                <a:solidFill>
                  <a:srgbClr val="E87D2F"/>
                </a:solidFill>
                <a:effectLst/>
                <a:uLnTx/>
                <a:uFillTx/>
                <a:latin typeface="Avenir Book"/>
              </a:rPr>
            </a:br>
            <a:r>
              <a:rPr kumimoji="0" lang="en-US" sz="1600" b="1" i="0" u="none" strike="noStrike" kern="0" cap="none" spc="0" normalizeH="0" baseline="0" noProof="0">
                <a:ln>
                  <a:noFill/>
                </a:ln>
                <a:solidFill>
                  <a:schemeClr val="accent4"/>
                </a:solidFill>
                <a:effectLst/>
                <a:uLnTx/>
                <a:uFillTx/>
                <a:latin typeface="Avenir Book"/>
              </a:rPr>
              <a:t>Charaka Kithulegoda, CIO</a:t>
            </a:r>
          </a:p>
        </p:txBody>
      </p:sp>
    </p:spTree>
    <p:extLst>
      <p:ext uri="{BB962C8B-B14F-4D97-AF65-F5344CB8AC3E}">
        <p14:creationId xmlns:p14="http://schemas.microsoft.com/office/powerpoint/2010/main" val="223055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50"/>
                                        <p:tgtEl>
                                          <p:spTgt spid="1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p:cNvSpPr txBox="1"/>
          <p:nvPr/>
        </p:nvSpPr>
        <p:spPr>
          <a:xfrm>
            <a:off x="1146517" y="424731"/>
            <a:ext cx="7188591" cy="646331"/>
          </a:xfrm>
          <a:prstGeom prst="rect">
            <a:avLst/>
          </a:prstGeom>
          <a:noFill/>
          <a:effectLst>
            <a:outerShdw blurRad="88900" dist="50800" dir="3000000" algn="ctr" rotWithShape="0">
              <a:srgbClr val="000000">
                <a:alpha val="43137"/>
              </a:srgbClr>
            </a:outerShdw>
          </a:effectLst>
        </p:spPr>
        <p:txBody>
          <a:bodyPr wrap="square" rtlCol="0">
            <a:spAutoFit/>
          </a:bodyPr>
          <a:lstStyle/>
          <a:p>
            <a:pPr defTabSz="914400" eaLnBrk="1" fontAlgn="auto" hangingPunct="1">
              <a:spcBef>
                <a:spcPts val="0"/>
              </a:spcBef>
              <a:spcAft>
                <a:spcPts val="0"/>
              </a:spcAft>
              <a:defRPr/>
            </a:pPr>
            <a:r>
              <a:rPr lang="en-US" sz="3600" kern="0">
                <a:solidFill>
                  <a:prstClr val="white"/>
                </a:solidFill>
                <a:latin typeface="OfficinaSanITCBol" panose="02000806040000020004" pitchFamily="2" charset="0"/>
              </a:rPr>
              <a:t>What does a digital winner look like?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6879"/>
            <a:ext cx="1146516" cy="9820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6284" y="5979942"/>
            <a:ext cx="2166423" cy="701186"/>
          </a:xfrm>
          <a:prstGeom prst="rect">
            <a:avLst/>
          </a:prstGeom>
        </p:spPr>
      </p:pic>
      <p:sp>
        <p:nvSpPr>
          <p:cNvPr id="9" name="Rounded Rectangle 8"/>
          <p:cNvSpPr/>
          <p:nvPr/>
        </p:nvSpPr>
        <p:spPr>
          <a:xfrm>
            <a:off x="160421" y="2749745"/>
            <a:ext cx="7809726" cy="3444888"/>
          </a:xfrm>
          <a:prstGeom prst="roundRect">
            <a:avLst>
              <a:gd name="adj" fmla="val 3791"/>
            </a:avLst>
          </a:prstGeom>
          <a:solidFill>
            <a:schemeClr val="bg1"/>
          </a:solidFill>
          <a:ln>
            <a:noFill/>
          </a:ln>
          <a:effectLst>
            <a:outerShdw blurRad="2032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US" kern="0">
              <a:solidFill>
                <a:sysClr val="windowText" lastClr="000000"/>
              </a:solidFill>
            </a:endParaRPr>
          </a:p>
        </p:txBody>
      </p:sp>
      <p:grpSp>
        <p:nvGrpSpPr>
          <p:cNvPr id="16" name="Group 15"/>
          <p:cNvGrpSpPr/>
          <p:nvPr/>
        </p:nvGrpSpPr>
        <p:grpSpPr>
          <a:xfrm>
            <a:off x="7994156" y="2291463"/>
            <a:ext cx="3998552" cy="3903170"/>
            <a:chOff x="7539432" y="2003136"/>
            <a:chExt cx="4457096" cy="3903170"/>
          </a:xfrm>
        </p:grpSpPr>
        <p:sp>
          <p:nvSpPr>
            <p:cNvPr id="10" name="Rounded Rectangle 9"/>
            <p:cNvSpPr/>
            <p:nvPr/>
          </p:nvSpPr>
          <p:spPr>
            <a:xfrm>
              <a:off x="7710144" y="2003136"/>
              <a:ext cx="4128930" cy="3903170"/>
            </a:xfrm>
            <a:prstGeom prst="roundRect">
              <a:avLst>
                <a:gd name="adj" fmla="val 3791"/>
              </a:avLst>
            </a:prstGeom>
            <a:solidFill>
              <a:schemeClr val="bg1"/>
            </a:solidFill>
            <a:ln>
              <a:noFill/>
            </a:ln>
            <a:effectLst>
              <a:outerShdw blurRad="2032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US" kern="0">
                <a:solidFill>
                  <a:sysClr val="windowText" lastClr="000000"/>
                </a:solidFill>
              </a:endParaRPr>
            </a:p>
          </p:txBody>
        </p:sp>
        <p:sp>
          <p:nvSpPr>
            <p:cNvPr id="15" name="Rectangle 14"/>
            <p:cNvSpPr/>
            <p:nvPr/>
          </p:nvSpPr>
          <p:spPr>
            <a:xfrm>
              <a:off x="7902521" y="3206382"/>
              <a:ext cx="3094555" cy="2492990"/>
            </a:xfrm>
            <a:prstGeom prst="rect">
              <a:avLst/>
            </a:prstGeom>
            <a:effectLst>
              <a:outerShdw blurRad="50800" dist="25400" dir="2700000" algn="tl" rotWithShape="0">
                <a:prstClr val="black">
                  <a:alpha val="40000"/>
                </a:prstClr>
              </a:outerShdw>
            </a:effectLst>
          </p:spPr>
          <p:txBody>
            <a:bodyPr wrap="square">
              <a:spAutoFit/>
            </a:bodyPr>
            <a:lstStyle/>
            <a:p>
              <a:pPr marL="171450" indent="-171450" defTabSz="914400" eaLnBrk="1" fontAlgn="auto" hangingPunct="1">
                <a:spcBef>
                  <a:spcPts val="600"/>
                </a:spcBef>
                <a:spcAft>
                  <a:spcPts val="0"/>
                </a:spcAft>
                <a:buFont typeface="Arial" panose="020B0604020202020204" pitchFamily="34" charset="0"/>
                <a:buChar char="•"/>
                <a:defRPr/>
              </a:pPr>
              <a:r>
                <a:rPr lang="en-US" kern="0">
                  <a:solidFill>
                    <a:sysClr val="windowText" lastClr="000000"/>
                  </a:solidFill>
                  <a:latin typeface="Avenir Book"/>
                </a:rPr>
                <a:t>Amazon Go</a:t>
              </a:r>
            </a:p>
            <a:p>
              <a:pPr marL="171450" indent="-171450" defTabSz="914400" eaLnBrk="1" fontAlgn="auto" hangingPunct="1">
                <a:spcBef>
                  <a:spcPts val="600"/>
                </a:spcBef>
                <a:spcAft>
                  <a:spcPts val="0"/>
                </a:spcAft>
                <a:buFont typeface="Arial" panose="020B0604020202020204" pitchFamily="34" charset="0"/>
                <a:buChar char="•"/>
                <a:defRPr/>
              </a:pPr>
              <a:r>
                <a:rPr lang="en-US" kern="0">
                  <a:solidFill>
                    <a:sysClr val="windowText" lastClr="000000"/>
                  </a:solidFill>
                  <a:latin typeface="Avenir Book"/>
                </a:rPr>
                <a:t>Fresh</a:t>
              </a:r>
            </a:p>
            <a:p>
              <a:pPr marL="171450" indent="-171450" defTabSz="914400" eaLnBrk="1" fontAlgn="auto" hangingPunct="1">
                <a:spcBef>
                  <a:spcPts val="600"/>
                </a:spcBef>
                <a:spcAft>
                  <a:spcPts val="0"/>
                </a:spcAft>
                <a:buFont typeface="Arial" panose="020B0604020202020204" pitchFamily="34" charset="0"/>
                <a:buChar char="•"/>
                <a:defRPr/>
              </a:pPr>
              <a:r>
                <a:rPr lang="en-US" kern="0">
                  <a:solidFill>
                    <a:sysClr val="windowText" lastClr="000000"/>
                  </a:solidFill>
                  <a:latin typeface="Avenir Book"/>
                </a:rPr>
                <a:t>Dash</a:t>
              </a:r>
            </a:p>
            <a:p>
              <a:pPr marL="171450" indent="-171450" defTabSz="914400" eaLnBrk="1" fontAlgn="auto" hangingPunct="1">
                <a:spcBef>
                  <a:spcPts val="600"/>
                </a:spcBef>
                <a:spcAft>
                  <a:spcPts val="0"/>
                </a:spcAft>
                <a:buFont typeface="Arial" panose="020B0604020202020204" pitchFamily="34" charset="0"/>
                <a:buChar char="•"/>
                <a:defRPr/>
              </a:pPr>
              <a:r>
                <a:rPr lang="en-US" kern="0">
                  <a:solidFill>
                    <a:sysClr val="windowText" lastClr="000000"/>
                  </a:solidFill>
                  <a:latin typeface="Avenir Book"/>
                </a:rPr>
                <a:t>Echo/DOT/Alexa</a:t>
              </a:r>
            </a:p>
            <a:p>
              <a:pPr marL="171450" indent="-171450" defTabSz="914400" eaLnBrk="1" fontAlgn="auto" hangingPunct="1">
                <a:spcBef>
                  <a:spcPts val="600"/>
                </a:spcBef>
                <a:spcAft>
                  <a:spcPts val="0"/>
                </a:spcAft>
                <a:buFont typeface="Arial" panose="020B0604020202020204" pitchFamily="34" charset="0"/>
                <a:buChar char="•"/>
                <a:defRPr/>
              </a:pPr>
              <a:r>
                <a:rPr lang="en-US" kern="0">
                  <a:solidFill>
                    <a:sysClr val="windowText" lastClr="000000"/>
                  </a:solidFill>
                  <a:latin typeface="Avenir Book"/>
                </a:rPr>
                <a:t>Prime</a:t>
              </a:r>
            </a:p>
            <a:p>
              <a:pPr marL="171450" indent="-171450" defTabSz="914400" eaLnBrk="1" fontAlgn="auto" hangingPunct="1">
                <a:spcBef>
                  <a:spcPts val="600"/>
                </a:spcBef>
                <a:spcAft>
                  <a:spcPts val="0"/>
                </a:spcAft>
                <a:buFont typeface="Arial" panose="020B0604020202020204" pitchFamily="34" charset="0"/>
                <a:buChar char="•"/>
                <a:defRPr/>
              </a:pPr>
              <a:r>
                <a:rPr lang="en-US" kern="0">
                  <a:solidFill>
                    <a:sysClr val="windowText" lastClr="000000"/>
                  </a:solidFill>
                  <a:latin typeface="Avenir Book"/>
                </a:rPr>
                <a:t>1-hour delivery</a:t>
              </a:r>
            </a:p>
            <a:p>
              <a:pPr marL="171450" indent="-171450" defTabSz="914400" eaLnBrk="1" fontAlgn="auto" hangingPunct="1">
                <a:spcBef>
                  <a:spcPts val="600"/>
                </a:spcBef>
                <a:spcAft>
                  <a:spcPts val="0"/>
                </a:spcAft>
                <a:buFont typeface="Arial" panose="020B0604020202020204" pitchFamily="34" charset="0"/>
                <a:buChar char="•"/>
                <a:defRPr/>
              </a:pPr>
              <a:r>
                <a:rPr lang="en-US" kern="0">
                  <a:solidFill>
                    <a:sysClr val="windowText" lastClr="000000"/>
                  </a:solidFill>
                  <a:latin typeface="Avenir Book"/>
                </a:rPr>
                <a:t>Kindle</a:t>
              </a:r>
            </a:p>
          </p:txBody>
        </p:sp>
        <p:sp>
          <p:nvSpPr>
            <p:cNvPr id="18" name="Rounded Rectangle 17"/>
            <p:cNvSpPr/>
            <p:nvPr/>
          </p:nvSpPr>
          <p:spPr>
            <a:xfrm>
              <a:off x="7539432" y="2208567"/>
              <a:ext cx="4457096" cy="660053"/>
            </a:xfrm>
            <a:prstGeom prst="roundRect">
              <a:avLst>
                <a:gd name="adj" fmla="val 3791"/>
              </a:avLst>
            </a:prstGeom>
            <a:solidFill>
              <a:schemeClr val="bg1">
                <a:lumMod val="85000"/>
              </a:schemeClr>
            </a:solidFill>
            <a:ln>
              <a:noFill/>
            </a:ln>
            <a:effectLst>
              <a:outerShdw blurRad="508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US" kern="0">
                <a:solidFill>
                  <a:sysClr val="windowText" lastClr="000000"/>
                </a:solidFill>
              </a:endParaRPr>
            </a:p>
          </p:txBody>
        </p:sp>
        <p:sp>
          <p:nvSpPr>
            <p:cNvPr id="17" name="Rectangle 16"/>
            <p:cNvSpPr/>
            <p:nvPr/>
          </p:nvSpPr>
          <p:spPr>
            <a:xfrm>
              <a:off x="7552690" y="2241580"/>
              <a:ext cx="4443837" cy="646331"/>
            </a:xfrm>
            <a:prstGeom prst="rect">
              <a:avLst/>
            </a:prstGeom>
          </p:spPr>
          <p:txBody>
            <a:bodyPr wrap="square">
              <a:spAutoFit/>
            </a:bodyPr>
            <a:lstStyle/>
            <a:p>
              <a:pPr algn="ctr" defTabSz="914400" eaLnBrk="1" fontAlgn="auto" hangingPunct="1">
                <a:spcBef>
                  <a:spcPts val="0"/>
                </a:spcBef>
                <a:spcAft>
                  <a:spcPts val="0"/>
                </a:spcAft>
                <a:defRPr/>
              </a:pPr>
              <a:r>
                <a:rPr lang="en-US" sz="3600" kern="0">
                  <a:solidFill>
                    <a:prstClr val="black">
                      <a:lumMod val="85000"/>
                      <a:lumOff val="15000"/>
                    </a:prstClr>
                  </a:solidFill>
                  <a:latin typeface="OfficinaSanITCBol" panose="02000806040000020004" pitchFamily="2" charset="0"/>
                </a:rPr>
                <a:t>Innovation</a:t>
              </a:r>
            </a:p>
          </p:txBody>
        </p:sp>
      </p:grpSp>
      <p:sp>
        <p:nvSpPr>
          <p:cNvPr id="20" name="Rectangle 19"/>
          <p:cNvSpPr/>
          <p:nvPr/>
        </p:nvSpPr>
        <p:spPr>
          <a:xfrm>
            <a:off x="156342" y="3717824"/>
            <a:ext cx="7966954" cy="2139047"/>
          </a:xfrm>
          <a:prstGeom prst="rect">
            <a:avLst/>
          </a:prstGeom>
        </p:spPr>
        <p:txBody>
          <a:bodyPr wrap="square">
            <a:spAutoFit/>
          </a:bodyPr>
          <a:lstStyle/>
          <a:p>
            <a:pPr marL="216000" indent="-216000">
              <a:spcBef>
                <a:spcPts val="600"/>
              </a:spcBef>
              <a:buFont typeface="Arial" panose="020B0604020202020204" pitchFamily="34" charset="0"/>
              <a:buChar char="•"/>
            </a:pPr>
            <a:r>
              <a:rPr lang="en-US">
                <a:solidFill>
                  <a:prstClr val="black"/>
                </a:solidFill>
                <a:latin typeface="Avenir Book"/>
              </a:rPr>
              <a:t>First mover with innovative web and mobile products/services</a:t>
            </a:r>
          </a:p>
          <a:p>
            <a:pPr marL="216000" indent="-216000">
              <a:spcBef>
                <a:spcPts val="600"/>
              </a:spcBef>
              <a:buFont typeface="Arial" panose="020B0604020202020204" pitchFamily="34" charset="0"/>
              <a:buChar char="•"/>
            </a:pPr>
            <a:r>
              <a:rPr lang="en-US">
                <a:solidFill>
                  <a:prstClr val="black"/>
                </a:solidFill>
                <a:latin typeface="Avenir Book"/>
              </a:rPr>
              <a:t>Relentless focus on customer experience</a:t>
            </a:r>
          </a:p>
          <a:p>
            <a:pPr marL="216000" indent="-216000">
              <a:spcBef>
                <a:spcPts val="600"/>
              </a:spcBef>
              <a:buFont typeface="Arial" panose="020B0604020202020204" pitchFamily="34" charset="0"/>
              <a:buChar char="•"/>
            </a:pPr>
            <a:r>
              <a:rPr lang="en-US">
                <a:solidFill>
                  <a:prstClr val="black"/>
                </a:solidFill>
                <a:latin typeface="Avenir Book"/>
              </a:rPr>
              <a:t>Winning market share from digital laggards</a:t>
            </a:r>
          </a:p>
          <a:p>
            <a:pPr marL="216000" indent="-216000">
              <a:spcBef>
                <a:spcPts val="600"/>
              </a:spcBef>
              <a:buFont typeface="Arial" panose="020B0604020202020204" pitchFamily="34" charset="0"/>
              <a:buChar char="•"/>
            </a:pPr>
            <a:r>
              <a:rPr lang="en-US">
                <a:solidFill>
                  <a:prstClr val="black"/>
                </a:solidFill>
                <a:latin typeface="Avenir Book"/>
              </a:rPr>
              <a:t>Demonstrates agility to meet changing customer needs</a:t>
            </a:r>
          </a:p>
          <a:p>
            <a:pPr marL="216000" indent="-216000">
              <a:spcBef>
                <a:spcPts val="600"/>
              </a:spcBef>
              <a:buFont typeface="Arial" panose="020B0604020202020204" pitchFamily="34" charset="0"/>
              <a:buChar char="•"/>
            </a:pPr>
            <a:r>
              <a:rPr lang="en-US" b="1">
                <a:solidFill>
                  <a:prstClr val="black"/>
                </a:solidFill>
                <a:latin typeface="Avenir Book"/>
              </a:rPr>
              <a:t>Optimized delivery pipeline </a:t>
            </a:r>
            <a:r>
              <a:rPr lang="en-US">
                <a:solidFill>
                  <a:prstClr val="black"/>
                </a:solidFill>
                <a:latin typeface="Avenir Book"/>
              </a:rPr>
              <a:t>to maximize innovation and user experience</a:t>
            </a:r>
          </a:p>
          <a:p>
            <a:pPr marL="216000" indent="-216000">
              <a:spcBef>
                <a:spcPts val="600"/>
              </a:spcBef>
              <a:buFont typeface="Arial" panose="020B0604020202020204" pitchFamily="34" charset="0"/>
              <a:buChar char="•"/>
            </a:pPr>
            <a:r>
              <a:rPr lang="en-US" b="1">
                <a:solidFill>
                  <a:prstClr val="black"/>
                </a:solidFill>
                <a:latin typeface="Avenir Book"/>
              </a:rPr>
              <a:t>Reactive to feedback </a:t>
            </a:r>
            <a:r>
              <a:rPr lang="en-US">
                <a:solidFill>
                  <a:prstClr val="black"/>
                </a:solidFill>
                <a:latin typeface="Avenir Book"/>
              </a:rPr>
              <a:t>from customers, operations and within Dev/QA</a:t>
            </a:r>
          </a:p>
        </p:txBody>
      </p:sp>
      <p:sp>
        <p:nvSpPr>
          <p:cNvPr id="21" name="Notched Right Arrow 20"/>
          <p:cNvSpPr/>
          <p:nvPr/>
        </p:nvSpPr>
        <p:spPr>
          <a:xfrm>
            <a:off x="7174511" y="3624919"/>
            <a:ext cx="1121371" cy="1394095"/>
          </a:xfrm>
          <a:custGeom>
            <a:avLst/>
            <a:gdLst>
              <a:gd name="connsiteX0" fmla="*/ 0 w 1121371"/>
              <a:gd name="connsiteY0" fmla="*/ 348524 h 1394095"/>
              <a:gd name="connsiteX1" fmla="*/ 560686 w 1121371"/>
              <a:gd name="connsiteY1" fmla="*/ 348524 h 1394095"/>
              <a:gd name="connsiteX2" fmla="*/ 560686 w 1121371"/>
              <a:gd name="connsiteY2" fmla="*/ 0 h 1394095"/>
              <a:gd name="connsiteX3" fmla="*/ 1121371 w 1121371"/>
              <a:gd name="connsiteY3" fmla="*/ 697048 h 1394095"/>
              <a:gd name="connsiteX4" fmla="*/ 560686 w 1121371"/>
              <a:gd name="connsiteY4" fmla="*/ 1394095 h 1394095"/>
              <a:gd name="connsiteX5" fmla="*/ 560686 w 1121371"/>
              <a:gd name="connsiteY5" fmla="*/ 1045571 h 1394095"/>
              <a:gd name="connsiteX6" fmla="*/ 0 w 1121371"/>
              <a:gd name="connsiteY6" fmla="*/ 1045571 h 1394095"/>
              <a:gd name="connsiteX7" fmla="*/ 280343 w 1121371"/>
              <a:gd name="connsiteY7" fmla="*/ 697048 h 1394095"/>
              <a:gd name="connsiteX8" fmla="*/ 0 w 1121371"/>
              <a:gd name="connsiteY8" fmla="*/ 348524 h 1394095"/>
              <a:gd name="connsiteX0" fmla="*/ 0 w 1121371"/>
              <a:gd name="connsiteY0" fmla="*/ 348524 h 1394095"/>
              <a:gd name="connsiteX1" fmla="*/ 560686 w 1121371"/>
              <a:gd name="connsiteY1" fmla="*/ 348524 h 1394095"/>
              <a:gd name="connsiteX2" fmla="*/ 560686 w 1121371"/>
              <a:gd name="connsiteY2" fmla="*/ 0 h 1394095"/>
              <a:gd name="connsiteX3" fmla="*/ 1121371 w 1121371"/>
              <a:gd name="connsiteY3" fmla="*/ 697048 h 1394095"/>
              <a:gd name="connsiteX4" fmla="*/ 560686 w 1121371"/>
              <a:gd name="connsiteY4" fmla="*/ 1394095 h 1394095"/>
              <a:gd name="connsiteX5" fmla="*/ 560686 w 1121371"/>
              <a:gd name="connsiteY5" fmla="*/ 1045571 h 1394095"/>
              <a:gd name="connsiteX6" fmla="*/ 0 w 1121371"/>
              <a:gd name="connsiteY6" fmla="*/ 1045571 h 1394095"/>
              <a:gd name="connsiteX7" fmla="*/ 0 w 1121371"/>
              <a:gd name="connsiteY7" fmla="*/ 348524 h 139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371" h="1394095">
                <a:moveTo>
                  <a:pt x="0" y="348524"/>
                </a:moveTo>
                <a:lnTo>
                  <a:pt x="560686" y="348524"/>
                </a:lnTo>
                <a:lnTo>
                  <a:pt x="560686" y="0"/>
                </a:lnTo>
                <a:lnTo>
                  <a:pt x="1121371" y="697048"/>
                </a:lnTo>
                <a:lnTo>
                  <a:pt x="560686" y="1394095"/>
                </a:lnTo>
                <a:lnTo>
                  <a:pt x="560686" y="1045571"/>
                </a:lnTo>
                <a:lnTo>
                  <a:pt x="0" y="1045571"/>
                </a:lnTo>
                <a:lnTo>
                  <a:pt x="0" y="348524"/>
                </a:lnTo>
                <a:close/>
              </a:path>
            </a:pathLst>
          </a:cu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US" kern="0">
              <a:solidFill>
                <a:sysClr val="windowText" lastClr="000000"/>
              </a:solidFill>
            </a:endParaRPr>
          </a:p>
        </p:txBody>
      </p:sp>
      <p:sp>
        <p:nvSpPr>
          <p:cNvPr id="8" name="Rounded Rectangular Callout 7"/>
          <p:cNvSpPr/>
          <p:nvPr/>
        </p:nvSpPr>
        <p:spPr>
          <a:xfrm flipH="1">
            <a:off x="3284696" y="1784838"/>
            <a:ext cx="3599681" cy="1402494"/>
          </a:xfrm>
          <a:custGeom>
            <a:avLst/>
            <a:gdLst>
              <a:gd name="connsiteX0" fmla="*/ 0 w 3331736"/>
              <a:gd name="connsiteY0" fmla="*/ 282280 h 1693644"/>
              <a:gd name="connsiteX1" fmla="*/ 282280 w 3331736"/>
              <a:gd name="connsiteY1" fmla="*/ 0 h 1693644"/>
              <a:gd name="connsiteX2" fmla="*/ 555289 w 3331736"/>
              <a:gd name="connsiteY2" fmla="*/ 0 h 1693644"/>
              <a:gd name="connsiteX3" fmla="*/ 555289 w 3331736"/>
              <a:gd name="connsiteY3" fmla="*/ 0 h 1693644"/>
              <a:gd name="connsiteX4" fmla="*/ 1388223 w 3331736"/>
              <a:gd name="connsiteY4" fmla="*/ 0 h 1693644"/>
              <a:gd name="connsiteX5" fmla="*/ 3049456 w 3331736"/>
              <a:gd name="connsiteY5" fmla="*/ 0 h 1693644"/>
              <a:gd name="connsiteX6" fmla="*/ 3331736 w 3331736"/>
              <a:gd name="connsiteY6" fmla="*/ 282280 h 1693644"/>
              <a:gd name="connsiteX7" fmla="*/ 3331736 w 3331736"/>
              <a:gd name="connsiteY7" fmla="*/ 987959 h 1693644"/>
              <a:gd name="connsiteX8" fmla="*/ 3331736 w 3331736"/>
              <a:gd name="connsiteY8" fmla="*/ 987959 h 1693644"/>
              <a:gd name="connsiteX9" fmla="*/ 3331736 w 3331736"/>
              <a:gd name="connsiteY9" fmla="*/ 1411370 h 1693644"/>
              <a:gd name="connsiteX10" fmla="*/ 3331736 w 3331736"/>
              <a:gd name="connsiteY10" fmla="*/ 1411364 h 1693644"/>
              <a:gd name="connsiteX11" fmla="*/ 3049456 w 3331736"/>
              <a:gd name="connsiteY11" fmla="*/ 1693644 h 1693644"/>
              <a:gd name="connsiteX12" fmla="*/ 1388223 w 3331736"/>
              <a:gd name="connsiteY12" fmla="*/ 1693644 h 1693644"/>
              <a:gd name="connsiteX13" fmla="*/ 971767 w 3331736"/>
              <a:gd name="connsiteY13" fmla="*/ 1905350 h 1693644"/>
              <a:gd name="connsiteX14" fmla="*/ 555289 w 3331736"/>
              <a:gd name="connsiteY14" fmla="*/ 1693644 h 1693644"/>
              <a:gd name="connsiteX15" fmla="*/ 282280 w 3331736"/>
              <a:gd name="connsiteY15" fmla="*/ 1693644 h 1693644"/>
              <a:gd name="connsiteX16" fmla="*/ 0 w 3331736"/>
              <a:gd name="connsiteY16" fmla="*/ 1411364 h 1693644"/>
              <a:gd name="connsiteX17" fmla="*/ 0 w 3331736"/>
              <a:gd name="connsiteY17" fmla="*/ 1411370 h 1693644"/>
              <a:gd name="connsiteX18" fmla="*/ 0 w 3331736"/>
              <a:gd name="connsiteY18" fmla="*/ 987959 h 1693644"/>
              <a:gd name="connsiteX19" fmla="*/ 0 w 3331736"/>
              <a:gd name="connsiteY19" fmla="*/ 987959 h 1693644"/>
              <a:gd name="connsiteX20" fmla="*/ 0 w 3331736"/>
              <a:gd name="connsiteY20" fmla="*/ 282280 h 1693644"/>
              <a:gd name="connsiteX0" fmla="*/ 0 w 3331736"/>
              <a:gd name="connsiteY0" fmla="*/ 282280 h 1905350"/>
              <a:gd name="connsiteX1" fmla="*/ 282280 w 3331736"/>
              <a:gd name="connsiteY1" fmla="*/ 0 h 1905350"/>
              <a:gd name="connsiteX2" fmla="*/ 555289 w 3331736"/>
              <a:gd name="connsiteY2" fmla="*/ 0 h 1905350"/>
              <a:gd name="connsiteX3" fmla="*/ 555289 w 3331736"/>
              <a:gd name="connsiteY3" fmla="*/ 0 h 1905350"/>
              <a:gd name="connsiteX4" fmla="*/ 1388223 w 3331736"/>
              <a:gd name="connsiteY4" fmla="*/ 0 h 1905350"/>
              <a:gd name="connsiteX5" fmla="*/ 3049456 w 3331736"/>
              <a:gd name="connsiteY5" fmla="*/ 0 h 1905350"/>
              <a:gd name="connsiteX6" fmla="*/ 3331736 w 3331736"/>
              <a:gd name="connsiteY6" fmla="*/ 282280 h 1905350"/>
              <a:gd name="connsiteX7" fmla="*/ 3331736 w 3331736"/>
              <a:gd name="connsiteY7" fmla="*/ 987959 h 1905350"/>
              <a:gd name="connsiteX8" fmla="*/ 3331736 w 3331736"/>
              <a:gd name="connsiteY8" fmla="*/ 987959 h 1905350"/>
              <a:gd name="connsiteX9" fmla="*/ 3331736 w 3331736"/>
              <a:gd name="connsiteY9" fmla="*/ 1411370 h 1905350"/>
              <a:gd name="connsiteX10" fmla="*/ 3331736 w 3331736"/>
              <a:gd name="connsiteY10" fmla="*/ 1411364 h 1905350"/>
              <a:gd name="connsiteX11" fmla="*/ 3049456 w 3331736"/>
              <a:gd name="connsiteY11" fmla="*/ 1693644 h 1905350"/>
              <a:gd name="connsiteX12" fmla="*/ 1102473 w 3331736"/>
              <a:gd name="connsiteY12" fmla="*/ 1693644 h 1905350"/>
              <a:gd name="connsiteX13" fmla="*/ 971767 w 3331736"/>
              <a:gd name="connsiteY13" fmla="*/ 1905350 h 1905350"/>
              <a:gd name="connsiteX14" fmla="*/ 555289 w 3331736"/>
              <a:gd name="connsiteY14" fmla="*/ 1693644 h 1905350"/>
              <a:gd name="connsiteX15" fmla="*/ 282280 w 3331736"/>
              <a:gd name="connsiteY15" fmla="*/ 1693644 h 1905350"/>
              <a:gd name="connsiteX16" fmla="*/ 0 w 3331736"/>
              <a:gd name="connsiteY16" fmla="*/ 1411364 h 1905350"/>
              <a:gd name="connsiteX17" fmla="*/ 0 w 3331736"/>
              <a:gd name="connsiteY17" fmla="*/ 1411370 h 1905350"/>
              <a:gd name="connsiteX18" fmla="*/ 0 w 3331736"/>
              <a:gd name="connsiteY18" fmla="*/ 987959 h 1905350"/>
              <a:gd name="connsiteX19" fmla="*/ 0 w 3331736"/>
              <a:gd name="connsiteY19" fmla="*/ 987959 h 1905350"/>
              <a:gd name="connsiteX20" fmla="*/ 0 w 3331736"/>
              <a:gd name="connsiteY20" fmla="*/ 282280 h 1905350"/>
              <a:gd name="connsiteX0" fmla="*/ 0 w 3331736"/>
              <a:gd name="connsiteY0" fmla="*/ 282280 h 1905350"/>
              <a:gd name="connsiteX1" fmla="*/ 282280 w 3331736"/>
              <a:gd name="connsiteY1" fmla="*/ 0 h 1905350"/>
              <a:gd name="connsiteX2" fmla="*/ 555289 w 3331736"/>
              <a:gd name="connsiteY2" fmla="*/ 0 h 1905350"/>
              <a:gd name="connsiteX3" fmla="*/ 555289 w 3331736"/>
              <a:gd name="connsiteY3" fmla="*/ 0 h 1905350"/>
              <a:gd name="connsiteX4" fmla="*/ 1388223 w 3331736"/>
              <a:gd name="connsiteY4" fmla="*/ 0 h 1905350"/>
              <a:gd name="connsiteX5" fmla="*/ 3049456 w 3331736"/>
              <a:gd name="connsiteY5" fmla="*/ 0 h 1905350"/>
              <a:gd name="connsiteX6" fmla="*/ 3331736 w 3331736"/>
              <a:gd name="connsiteY6" fmla="*/ 282280 h 1905350"/>
              <a:gd name="connsiteX7" fmla="*/ 3331736 w 3331736"/>
              <a:gd name="connsiteY7" fmla="*/ 987959 h 1905350"/>
              <a:gd name="connsiteX8" fmla="*/ 3331736 w 3331736"/>
              <a:gd name="connsiteY8" fmla="*/ 987959 h 1905350"/>
              <a:gd name="connsiteX9" fmla="*/ 3331736 w 3331736"/>
              <a:gd name="connsiteY9" fmla="*/ 1411370 h 1905350"/>
              <a:gd name="connsiteX10" fmla="*/ 3331736 w 3331736"/>
              <a:gd name="connsiteY10" fmla="*/ 1411364 h 1905350"/>
              <a:gd name="connsiteX11" fmla="*/ 3049456 w 3331736"/>
              <a:gd name="connsiteY11" fmla="*/ 1693644 h 1905350"/>
              <a:gd name="connsiteX12" fmla="*/ 1102473 w 3331736"/>
              <a:gd name="connsiteY12" fmla="*/ 1693644 h 1905350"/>
              <a:gd name="connsiteX13" fmla="*/ 971767 w 3331736"/>
              <a:gd name="connsiteY13" fmla="*/ 1905350 h 1905350"/>
              <a:gd name="connsiteX14" fmla="*/ 738169 w 3331736"/>
              <a:gd name="connsiteY14" fmla="*/ 1693644 h 1905350"/>
              <a:gd name="connsiteX15" fmla="*/ 282280 w 3331736"/>
              <a:gd name="connsiteY15" fmla="*/ 1693644 h 1905350"/>
              <a:gd name="connsiteX16" fmla="*/ 0 w 3331736"/>
              <a:gd name="connsiteY16" fmla="*/ 1411364 h 1905350"/>
              <a:gd name="connsiteX17" fmla="*/ 0 w 3331736"/>
              <a:gd name="connsiteY17" fmla="*/ 1411370 h 1905350"/>
              <a:gd name="connsiteX18" fmla="*/ 0 w 3331736"/>
              <a:gd name="connsiteY18" fmla="*/ 987959 h 1905350"/>
              <a:gd name="connsiteX19" fmla="*/ 0 w 3331736"/>
              <a:gd name="connsiteY19" fmla="*/ 987959 h 1905350"/>
              <a:gd name="connsiteX20" fmla="*/ 0 w 3331736"/>
              <a:gd name="connsiteY20" fmla="*/ 282280 h 19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1736" h="1905350">
                <a:moveTo>
                  <a:pt x="0" y="282280"/>
                </a:moveTo>
                <a:cubicBezTo>
                  <a:pt x="0" y="126381"/>
                  <a:pt x="126381" y="0"/>
                  <a:pt x="282280" y="0"/>
                </a:cubicBezTo>
                <a:lnTo>
                  <a:pt x="555289" y="0"/>
                </a:lnTo>
                <a:lnTo>
                  <a:pt x="555289" y="0"/>
                </a:lnTo>
                <a:lnTo>
                  <a:pt x="1388223" y="0"/>
                </a:lnTo>
                <a:lnTo>
                  <a:pt x="3049456" y="0"/>
                </a:lnTo>
                <a:cubicBezTo>
                  <a:pt x="3205355" y="0"/>
                  <a:pt x="3331736" y="126381"/>
                  <a:pt x="3331736" y="282280"/>
                </a:cubicBezTo>
                <a:lnTo>
                  <a:pt x="3331736" y="987959"/>
                </a:lnTo>
                <a:lnTo>
                  <a:pt x="3331736" y="987959"/>
                </a:lnTo>
                <a:lnTo>
                  <a:pt x="3331736" y="1411370"/>
                </a:lnTo>
                <a:lnTo>
                  <a:pt x="3331736" y="1411364"/>
                </a:lnTo>
                <a:cubicBezTo>
                  <a:pt x="3331736" y="1567263"/>
                  <a:pt x="3205355" y="1693644"/>
                  <a:pt x="3049456" y="1693644"/>
                </a:cubicBezTo>
                <a:lnTo>
                  <a:pt x="1102473" y="1693644"/>
                </a:lnTo>
                <a:lnTo>
                  <a:pt x="971767" y="1905350"/>
                </a:lnTo>
                <a:lnTo>
                  <a:pt x="738169" y="1693644"/>
                </a:lnTo>
                <a:lnTo>
                  <a:pt x="282280" y="1693644"/>
                </a:lnTo>
                <a:cubicBezTo>
                  <a:pt x="126381" y="1693644"/>
                  <a:pt x="0" y="1567263"/>
                  <a:pt x="0" y="1411364"/>
                </a:cubicBezTo>
                <a:lnTo>
                  <a:pt x="0" y="1411370"/>
                </a:lnTo>
                <a:lnTo>
                  <a:pt x="0" y="987959"/>
                </a:lnTo>
                <a:lnTo>
                  <a:pt x="0" y="987959"/>
                </a:lnTo>
                <a:lnTo>
                  <a:pt x="0" y="282280"/>
                </a:lnTo>
                <a:close/>
              </a:path>
            </a:pathLst>
          </a:custGeom>
          <a:solidFill>
            <a:schemeClr val="bg1"/>
          </a:solidFill>
          <a:ln>
            <a:solidFill>
              <a:schemeClr val="accent2"/>
            </a:solidFill>
          </a:ln>
          <a:effectLst>
            <a:outerShdw blurRad="203200" dist="381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en-US" sz="1400" b="1" i="1" kern="0">
                <a:solidFill>
                  <a:prstClr val="black">
                    <a:lumMod val="65000"/>
                    <a:lumOff val="35000"/>
                  </a:prstClr>
                </a:solidFill>
                <a:latin typeface="Avenir Book"/>
              </a:rPr>
              <a:t>“We've had three big ideas at Amazon that we've stuck with for 18 years:  Put the customer first. Invent. And be patient.” </a:t>
            </a:r>
          </a:p>
          <a:p>
            <a:pPr algn="ctr" defTabSz="914400" eaLnBrk="1" fontAlgn="auto" hangingPunct="1">
              <a:spcBef>
                <a:spcPts val="0"/>
              </a:spcBef>
              <a:spcAft>
                <a:spcPts val="0"/>
              </a:spcAft>
              <a:defRPr/>
            </a:pPr>
            <a:endParaRPr lang="en-US" sz="1400" b="1" i="1" kern="0">
              <a:solidFill>
                <a:prstClr val="black">
                  <a:lumMod val="75000"/>
                  <a:lumOff val="25000"/>
                </a:prstClr>
              </a:solidFill>
              <a:latin typeface="Avenir Book"/>
            </a:endParaRPr>
          </a:p>
          <a:p>
            <a:pPr algn="ctr" defTabSz="914400" eaLnBrk="1" fontAlgn="auto" hangingPunct="1">
              <a:spcBef>
                <a:spcPts val="0"/>
              </a:spcBef>
              <a:spcAft>
                <a:spcPts val="0"/>
              </a:spcAft>
              <a:defRPr/>
            </a:pPr>
            <a:r>
              <a:rPr lang="en-US" sz="1400" b="1" kern="0">
                <a:solidFill>
                  <a:srgbClr val="FFC000"/>
                </a:solidFill>
                <a:latin typeface="Avenir Book"/>
              </a:rPr>
              <a:t>Jeff Bezos, CEO</a:t>
            </a:r>
          </a:p>
        </p:txBody>
      </p:sp>
      <p:sp>
        <p:nvSpPr>
          <p:cNvPr id="22" name="Rounded Rectangular Callout 7"/>
          <p:cNvSpPr/>
          <p:nvPr/>
        </p:nvSpPr>
        <p:spPr>
          <a:xfrm flipH="1">
            <a:off x="8335105" y="773725"/>
            <a:ext cx="3657599" cy="1620842"/>
          </a:xfrm>
          <a:custGeom>
            <a:avLst/>
            <a:gdLst>
              <a:gd name="connsiteX0" fmla="*/ 0 w 3331736"/>
              <a:gd name="connsiteY0" fmla="*/ 282280 h 1693644"/>
              <a:gd name="connsiteX1" fmla="*/ 282280 w 3331736"/>
              <a:gd name="connsiteY1" fmla="*/ 0 h 1693644"/>
              <a:gd name="connsiteX2" fmla="*/ 555289 w 3331736"/>
              <a:gd name="connsiteY2" fmla="*/ 0 h 1693644"/>
              <a:gd name="connsiteX3" fmla="*/ 555289 w 3331736"/>
              <a:gd name="connsiteY3" fmla="*/ 0 h 1693644"/>
              <a:gd name="connsiteX4" fmla="*/ 1388223 w 3331736"/>
              <a:gd name="connsiteY4" fmla="*/ 0 h 1693644"/>
              <a:gd name="connsiteX5" fmla="*/ 3049456 w 3331736"/>
              <a:gd name="connsiteY5" fmla="*/ 0 h 1693644"/>
              <a:gd name="connsiteX6" fmla="*/ 3331736 w 3331736"/>
              <a:gd name="connsiteY6" fmla="*/ 282280 h 1693644"/>
              <a:gd name="connsiteX7" fmla="*/ 3331736 w 3331736"/>
              <a:gd name="connsiteY7" fmla="*/ 987959 h 1693644"/>
              <a:gd name="connsiteX8" fmla="*/ 3331736 w 3331736"/>
              <a:gd name="connsiteY8" fmla="*/ 987959 h 1693644"/>
              <a:gd name="connsiteX9" fmla="*/ 3331736 w 3331736"/>
              <a:gd name="connsiteY9" fmla="*/ 1411370 h 1693644"/>
              <a:gd name="connsiteX10" fmla="*/ 3331736 w 3331736"/>
              <a:gd name="connsiteY10" fmla="*/ 1411364 h 1693644"/>
              <a:gd name="connsiteX11" fmla="*/ 3049456 w 3331736"/>
              <a:gd name="connsiteY11" fmla="*/ 1693644 h 1693644"/>
              <a:gd name="connsiteX12" fmla="*/ 1388223 w 3331736"/>
              <a:gd name="connsiteY12" fmla="*/ 1693644 h 1693644"/>
              <a:gd name="connsiteX13" fmla="*/ 971767 w 3331736"/>
              <a:gd name="connsiteY13" fmla="*/ 1905350 h 1693644"/>
              <a:gd name="connsiteX14" fmla="*/ 555289 w 3331736"/>
              <a:gd name="connsiteY14" fmla="*/ 1693644 h 1693644"/>
              <a:gd name="connsiteX15" fmla="*/ 282280 w 3331736"/>
              <a:gd name="connsiteY15" fmla="*/ 1693644 h 1693644"/>
              <a:gd name="connsiteX16" fmla="*/ 0 w 3331736"/>
              <a:gd name="connsiteY16" fmla="*/ 1411364 h 1693644"/>
              <a:gd name="connsiteX17" fmla="*/ 0 w 3331736"/>
              <a:gd name="connsiteY17" fmla="*/ 1411370 h 1693644"/>
              <a:gd name="connsiteX18" fmla="*/ 0 w 3331736"/>
              <a:gd name="connsiteY18" fmla="*/ 987959 h 1693644"/>
              <a:gd name="connsiteX19" fmla="*/ 0 w 3331736"/>
              <a:gd name="connsiteY19" fmla="*/ 987959 h 1693644"/>
              <a:gd name="connsiteX20" fmla="*/ 0 w 3331736"/>
              <a:gd name="connsiteY20" fmla="*/ 282280 h 1693644"/>
              <a:gd name="connsiteX0" fmla="*/ 0 w 3331736"/>
              <a:gd name="connsiteY0" fmla="*/ 282280 h 1905350"/>
              <a:gd name="connsiteX1" fmla="*/ 282280 w 3331736"/>
              <a:gd name="connsiteY1" fmla="*/ 0 h 1905350"/>
              <a:gd name="connsiteX2" fmla="*/ 555289 w 3331736"/>
              <a:gd name="connsiteY2" fmla="*/ 0 h 1905350"/>
              <a:gd name="connsiteX3" fmla="*/ 555289 w 3331736"/>
              <a:gd name="connsiteY3" fmla="*/ 0 h 1905350"/>
              <a:gd name="connsiteX4" fmla="*/ 1388223 w 3331736"/>
              <a:gd name="connsiteY4" fmla="*/ 0 h 1905350"/>
              <a:gd name="connsiteX5" fmla="*/ 3049456 w 3331736"/>
              <a:gd name="connsiteY5" fmla="*/ 0 h 1905350"/>
              <a:gd name="connsiteX6" fmla="*/ 3331736 w 3331736"/>
              <a:gd name="connsiteY6" fmla="*/ 282280 h 1905350"/>
              <a:gd name="connsiteX7" fmla="*/ 3331736 w 3331736"/>
              <a:gd name="connsiteY7" fmla="*/ 987959 h 1905350"/>
              <a:gd name="connsiteX8" fmla="*/ 3331736 w 3331736"/>
              <a:gd name="connsiteY8" fmla="*/ 987959 h 1905350"/>
              <a:gd name="connsiteX9" fmla="*/ 3331736 w 3331736"/>
              <a:gd name="connsiteY9" fmla="*/ 1411370 h 1905350"/>
              <a:gd name="connsiteX10" fmla="*/ 3331736 w 3331736"/>
              <a:gd name="connsiteY10" fmla="*/ 1411364 h 1905350"/>
              <a:gd name="connsiteX11" fmla="*/ 3049456 w 3331736"/>
              <a:gd name="connsiteY11" fmla="*/ 1693644 h 1905350"/>
              <a:gd name="connsiteX12" fmla="*/ 1102473 w 3331736"/>
              <a:gd name="connsiteY12" fmla="*/ 1693644 h 1905350"/>
              <a:gd name="connsiteX13" fmla="*/ 971767 w 3331736"/>
              <a:gd name="connsiteY13" fmla="*/ 1905350 h 1905350"/>
              <a:gd name="connsiteX14" fmla="*/ 555289 w 3331736"/>
              <a:gd name="connsiteY14" fmla="*/ 1693644 h 1905350"/>
              <a:gd name="connsiteX15" fmla="*/ 282280 w 3331736"/>
              <a:gd name="connsiteY15" fmla="*/ 1693644 h 1905350"/>
              <a:gd name="connsiteX16" fmla="*/ 0 w 3331736"/>
              <a:gd name="connsiteY16" fmla="*/ 1411364 h 1905350"/>
              <a:gd name="connsiteX17" fmla="*/ 0 w 3331736"/>
              <a:gd name="connsiteY17" fmla="*/ 1411370 h 1905350"/>
              <a:gd name="connsiteX18" fmla="*/ 0 w 3331736"/>
              <a:gd name="connsiteY18" fmla="*/ 987959 h 1905350"/>
              <a:gd name="connsiteX19" fmla="*/ 0 w 3331736"/>
              <a:gd name="connsiteY19" fmla="*/ 987959 h 1905350"/>
              <a:gd name="connsiteX20" fmla="*/ 0 w 3331736"/>
              <a:gd name="connsiteY20" fmla="*/ 282280 h 1905350"/>
              <a:gd name="connsiteX0" fmla="*/ 0 w 3331736"/>
              <a:gd name="connsiteY0" fmla="*/ 282280 h 1905350"/>
              <a:gd name="connsiteX1" fmla="*/ 282280 w 3331736"/>
              <a:gd name="connsiteY1" fmla="*/ 0 h 1905350"/>
              <a:gd name="connsiteX2" fmla="*/ 555289 w 3331736"/>
              <a:gd name="connsiteY2" fmla="*/ 0 h 1905350"/>
              <a:gd name="connsiteX3" fmla="*/ 555289 w 3331736"/>
              <a:gd name="connsiteY3" fmla="*/ 0 h 1905350"/>
              <a:gd name="connsiteX4" fmla="*/ 1388223 w 3331736"/>
              <a:gd name="connsiteY4" fmla="*/ 0 h 1905350"/>
              <a:gd name="connsiteX5" fmla="*/ 3049456 w 3331736"/>
              <a:gd name="connsiteY5" fmla="*/ 0 h 1905350"/>
              <a:gd name="connsiteX6" fmla="*/ 3331736 w 3331736"/>
              <a:gd name="connsiteY6" fmla="*/ 282280 h 1905350"/>
              <a:gd name="connsiteX7" fmla="*/ 3331736 w 3331736"/>
              <a:gd name="connsiteY7" fmla="*/ 987959 h 1905350"/>
              <a:gd name="connsiteX8" fmla="*/ 3331736 w 3331736"/>
              <a:gd name="connsiteY8" fmla="*/ 987959 h 1905350"/>
              <a:gd name="connsiteX9" fmla="*/ 3331736 w 3331736"/>
              <a:gd name="connsiteY9" fmla="*/ 1411370 h 1905350"/>
              <a:gd name="connsiteX10" fmla="*/ 3331736 w 3331736"/>
              <a:gd name="connsiteY10" fmla="*/ 1411364 h 1905350"/>
              <a:gd name="connsiteX11" fmla="*/ 3049456 w 3331736"/>
              <a:gd name="connsiteY11" fmla="*/ 1693644 h 1905350"/>
              <a:gd name="connsiteX12" fmla="*/ 1102473 w 3331736"/>
              <a:gd name="connsiteY12" fmla="*/ 1693644 h 1905350"/>
              <a:gd name="connsiteX13" fmla="*/ 971767 w 3331736"/>
              <a:gd name="connsiteY13" fmla="*/ 1905350 h 1905350"/>
              <a:gd name="connsiteX14" fmla="*/ 738169 w 3331736"/>
              <a:gd name="connsiteY14" fmla="*/ 1693644 h 1905350"/>
              <a:gd name="connsiteX15" fmla="*/ 282280 w 3331736"/>
              <a:gd name="connsiteY15" fmla="*/ 1693644 h 1905350"/>
              <a:gd name="connsiteX16" fmla="*/ 0 w 3331736"/>
              <a:gd name="connsiteY16" fmla="*/ 1411364 h 1905350"/>
              <a:gd name="connsiteX17" fmla="*/ 0 w 3331736"/>
              <a:gd name="connsiteY17" fmla="*/ 1411370 h 1905350"/>
              <a:gd name="connsiteX18" fmla="*/ 0 w 3331736"/>
              <a:gd name="connsiteY18" fmla="*/ 987959 h 1905350"/>
              <a:gd name="connsiteX19" fmla="*/ 0 w 3331736"/>
              <a:gd name="connsiteY19" fmla="*/ 987959 h 1905350"/>
              <a:gd name="connsiteX20" fmla="*/ 0 w 3331736"/>
              <a:gd name="connsiteY20" fmla="*/ 282280 h 19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1736" h="1905350">
                <a:moveTo>
                  <a:pt x="0" y="282280"/>
                </a:moveTo>
                <a:cubicBezTo>
                  <a:pt x="0" y="126381"/>
                  <a:pt x="126381" y="0"/>
                  <a:pt x="282280" y="0"/>
                </a:cubicBezTo>
                <a:lnTo>
                  <a:pt x="555289" y="0"/>
                </a:lnTo>
                <a:lnTo>
                  <a:pt x="555289" y="0"/>
                </a:lnTo>
                <a:lnTo>
                  <a:pt x="1388223" y="0"/>
                </a:lnTo>
                <a:lnTo>
                  <a:pt x="3049456" y="0"/>
                </a:lnTo>
                <a:cubicBezTo>
                  <a:pt x="3205355" y="0"/>
                  <a:pt x="3331736" y="126381"/>
                  <a:pt x="3331736" y="282280"/>
                </a:cubicBezTo>
                <a:lnTo>
                  <a:pt x="3331736" y="987959"/>
                </a:lnTo>
                <a:lnTo>
                  <a:pt x="3331736" y="987959"/>
                </a:lnTo>
                <a:lnTo>
                  <a:pt x="3331736" y="1411370"/>
                </a:lnTo>
                <a:lnTo>
                  <a:pt x="3331736" y="1411364"/>
                </a:lnTo>
                <a:cubicBezTo>
                  <a:pt x="3331736" y="1567263"/>
                  <a:pt x="3205355" y="1693644"/>
                  <a:pt x="3049456" y="1693644"/>
                </a:cubicBezTo>
                <a:lnTo>
                  <a:pt x="1102473" y="1693644"/>
                </a:lnTo>
                <a:lnTo>
                  <a:pt x="971767" y="1905350"/>
                </a:lnTo>
                <a:lnTo>
                  <a:pt x="738169" y="1693644"/>
                </a:lnTo>
                <a:lnTo>
                  <a:pt x="282280" y="1693644"/>
                </a:lnTo>
                <a:cubicBezTo>
                  <a:pt x="126381" y="1693644"/>
                  <a:pt x="0" y="1567263"/>
                  <a:pt x="0" y="1411364"/>
                </a:cubicBezTo>
                <a:lnTo>
                  <a:pt x="0" y="1411370"/>
                </a:lnTo>
                <a:lnTo>
                  <a:pt x="0" y="987959"/>
                </a:lnTo>
                <a:lnTo>
                  <a:pt x="0" y="987959"/>
                </a:lnTo>
                <a:lnTo>
                  <a:pt x="0" y="282280"/>
                </a:lnTo>
                <a:close/>
              </a:path>
            </a:pathLst>
          </a:custGeom>
          <a:solidFill>
            <a:schemeClr val="bg1"/>
          </a:solidFill>
          <a:ln>
            <a:solidFill>
              <a:schemeClr val="accent2"/>
            </a:solidFill>
          </a:ln>
          <a:effectLst>
            <a:outerShdw blurRad="203200" dist="381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en-US" sz="1400" b="1" i="1" kern="0">
                <a:solidFill>
                  <a:prstClr val="black">
                    <a:lumMod val="65000"/>
                    <a:lumOff val="35000"/>
                  </a:prstClr>
                </a:solidFill>
                <a:latin typeface="Avenir Book"/>
              </a:rPr>
              <a:t>“Building mobile first apps means that you have to have a solid idea of the customer, you have to build engaging apps, and you have to measure relentlessly” </a:t>
            </a:r>
          </a:p>
          <a:p>
            <a:pPr algn="ctr" defTabSz="914400" eaLnBrk="1" fontAlgn="auto" hangingPunct="1">
              <a:spcBef>
                <a:spcPts val="0"/>
              </a:spcBef>
              <a:spcAft>
                <a:spcPts val="0"/>
              </a:spcAft>
              <a:defRPr/>
            </a:pPr>
            <a:r>
              <a:rPr lang="en-US" sz="1400" b="1" i="1" kern="0">
                <a:solidFill>
                  <a:srgbClr val="E87D2F"/>
                </a:solidFill>
                <a:latin typeface="Avenir Book"/>
              </a:rPr>
              <a:t/>
            </a:r>
            <a:br>
              <a:rPr lang="en-US" sz="1400" b="1" i="1" kern="0">
                <a:solidFill>
                  <a:srgbClr val="E87D2F"/>
                </a:solidFill>
                <a:latin typeface="Avenir Book"/>
              </a:rPr>
            </a:br>
            <a:r>
              <a:rPr lang="en-US" sz="1400" b="1" kern="0">
                <a:solidFill>
                  <a:srgbClr val="FFC000"/>
                </a:solidFill>
                <a:latin typeface="Avenir Book"/>
              </a:rPr>
              <a:t>Werner Vogel, CTO</a:t>
            </a:r>
          </a:p>
        </p:txBody>
      </p:sp>
      <p:pic>
        <p:nvPicPr>
          <p:cNvPr id="2" name="Picture 1"/>
          <p:cNvPicPr>
            <a:picLocks noChangeAspect="1"/>
          </p:cNvPicPr>
          <p:nvPr/>
        </p:nvPicPr>
        <p:blipFill>
          <a:blip r:embed="rId5"/>
          <a:stretch>
            <a:fillRect/>
          </a:stretch>
        </p:blipFill>
        <p:spPr>
          <a:xfrm>
            <a:off x="11002700" y="4322947"/>
            <a:ext cx="465529" cy="46552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11002700" y="5479608"/>
            <a:ext cx="469269" cy="46926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7"/>
          <a:stretch>
            <a:fillRect/>
          </a:stretch>
        </p:blipFill>
        <p:spPr>
          <a:xfrm>
            <a:off x="11002700" y="4899407"/>
            <a:ext cx="469270" cy="469270"/>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8"/>
          <a:stretch>
            <a:fillRect/>
          </a:stretch>
        </p:blipFill>
        <p:spPr>
          <a:xfrm>
            <a:off x="11002700" y="3742747"/>
            <a:ext cx="469269" cy="469269"/>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9"/>
          <a:stretch>
            <a:fillRect/>
          </a:stretch>
        </p:blipFill>
        <p:spPr>
          <a:xfrm>
            <a:off x="397904" y="2880373"/>
            <a:ext cx="2501263" cy="911919"/>
          </a:xfrm>
          <a:prstGeom prst="rect">
            <a:avLst/>
          </a:prstGeom>
        </p:spPr>
      </p:pic>
    </p:spTree>
    <p:extLst>
      <p:ext uri="{BB962C8B-B14F-4D97-AF65-F5344CB8AC3E}">
        <p14:creationId xmlns:p14="http://schemas.microsoft.com/office/powerpoint/2010/main" val="195204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50"/>
                                        <p:tgtEl>
                                          <p:spTgt spid="1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887691" cy="699656"/>
          </a:xfrm>
        </p:spPr>
        <p:txBody>
          <a:bodyPr>
            <a:noAutofit/>
          </a:bodyPr>
          <a:lstStyle/>
          <a:p>
            <a:r>
              <a:rPr lang="en-CA" sz="2800" b="1" dirty="0" smtClean="0"/>
              <a:t>How do you reach &amp; engage more customers?</a:t>
            </a:r>
            <a:endParaRPr lang="en-CA" sz="2800" b="1" dirty="0"/>
          </a:p>
        </p:txBody>
      </p:sp>
      <p:sp>
        <p:nvSpPr>
          <p:cNvPr id="3" name="Content Placeholder 2"/>
          <p:cNvSpPr>
            <a:spLocks noGrp="1"/>
          </p:cNvSpPr>
          <p:nvPr>
            <p:ph idx="1"/>
          </p:nvPr>
        </p:nvSpPr>
        <p:spPr>
          <a:xfrm>
            <a:off x="5407113" y="4239018"/>
            <a:ext cx="4411919" cy="1924016"/>
          </a:xfrm>
          <a:solidFill>
            <a:schemeClr val="accent2">
              <a:lumMod val="40000"/>
              <a:lumOff val="60000"/>
            </a:schemeClr>
          </a:solidFill>
          <a:ln>
            <a:solidFill>
              <a:schemeClr val="bg1">
                <a:lumMod val="50000"/>
              </a:schemeClr>
            </a:solidFill>
          </a:ln>
          <a:effectLst>
            <a:outerShdw blurRad="457200" dist="38100" dir="2700000" algn="tl" rotWithShape="0">
              <a:prstClr val="black">
                <a:alpha val="31000"/>
              </a:prstClr>
            </a:outerShdw>
          </a:effectLst>
        </p:spPr>
        <p:style>
          <a:lnRef idx="2">
            <a:schemeClr val="accent5"/>
          </a:lnRef>
          <a:fillRef idx="1">
            <a:schemeClr val="lt1"/>
          </a:fillRef>
          <a:effectRef idx="0">
            <a:schemeClr val="accent5"/>
          </a:effectRef>
          <a:fontRef idx="minor">
            <a:schemeClr val="dk1"/>
          </a:fontRef>
        </p:style>
        <p:txBody>
          <a:bodyPr>
            <a:noAutofit/>
          </a:bodyPr>
          <a:lstStyle/>
          <a:p>
            <a:pPr marL="0" indent="0">
              <a:lnSpc>
                <a:spcPct val="100000"/>
              </a:lnSpc>
              <a:spcBef>
                <a:spcPts val="0"/>
              </a:spcBef>
              <a:buNone/>
            </a:pPr>
            <a:r>
              <a:rPr lang="en-US" sz="2000" dirty="0"/>
              <a:t>A recent study from the Journal of Medical Internet Research finds 58% of mobile phone owners had downloaded health-related mobile apps, but about half had stopped using them.</a:t>
            </a:r>
            <a:endParaRPr lang="en-CA" sz="2000" dirty="0"/>
          </a:p>
        </p:txBody>
      </p:sp>
      <p:sp>
        <p:nvSpPr>
          <p:cNvPr id="7" name="Rectangle 6"/>
          <p:cNvSpPr/>
          <p:nvPr/>
        </p:nvSpPr>
        <p:spPr>
          <a:xfrm>
            <a:off x="8220942" y="1542460"/>
            <a:ext cx="2746662" cy="1324512"/>
          </a:xfrm>
          <a:prstGeom prst="rect">
            <a:avLst/>
          </a:prstGeom>
          <a:solidFill>
            <a:schemeClr val="accent6">
              <a:lumMod val="40000"/>
              <a:lumOff val="60000"/>
            </a:schemeClr>
          </a:solidFill>
          <a:ln>
            <a:solidFill>
              <a:schemeClr val="bg1">
                <a:lumMod val="50000"/>
              </a:schemeClr>
            </a:solidFill>
          </a:ln>
          <a:effectLst>
            <a:outerShdw blurRad="457200" dist="38100" dir="2700000" algn="tl" rotWithShape="0">
              <a:prstClr val="black">
                <a:alpha val="31000"/>
              </a:prstClr>
            </a:outerShdw>
          </a:effectLst>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p>
            <a:pPr defTabSz="914400" eaLnBrk="1" hangingPunct="1">
              <a:spcBef>
                <a:spcPts val="0"/>
              </a:spcBef>
              <a:buFont typeface="Arial" panose="020B0604020202020204" pitchFamily="34" charset="0"/>
              <a:buNone/>
            </a:pPr>
            <a:r>
              <a:rPr lang="en-CA" sz="2000" dirty="0" smtClean="0"/>
              <a:t>65% </a:t>
            </a:r>
            <a:r>
              <a:rPr lang="en-CA" sz="2000" dirty="0"/>
              <a:t>of web traffic to MayoClinic.org and through its apps is coming from mobile.</a:t>
            </a:r>
          </a:p>
        </p:txBody>
      </p:sp>
      <p:grpSp>
        <p:nvGrpSpPr>
          <p:cNvPr id="18" name="Group 17"/>
          <p:cNvGrpSpPr/>
          <p:nvPr/>
        </p:nvGrpSpPr>
        <p:grpSpPr>
          <a:xfrm>
            <a:off x="311728" y="1058933"/>
            <a:ext cx="7301345" cy="2413482"/>
            <a:chOff x="311728" y="1058933"/>
            <a:chExt cx="7301345" cy="2413482"/>
          </a:xfrm>
        </p:grpSpPr>
        <p:pic>
          <p:nvPicPr>
            <p:cNvPr id="12" name="Picture 11"/>
            <p:cNvPicPr>
              <a:picLocks noChangeAspect="1"/>
            </p:cNvPicPr>
            <p:nvPr/>
          </p:nvPicPr>
          <p:blipFill>
            <a:blip r:embed="rId2"/>
            <a:stretch>
              <a:fillRect/>
            </a:stretch>
          </p:blipFill>
          <p:spPr>
            <a:xfrm>
              <a:off x="311728" y="1062590"/>
              <a:ext cx="3209925" cy="2409825"/>
            </a:xfrm>
            <a:prstGeom prst="rect">
              <a:avLst/>
            </a:prstGeom>
            <a:solidFill>
              <a:schemeClr val="accent6">
                <a:lumMod val="40000"/>
                <a:lumOff val="60000"/>
              </a:schemeClr>
            </a:solidFill>
            <a:ln>
              <a:solidFill>
                <a:schemeClr val="bg1">
                  <a:lumMod val="50000"/>
                </a:schemeClr>
              </a:solidFill>
            </a:ln>
            <a:effectLst>
              <a:outerShdw blurRad="457200" dist="38100" dir="2700000" algn="tl" rotWithShape="0">
                <a:prstClr val="black">
                  <a:alpha val="31000"/>
                </a:prstClr>
              </a:outerShdw>
            </a:effectLst>
          </p:spPr>
        </p:pic>
        <p:sp>
          <p:nvSpPr>
            <p:cNvPr id="10" name="Rectangle 9"/>
            <p:cNvSpPr/>
            <p:nvPr/>
          </p:nvSpPr>
          <p:spPr>
            <a:xfrm>
              <a:off x="3521653" y="1058933"/>
              <a:ext cx="4091420" cy="2413481"/>
            </a:xfrm>
            <a:prstGeom prst="rect">
              <a:avLst/>
            </a:prstGeom>
            <a:solidFill>
              <a:schemeClr val="accent6">
                <a:lumMod val="40000"/>
                <a:lumOff val="60000"/>
              </a:schemeClr>
            </a:solidFill>
            <a:ln>
              <a:solidFill>
                <a:schemeClr val="bg1">
                  <a:lumMod val="50000"/>
                </a:schemeClr>
              </a:solidFill>
            </a:ln>
            <a:effectLst>
              <a:outerShdw blurRad="457200" dist="38100" dir="2700000" algn="tl" rotWithShape="0">
                <a:prstClr val="black">
                  <a:alpha val="31000"/>
                </a:prstClr>
              </a:outerShdw>
            </a:effectLst>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p>
              <a:pPr defTabSz="914400" eaLnBrk="1" hangingPunct="1">
                <a:spcBef>
                  <a:spcPts val="0"/>
                </a:spcBef>
                <a:buFont typeface="Arial" panose="020B0604020202020204" pitchFamily="34" charset="0"/>
                <a:buNone/>
              </a:pPr>
              <a:r>
                <a:rPr lang="en-US" sz="2000" dirty="0">
                  <a:solidFill>
                    <a:schemeClr val="dk1"/>
                  </a:solidFill>
                  <a:latin typeface="+mn-lt"/>
                </a:rPr>
                <a:t>Mayo Clinic CEO John Noseworthy’s goal is to bring the Mayo Clinic's expertise to 200 million people around the world by 2020. </a:t>
              </a:r>
              <a:r>
                <a:rPr lang="en-US" sz="2000" i="1" dirty="0" smtClean="0">
                  <a:solidFill>
                    <a:schemeClr val="dk1"/>
                  </a:solidFill>
                  <a:latin typeface="+mn-lt"/>
                </a:rPr>
                <a:t>“Speed </a:t>
              </a:r>
              <a:r>
                <a:rPr lang="en-US" sz="2000" i="1" dirty="0">
                  <a:solidFill>
                    <a:schemeClr val="dk1"/>
                  </a:solidFill>
                  <a:latin typeface="+mn-lt"/>
                </a:rPr>
                <a:t>in healthcare is essential, which is why it’s important to take advantage of an increasingly hyperconnected world</a:t>
              </a:r>
              <a:r>
                <a:rPr lang="en-US" sz="2000" i="1" dirty="0" smtClean="0">
                  <a:solidFill>
                    <a:schemeClr val="dk1"/>
                  </a:solidFill>
                  <a:latin typeface="+mn-lt"/>
                </a:rPr>
                <a:t>.”</a:t>
              </a:r>
              <a:endParaRPr lang="en-CA" sz="2000" i="1" dirty="0">
                <a:solidFill>
                  <a:schemeClr val="dk1"/>
                </a:solidFill>
                <a:latin typeface="+mn-lt"/>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38" y="3686149"/>
            <a:ext cx="3997382" cy="13468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24" y="5143500"/>
            <a:ext cx="3851815" cy="1566122"/>
          </a:xfrm>
          <a:prstGeom prst="rect">
            <a:avLst/>
          </a:prstGeom>
        </p:spPr>
      </p:pic>
    </p:spTree>
    <p:extLst>
      <p:ext uri="{BB962C8B-B14F-4D97-AF65-F5344CB8AC3E}">
        <p14:creationId xmlns:p14="http://schemas.microsoft.com/office/powerpoint/2010/main" val="150751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9201150" cy="793750"/>
          </a:xfrm>
        </p:spPr>
        <p:txBody>
          <a:bodyPr/>
          <a:lstStyle/>
          <a:p>
            <a:r>
              <a:rPr lang="en-US" dirty="0" err="1" smtClean="0"/>
              <a:t>Forbe’s</a:t>
            </a:r>
            <a:r>
              <a:rPr lang="en-US" dirty="0" smtClean="0"/>
              <a:t> Brian Solis:  </a:t>
            </a:r>
            <a:r>
              <a:rPr lang="en-US" dirty="0" smtClean="0">
                <a:hlinkClick r:id="rId2"/>
              </a:rPr>
              <a:t>“Impatience is a Virtue”</a:t>
            </a:r>
            <a:endParaRPr lang="en-US" dirty="0"/>
          </a:p>
        </p:txBody>
      </p:sp>
      <p:sp>
        <p:nvSpPr>
          <p:cNvPr id="4" name="Date Placeholder 3"/>
          <p:cNvSpPr>
            <a:spLocks noGrp="1"/>
          </p:cNvSpPr>
          <p:nvPr>
            <p:ph type="dt" sz="half" idx="10"/>
          </p:nvPr>
        </p:nvSpPr>
        <p:spPr/>
        <p:txBody>
          <a:bodyPr/>
          <a:lstStyle/>
          <a:p>
            <a:pPr>
              <a:defRPr/>
            </a:pPr>
            <a:fld id="{54C73694-E4C1-EF49-B7E6-4C7EB835D076}" type="datetime1">
              <a:rPr lang="en-US" smtClean="0"/>
              <a:pPr>
                <a:defRPr/>
              </a:pPr>
              <a:t>4/11/18</a:t>
            </a:fld>
            <a:endParaRPr lang="en-US"/>
          </a:p>
        </p:txBody>
      </p:sp>
      <p:sp>
        <p:nvSpPr>
          <p:cNvPr id="5" name="Slide Number Placeholder 4"/>
          <p:cNvSpPr>
            <a:spLocks noGrp="1"/>
          </p:cNvSpPr>
          <p:nvPr>
            <p:ph type="sldNum" sz="quarter" idx="11"/>
          </p:nvPr>
        </p:nvSpPr>
        <p:spPr/>
        <p:txBody>
          <a:bodyPr/>
          <a:lstStyle/>
          <a:p>
            <a:pPr>
              <a:defRPr/>
            </a:pPr>
            <a:fld id="{17C96633-A574-4B49-B2BF-240845221068}" type="slidenum">
              <a:rPr lang="en-US" smtClean="0"/>
              <a:pPr>
                <a:defRPr/>
              </a:pPr>
              <a:t>6</a:t>
            </a:fld>
            <a:endParaRPr lang="en-US"/>
          </a:p>
        </p:txBody>
      </p:sp>
      <p:sp>
        <p:nvSpPr>
          <p:cNvPr id="6" name="Footer Placeholder 5"/>
          <p:cNvSpPr>
            <a:spLocks noGrp="1"/>
          </p:cNvSpPr>
          <p:nvPr>
            <p:ph type="ftr" sz="quarter" idx="12"/>
          </p:nvPr>
        </p:nvSpPr>
        <p:spPr/>
        <p:txBody>
          <a:bodyPr/>
          <a:lstStyle/>
          <a:p>
            <a:pPr>
              <a:defRPr/>
            </a:pPr>
            <a:r>
              <a:rPr lang="en-US" smtClean="0"/>
              <a:t>© 2015, Perfecto Mobile Ltd.  All Rights Reserved.  </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900" y="1021717"/>
            <a:ext cx="5425605" cy="3439894"/>
          </a:xfrm>
          <a:prstGeom prst="rect">
            <a:avLst/>
          </a:prstGeom>
        </p:spPr>
      </p:pic>
      <p:sp>
        <p:nvSpPr>
          <p:cNvPr id="9" name="Rectangle 8"/>
          <p:cNvSpPr/>
          <p:nvPr/>
        </p:nvSpPr>
        <p:spPr>
          <a:xfrm>
            <a:off x="113030" y="1205011"/>
            <a:ext cx="6096000" cy="923330"/>
          </a:xfrm>
          <a:prstGeom prst="rect">
            <a:avLst/>
          </a:prstGeom>
        </p:spPr>
        <p:txBody>
          <a:bodyPr>
            <a:spAutoFit/>
          </a:bodyPr>
          <a:lstStyle/>
          <a:p>
            <a:r>
              <a:rPr lang="en-US" i="1" dirty="0" smtClean="0">
                <a:solidFill>
                  <a:srgbClr val="000000"/>
                </a:solidFill>
                <a:latin typeface="Georgia" charset="0"/>
              </a:rPr>
              <a:t>“As </a:t>
            </a:r>
            <a:r>
              <a:rPr lang="en-US" i="1" dirty="0">
                <a:solidFill>
                  <a:srgbClr val="000000"/>
                </a:solidFill>
                <a:latin typeface="Georgia" charset="0"/>
              </a:rPr>
              <a:t>more devices and apps deliver instant gratification, the more it sets a new standard for customer expectations</a:t>
            </a:r>
            <a:r>
              <a:rPr lang="en-US" i="1" dirty="0" smtClean="0">
                <a:solidFill>
                  <a:srgbClr val="000000"/>
                </a:solidFill>
                <a:latin typeface="Georgia" charset="0"/>
              </a:rPr>
              <a:t>.”</a:t>
            </a:r>
            <a:endParaRPr lang="en-US" i="1" dirty="0"/>
          </a:p>
        </p:txBody>
      </p:sp>
      <p:sp>
        <p:nvSpPr>
          <p:cNvPr id="10" name="Rectangle 9"/>
          <p:cNvSpPr/>
          <p:nvPr/>
        </p:nvSpPr>
        <p:spPr>
          <a:xfrm>
            <a:off x="113030" y="2243156"/>
            <a:ext cx="6096000" cy="923330"/>
          </a:xfrm>
          <a:prstGeom prst="rect">
            <a:avLst/>
          </a:prstGeom>
        </p:spPr>
        <p:txBody>
          <a:bodyPr>
            <a:spAutoFit/>
          </a:bodyPr>
          <a:lstStyle/>
          <a:p>
            <a:r>
              <a:rPr lang="en-US" i="1" dirty="0" smtClean="0">
                <a:solidFill>
                  <a:srgbClr val="000000"/>
                </a:solidFill>
                <a:latin typeface="Georgia" charset="0"/>
              </a:rPr>
              <a:t>“businesses </a:t>
            </a:r>
            <a:r>
              <a:rPr lang="en-US" i="1" dirty="0">
                <a:solidFill>
                  <a:srgbClr val="000000"/>
                </a:solidFill>
                <a:latin typeface="Georgia" charset="0"/>
              </a:rPr>
              <a:t>in every industry will have to cater to “right now” consumers in mobile-first micro-moments or risk missing these critical engagement opportunities</a:t>
            </a:r>
            <a:r>
              <a:rPr lang="en-US" i="1" dirty="0" smtClean="0">
                <a:solidFill>
                  <a:srgbClr val="000000"/>
                </a:solidFill>
                <a:latin typeface="Georgia" charset="0"/>
              </a:rPr>
              <a:t>.”</a:t>
            </a:r>
            <a:endParaRPr lang="en-US" i="1" dirty="0"/>
          </a:p>
        </p:txBody>
      </p:sp>
      <p:sp>
        <p:nvSpPr>
          <p:cNvPr id="11" name="Rectangle 10"/>
          <p:cNvSpPr/>
          <p:nvPr/>
        </p:nvSpPr>
        <p:spPr>
          <a:xfrm>
            <a:off x="113030" y="3291549"/>
            <a:ext cx="6096000" cy="1200329"/>
          </a:xfrm>
          <a:prstGeom prst="rect">
            <a:avLst/>
          </a:prstGeom>
        </p:spPr>
        <p:txBody>
          <a:bodyPr>
            <a:spAutoFit/>
          </a:bodyPr>
          <a:lstStyle/>
          <a:p>
            <a:r>
              <a:rPr lang="en-US" i="1" dirty="0" smtClean="0">
                <a:solidFill>
                  <a:srgbClr val="000000"/>
                </a:solidFill>
                <a:latin typeface="Georgia" charset="0"/>
              </a:rPr>
              <a:t>“You </a:t>
            </a:r>
            <a:r>
              <a:rPr lang="en-US" i="1" dirty="0">
                <a:solidFill>
                  <a:srgbClr val="000000"/>
                </a:solidFill>
                <a:latin typeface="Georgia" charset="0"/>
              </a:rPr>
              <a:t>can thank the likes of Uber, Lyft, </a:t>
            </a:r>
            <a:r>
              <a:rPr lang="en-US" i="1" dirty="0" err="1">
                <a:solidFill>
                  <a:srgbClr val="000000"/>
                </a:solidFill>
                <a:latin typeface="Georgia" charset="0"/>
              </a:rPr>
              <a:t>Postmates</a:t>
            </a:r>
            <a:r>
              <a:rPr lang="en-US" i="1" dirty="0">
                <a:solidFill>
                  <a:srgbClr val="000000"/>
                </a:solidFill>
                <a:latin typeface="Georgia" charset="0"/>
              </a:rPr>
              <a:t>, and even Amazon Prime for stoking the on-demand economy. People expect not just information now, but the actual products and services now, too. </a:t>
            </a:r>
            <a:r>
              <a:rPr lang="en-US" i="1" dirty="0" smtClean="0">
                <a:solidFill>
                  <a:srgbClr val="000000"/>
                </a:solidFill>
                <a:latin typeface="Georgia" charset="0"/>
              </a:rPr>
              <a:t>”</a:t>
            </a:r>
            <a:endParaRPr lang="en-US" i="1"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30" y="4636129"/>
            <a:ext cx="6847840" cy="55392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820" y="5250180"/>
            <a:ext cx="7997190" cy="69215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7470" y="6009243"/>
            <a:ext cx="7726680" cy="64238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30" y="5847997"/>
            <a:ext cx="1003800" cy="73504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1916" y="4926331"/>
            <a:ext cx="2329564" cy="880058"/>
          </a:xfrm>
          <a:prstGeom prst="rect">
            <a:avLst/>
          </a:prstGeom>
        </p:spPr>
      </p:pic>
    </p:spTree>
    <p:extLst>
      <p:ext uri="{BB962C8B-B14F-4D97-AF65-F5344CB8AC3E}">
        <p14:creationId xmlns:p14="http://schemas.microsoft.com/office/powerpoint/2010/main" val="1653833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8738"/>
            <a:ext cx="9870141" cy="793750"/>
          </a:xfrm>
        </p:spPr>
        <p:txBody>
          <a:bodyPr/>
          <a:lstStyle/>
          <a:p>
            <a:r>
              <a:rPr lang="en-US" dirty="0" smtClean="0"/>
              <a:t>Mobile imperfection</a:t>
            </a:r>
            <a:r>
              <a:rPr lang="is-IS" dirty="0" smtClean="0"/>
              <a:t>….from my personal experience</a:t>
            </a:r>
            <a:endParaRPr lang="en-US" dirty="0"/>
          </a:p>
        </p:txBody>
      </p:sp>
      <p:sp>
        <p:nvSpPr>
          <p:cNvPr id="4" name="Date Placeholder 3"/>
          <p:cNvSpPr>
            <a:spLocks noGrp="1"/>
          </p:cNvSpPr>
          <p:nvPr>
            <p:ph type="dt" sz="half" idx="10"/>
          </p:nvPr>
        </p:nvSpPr>
        <p:spPr/>
        <p:txBody>
          <a:bodyPr/>
          <a:lstStyle/>
          <a:p>
            <a:pPr>
              <a:defRPr/>
            </a:pPr>
            <a:fld id="{54C73694-E4C1-EF49-B7E6-4C7EB835D076}" type="datetime1">
              <a:rPr lang="en-US" smtClean="0"/>
              <a:pPr>
                <a:defRPr/>
              </a:pPr>
              <a:t>4/11/18</a:t>
            </a:fld>
            <a:endParaRPr lang="en-US"/>
          </a:p>
        </p:txBody>
      </p:sp>
      <p:sp>
        <p:nvSpPr>
          <p:cNvPr id="5" name="Slide Number Placeholder 4"/>
          <p:cNvSpPr>
            <a:spLocks noGrp="1"/>
          </p:cNvSpPr>
          <p:nvPr>
            <p:ph type="sldNum" sz="quarter" idx="11"/>
          </p:nvPr>
        </p:nvSpPr>
        <p:spPr/>
        <p:txBody>
          <a:bodyPr/>
          <a:lstStyle/>
          <a:p>
            <a:pPr>
              <a:defRPr/>
            </a:pPr>
            <a:fld id="{17C96633-A574-4B49-B2BF-240845221068}" type="slidenum">
              <a:rPr lang="en-US" smtClean="0"/>
              <a:pPr>
                <a:defRPr/>
              </a:pPr>
              <a:t>7</a:t>
            </a:fld>
            <a:endParaRPr lang="en-US"/>
          </a:p>
        </p:txBody>
      </p:sp>
      <p:sp>
        <p:nvSpPr>
          <p:cNvPr id="6" name="Footer Placeholder 5"/>
          <p:cNvSpPr>
            <a:spLocks noGrp="1"/>
          </p:cNvSpPr>
          <p:nvPr>
            <p:ph type="ftr" sz="quarter" idx="12"/>
          </p:nvPr>
        </p:nvSpPr>
        <p:spPr/>
        <p:txBody>
          <a:bodyPr/>
          <a:lstStyle/>
          <a:p>
            <a:pPr>
              <a:defRPr/>
            </a:pPr>
            <a:r>
              <a:rPr lang="en-US" smtClean="0"/>
              <a:t>© 2015, Perfecto Mobile Ltd.  All Rights Reserved.  </a:t>
            </a:r>
            <a:endParaRPr lang="en-US"/>
          </a:p>
        </p:txBody>
      </p:sp>
      <p:pic>
        <p:nvPicPr>
          <p:cNvPr id="7" name="Picture 6"/>
          <p:cNvPicPr>
            <a:picLocks noChangeAspect="1"/>
          </p:cNvPicPr>
          <p:nvPr/>
        </p:nvPicPr>
        <p:blipFill>
          <a:blip r:embed="rId2"/>
          <a:stretch>
            <a:fillRect/>
          </a:stretch>
        </p:blipFill>
        <p:spPr>
          <a:xfrm>
            <a:off x="9638466" y="960120"/>
            <a:ext cx="2172136" cy="3863507"/>
          </a:xfrm>
          <a:prstGeom prst="rect">
            <a:avLst/>
          </a:prstGeom>
        </p:spPr>
      </p:pic>
      <p:pic>
        <p:nvPicPr>
          <p:cNvPr id="11" name="Picture 10"/>
          <p:cNvPicPr>
            <a:picLocks noChangeAspect="1"/>
          </p:cNvPicPr>
          <p:nvPr/>
        </p:nvPicPr>
        <p:blipFill>
          <a:blip r:embed="rId3"/>
          <a:stretch>
            <a:fillRect/>
          </a:stretch>
        </p:blipFill>
        <p:spPr>
          <a:xfrm>
            <a:off x="2391977" y="972403"/>
            <a:ext cx="2165230" cy="3851223"/>
          </a:xfrm>
          <a:prstGeom prst="rect">
            <a:avLst/>
          </a:prstGeom>
        </p:spPr>
      </p:pic>
      <p:pic>
        <p:nvPicPr>
          <p:cNvPr id="15" name="Picture 14"/>
          <p:cNvPicPr>
            <a:picLocks noChangeAspect="1"/>
          </p:cNvPicPr>
          <p:nvPr/>
        </p:nvPicPr>
        <p:blipFill>
          <a:blip r:embed="rId4"/>
          <a:stretch>
            <a:fillRect/>
          </a:stretch>
        </p:blipFill>
        <p:spPr>
          <a:xfrm>
            <a:off x="7192445" y="960119"/>
            <a:ext cx="2172137" cy="386350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597" y="972403"/>
            <a:ext cx="2320993" cy="389482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03" y="972403"/>
            <a:ext cx="2174484" cy="3867682"/>
          </a:xfrm>
          <a:prstGeom prst="rect">
            <a:avLst/>
          </a:prstGeom>
        </p:spPr>
      </p:pic>
    </p:spTree>
    <p:extLst>
      <p:ext uri="{BB962C8B-B14F-4D97-AF65-F5344CB8AC3E}">
        <p14:creationId xmlns:p14="http://schemas.microsoft.com/office/powerpoint/2010/main" val="555730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9166860" cy="793750"/>
          </a:xfrm>
        </p:spPr>
        <p:txBody>
          <a:bodyPr/>
          <a:lstStyle/>
          <a:p>
            <a:r>
              <a:rPr lang="en-US" dirty="0" smtClean="0"/>
              <a:t>Unhealthy responsive web experience</a:t>
            </a:r>
            <a:r>
              <a:rPr lang="is-IS" dirty="0" smtClean="0"/>
              <a:t>…</a:t>
            </a:r>
            <a:endParaRPr lang="en-US" dirty="0"/>
          </a:p>
        </p:txBody>
      </p:sp>
      <p:sp>
        <p:nvSpPr>
          <p:cNvPr id="4" name="Date Placeholder 3"/>
          <p:cNvSpPr>
            <a:spLocks noGrp="1"/>
          </p:cNvSpPr>
          <p:nvPr>
            <p:ph type="dt" sz="half" idx="10"/>
          </p:nvPr>
        </p:nvSpPr>
        <p:spPr/>
        <p:txBody>
          <a:bodyPr/>
          <a:lstStyle/>
          <a:p>
            <a:pPr>
              <a:defRPr/>
            </a:pPr>
            <a:fld id="{54C73694-E4C1-EF49-B7E6-4C7EB835D076}" type="datetime1">
              <a:rPr lang="en-US" smtClean="0"/>
              <a:pPr>
                <a:defRPr/>
              </a:pPr>
              <a:t>4/11/18</a:t>
            </a:fld>
            <a:endParaRPr lang="en-US"/>
          </a:p>
        </p:txBody>
      </p:sp>
      <p:sp>
        <p:nvSpPr>
          <p:cNvPr id="5" name="Slide Number Placeholder 4"/>
          <p:cNvSpPr>
            <a:spLocks noGrp="1"/>
          </p:cNvSpPr>
          <p:nvPr>
            <p:ph type="sldNum" sz="quarter" idx="11"/>
          </p:nvPr>
        </p:nvSpPr>
        <p:spPr/>
        <p:txBody>
          <a:bodyPr/>
          <a:lstStyle/>
          <a:p>
            <a:pPr>
              <a:defRPr/>
            </a:pPr>
            <a:fld id="{17C96633-A574-4B49-B2BF-240845221068}" type="slidenum">
              <a:rPr lang="en-US" smtClean="0"/>
              <a:pPr>
                <a:defRPr/>
              </a:pPr>
              <a:t>8</a:t>
            </a:fld>
            <a:endParaRPr lang="en-US"/>
          </a:p>
        </p:txBody>
      </p:sp>
      <p:sp>
        <p:nvSpPr>
          <p:cNvPr id="6" name="Footer Placeholder 5"/>
          <p:cNvSpPr>
            <a:spLocks noGrp="1"/>
          </p:cNvSpPr>
          <p:nvPr>
            <p:ph type="ftr" sz="quarter" idx="12"/>
          </p:nvPr>
        </p:nvSpPr>
        <p:spPr/>
        <p:txBody>
          <a:bodyPr/>
          <a:lstStyle/>
          <a:p>
            <a:pPr>
              <a:defRPr/>
            </a:pPr>
            <a:r>
              <a:rPr lang="en-US" smtClean="0"/>
              <a:t>© 2015, Perfecto Mobile Ltd.  All Rights Reserved.  </a:t>
            </a:r>
            <a:endParaRPr lang="en-US"/>
          </a:p>
        </p:txBody>
      </p:sp>
      <p:pic>
        <p:nvPicPr>
          <p:cNvPr id="8" name="Picture 7"/>
          <p:cNvPicPr>
            <a:picLocks noChangeAspect="1"/>
          </p:cNvPicPr>
          <p:nvPr/>
        </p:nvPicPr>
        <p:blipFill>
          <a:blip r:embed="rId2"/>
          <a:stretch>
            <a:fillRect/>
          </a:stretch>
        </p:blipFill>
        <p:spPr>
          <a:xfrm>
            <a:off x="6096000" y="1418076"/>
            <a:ext cx="2551469" cy="4538212"/>
          </a:xfrm>
          <a:prstGeom prst="rect">
            <a:avLst/>
          </a:prstGeom>
        </p:spPr>
      </p:pic>
      <p:pic>
        <p:nvPicPr>
          <p:cNvPr id="10" name="Picture 9"/>
          <p:cNvPicPr>
            <a:picLocks noChangeAspect="1"/>
          </p:cNvPicPr>
          <p:nvPr/>
        </p:nvPicPr>
        <p:blipFill>
          <a:blip r:embed="rId3"/>
          <a:stretch>
            <a:fillRect/>
          </a:stretch>
        </p:blipFill>
        <p:spPr>
          <a:xfrm>
            <a:off x="9264930" y="1429128"/>
            <a:ext cx="2505389" cy="4456251"/>
          </a:xfrm>
          <a:prstGeom prst="rect">
            <a:avLst/>
          </a:prstGeom>
        </p:spPr>
      </p:pic>
      <p:pic>
        <p:nvPicPr>
          <p:cNvPr id="11" name="Picture 10"/>
          <p:cNvPicPr>
            <a:picLocks noChangeAspect="1"/>
          </p:cNvPicPr>
          <p:nvPr/>
        </p:nvPicPr>
        <p:blipFill>
          <a:blip r:embed="rId4"/>
          <a:stretch>
            <a:fillRect/>
          </a:stretch>
        </p:blipFill>
        <p:spPr>
          <a:xfrm>
            <a:off x="225747" y="1406646"/>
            <a:ext cx="2526030" cy="4492966"/>
          </a:xfrm>
          <a:prstGeom prst="rect">
            <a:avLst/>
          </a:prstGeom>
        </p:spPr>
      </p:pic>
      <p:pic>
        <p:nvPicPr>
          <p:cNvPr id="12" name="Picture 11"/>
          <p:cNvPicPr>
            <a:picLocks noChangeAspect="1"/>
          </p:cNvPicPr>
          <p:nvPr/>
        </p:nvPicPr>
        <p:blipFill>
          <a:blip r:embed="rId5"/>
          <a:stretch>
            <a:fillRect/>
          </a:stretch>
        </p:blipFill>
        <p:spPr>
          <a:xfrm>
            <a:off x="3060507" y="1407024"/>
            <a:ext cx="2501016" cy="4448474"/>
          </a:xfrm>
          <a:prstGeom prst="rect">
            <a:avLst/>
          </a:prstGeom>
        </p:spPr>
      </p:pic>
    </p:spTree>
    <p:extLst>
      <p:ext uri="{BB962C8B-B14F-4D97-AF65-F5344CB8AC3E}">
        <p14:creationId xmlns:p14="http://schemas.microsoft.com/office/powerpoint/2010/main" val="584469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2498799" y="3176485"/>
            <a:ext cx="7445301" cy="707886"/>
          </a:xfrm>
          <a:prstGeom prst="rect">
            <a:avLst/>
          </a:prstGeom>
          <a:noFill/>
          <a:effectLst>
            <a:outerShdw blurRad="88900" dist="50800" dir="3000000" algn="ctr" rotWithShape="0">
              <a:srgbClr val="000000">
                <a:alpha val="43137"/>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kern="0" smtClean="0">
                <a:latin typeface="OfficinaSanITCBol" panose="02000806040000020004" pitchFamily="2" charset="0"/>
              </a:rPr>
              <a:t>The</a:t>
            </a:r>
            <a:r>
              <a:rPr kumimoji="0" lang="en-US" sz="4000" b="0" i="0" u="none" strike="noStrike" kern="0" cap="none" spc="0" normalizeH="0" baseline="0" noProof="0" dirty="0" smtClean="0">
                <a:ln>
                  <a:noFill/>
                </a:ln>
                <a:effectLst/>
                <a:uLnTx/>
                <a:uFillTx/>
                <a:latin typeface="OfficinaSanITCBol" panose="02000806040000020004" pitchFamily="2" charset="0"/>
              </a:rPr>
              <a:t> </a:t>
            </a:r>
            <a:r>
              <a:rPr kumimoji="0" lang="en-US" sz="4000" b="0" i="0" u="none" strike="noStrike" kern="0" cap="none" spc="0" normalizeH="0" baseline="0" noProof="0" dirty="0">
                <a:ln>
                  <a:noFill/>
                </a:ln>
                <a:effectLst/>
                <a:uLnTx/>
                <a:uFillTx/>
                <a:latin typeface="OfficinaSanITCBol" panose="02000806040000020004" pitchFamily="2" charset="0"/>
              </a:rPr>
              <a:t>Application Delivery Pipeline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91" y="3039410"/>
            <a:ext cx="1146516" cy="9820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6284" y="5979942"/>
            <a:ext cx="2166423" cy="701186"/>
          </a:xfrm>
          <a:prstGeom prst="rect">
            <a:avLst/>
          </a:prstGeom>
        </p:spPr>
      </p:pic>
    </p:spTree>
    <p:extLst>
      <p:ext uri="{BB962C8B-B14F-4D97-AF65-F5344CB8AC3E}">
        <p14:creationId xmlns:p14="http://schemas.microsoft.com/office/powerpoint/2010/main" val="1955012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hris">
      <a:dk1>
        <a:sysClr val="windowText" lastClr="000000"/>
      </a:dk1>
      <a:lt1>
        <a:sysClr val="window" lastClr="FFFFFF"/>
      </a:lt1>
      <a:dk2>
        <a:srgbClr val="44546A"/>
      </a:dk2>
      <a:lt2>
        <a:srgbClr val="E7E6E6"/>
      </a:lt2>
      <a:accent1>
        <a:srgbClr val="82BC41"/>
      </a:accent1>
      <a:accent2>
        <a:srgbClr val="E3E935"/>
      </a:accent2>
      <a:accent3>
        <a:srgbClr val="0086BF"/>
      </a:accent3>
      <a:accent4>
        <a:srgbClr val="009639"/>
      </a:accent4>
      <a:accent5>
        <a:srgbClr val="425563"/>
      </a:accent5>
      <a:accent6>
        <a:srgbClr val="212721"/>
      </a:accent6>
      <a:hlink>
        <a:srgbClr val="82BC41"/>
      </a:hlink>
      <a:folHlink>
        <a:srgbClr val="0086B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fecto PPT Template 2015" id="{2A21908C-FFED-CA42-92DC-D407144017BC}" vid="{D5AF685B-7E25-894E-A94C-5418D93B489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0E70164F7F9A418B2D8655035DB1C1" ma:contentTypeVersion="2" ma:contentTypeDescription="Create a new document." ma:contentTypeScope="" ma:versionID="cf1cf1828778f0b4973e93f10d7535cd">
  <xsd:schema xmlns:xsd="http://www.w3.org/2001/XMLSchema" xmlns:xs="http://www.w3.org/2001/XMLSchema" xmlns:p="http://schemas.microsoft.com/office/2006/metadata/properties" xmlns:ns2="3a13d125-ada3-46fb-a8f2-bcc2bdd31529" targetNamespace="http://schemas.microsoft.com/office/2006/metadata/properties" ma:root="true" ma:fieldsID="f09aefbfcfeb2d1ea3046ac4f7e84a5e" ns2:_="">
    <xsd:import namespace="3a13d125-ada3-46fb-a8f2-bcc2bdd3152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13d125-ada3-46fb-a8f2-bcc2bdd3152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a13d125-ada3-46fb-a8f2-bcc2bdd31529">
      <UserInfo>
        <DisplayName>Christopher Willis</DisplayName>
        <AccountId>97</AccountId>
        <AccountType/>
      </UserInfo>
      <UserInfo>
        <DisplayName>Roi Carmel</DisplayName>
        <AccountId>146</AccountId>
        <AccountType/>
      </UserInfo>
      <UserInfo>
        <DisplayName>Randall Levere</DisplayName>
        <AccountId>1592</AccountId>
        <AccountType/>
      </UserInfo>
      <UserInfo>
        <DisplayName>Carlo Cadet</DisplayName>
        <AccountId>32</AccountId>
        <AccountType/>
      </UserInfo>
    </SharedWithUsers>
  </documentManagement>
</p:properties>
</file>

<file path=customXml/itemProps1.xml><?xml version="1.0" encoding="utf-8"?>
<ds:datastoreItem xmlns:ds="http://schemas.openxmlformats.org/officeDocument/2006/customXml" ds:itemID="{0ECFBE32-A24F-44A5-BA62-C245E6CFD6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13d125-ada3-46fb-a8f2-bcc2bdd315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2819CB-BE67-408A-9B34-69A19339BE33}">
  <ds:schemaRefs>
    <ds:schemaRef ds:uri="http://schemas.microsoft.com/sharepoint/v3/contenttype/forms"/>
  </ds:schemaRefs>
</ds:datastoreItem>
</file>

<file path=customXml/itemProps3.xml><?xml version="1.0" encoding="utf-8"?>
<ds:datastoreItem xmlns:ds="http://schemas.openxmlformats.org/officeDocument/2006/customXml" ds:itemID="{1D102C70-7AF3-436F-875E-3AFE94184952}">
  <ds:schemaRefs>
    <ds:schemaRef ds:uri="http://purl.org/dc/elements/1.1/"/>
    <ds:schemaRef ds:uri="http://schemas.openxmlformats.org/package/2006/metadata/core-properties"/>
    <ds:schemaRef ds:uri="http://purl.org/dc/dcmitype/"/>
    <ds:schemaRef ds:uri="http://www.w3.org/XML/1998/namespace"/>
    <ds:schemaRef ds:uri="http://schemas.microsoft.com/office/2006/documentManagement/types"/>
    <ds:schemaRef ds:uri="http://purl.org/dc/terms/"/>
    <ds:schemaRef ds:uri="http://schemas.microsoft.com/office/infopath/2007/PartnerControls"/>
    <ds:schemaRef ds:uri="3a13d125-ada3-46fb-a8f2-bcc2bdd3152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28890</TotalTime>
  <Words>3210</Words>
  <Application>Microsoft Macintosh PowerPoint</Application>
  <PresentationFormat>Widescreen</PresentationFormat>
  <Paragraphs>530</Paragraphs>
  <Slides>26</Slides>
  <Notes>16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Avenir Book</vt:lpstr>
      <vt:lpstr>Calibri</vt:lpstr>
      <vt:lpstr>Calibri Light</vt:lpstr>
      <vt:lpstr>Georgia</vt:lpstr>
      <vt:lpstr>medium-content-serif-font</vt:lpstr>
      <vt:lpstr>MicrosoftSansSerif</vt:lpstr>
      <vt:lpstr>OfficinaSanITCBol</vt:lpstr>
      <vt:lpstr>Open Sans Condensed</vt:lpstr>
      <vt:lpstr>Sosa Regular</vt:lpstr>
      <vt:lpstr>Source Sans Pro</vt:lpstr>
      <vt:lpstr>Source Sans Pro Semibold</vt:lpstr>
      <vt:lpstr>Wingdings</vt:lpstr>
      <vt:lpstr>Arial</vt:lpstr>
      <vt:lpstr>Office Theme</vt:lpstr>
      <vt:lpstr>1_Office Theme</vt:lpstr>
      <vt:lpstr>PowerPoint Presentation</vt:lpstr>
      <vt:lpstr>PowerPoint Presentation</vt:lpstr>
      <vt:lpstr>PowerPoint Presentation</vt:lpstr>
      <vt:lpstr>PowerPoint Presentation</vt:lpstr>
      <vt:lpstr>How do you reach &amp; engage more customers?</vt:lpstr>
      <vt:lpstr>Forbe’s Brian Solis:  “Impatience is a Virtue”</vt:lpstr>
      <vt:lpstr>Mobile imperfection….from my personal experience</vt:lpstr>
      <vt:lpstr>Unhealthy responsive web experience…</vt:lpstr>
      <vt:lpstr>PowerPoint Presentation</vt:lpstr>
      <vt:lpstr>Goal: Get more done – a better delivery pipeline</vt:lpstr>
      <vt:lpstr>Delivery pipeline challenges</vt:lpstr>
      <vt:lpstr>Delivery pipeline challenges</vt:lpstr>
      <vt:lpstr>Delivery pipeline challenges</vt:lpstr>
      <vt:lpstr>Delivery pipeline challenges</vt:lpstr>
      <vt:lpstr>Delivery pipeline challenges</vt:lpstr>
      <vt:lpstr>PowerPoint Presentation</vt:lpstr>
      <vt:lpstr>Minimum Required Capabilities </vt:lpstr>
      <vt:lpstr>Maximizing Digital Test Coverage</vt:lpstr>
      <vt:lpstr>Facebook’s focus on test coverage</vt:lpstr>
      <vt:lpstr>IDC says automation is critical to quality…</vt:lpstr>
      <vt:lpstr>Fast Feedback is everything…</vt:lpstr>
      <vt:lpstr>Fast Feedback = Higher Quality = Lower $$$</vt:lpstr>
      <vt:lpstr>PowerPoint Presentation</vt:lpstr>
      <vt:lpstr>Yesterday… </vt:lpstr>
      <vt:lpstr>Today (DEV/OPS MOBILE AUTOMATION)</vt:lpstr>
      <vt:lpstr>The path to tomorrow…</vt:lpstr>
    </vt:vector>
  </TitlesOfParts>
  <Manager/>
  <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Meeting CFD</dc:title>
  <dc:subject/>
  <dc:creator>Roi Carmel</dc:creator>
  <cp:keywords/>
  <dc:description/>
  <cp:lastModifiedBy>Skip Lindgren</cp:lastModifiedBy>
  <cp:revision>388</cp:revision>
  <cp:lastPrinted>2015-10-22T18:34:09Z</cp:lastPrinted>
  <dcterms:created xsi:type="dcterms:W3CDTF">2015-11-11T20:58:51Z</dcterms:created>
  <dcterms:modified xsi:type="dcterms:W3CDTF">2018-04-11T21:31:54Z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0x010100C80E70164F7F9A418B2D8655035DB1C1</vt:lpwstr>
  </property>
</Properties>
</file>