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8" r:id="rId1"/>
  </p:sldMasterIdLst>
  <p:notesMasterIdLst>
    <p:notesMasterId r:id="rId25"/>
  </p:notesMasterIdLst>
  <p:handoutMasterIdLst>
    <p:handoutMasterId r:id="rId26"/>
  </p:handoutMasterIdLst>
  <p:sldIdLst>
    <p:sldId id="311" r:id="rId2"/>
    <p:sldId id="320" r:id="rId3"/>
    <p:sldId id="321" r:id="rId4"/>
    <p:sldId id="334" r:id="rId5"/>
    <p:sldId id="345" r:id="rId6"/>
    <p:sldId id="336" r:id="rId7"/>
    <p:sldId id="346" r:id="rId8"/>
    <p:sldId id="328" r:id="rId9"/>
    <p:sldId id="337" r:id="rId10"/>
    <p:sldId id="338" r:id="rId11"/>
    <p:sldId id="340" r:id="rId12"/>
    <p:sldId id="339" r:id="rId13"/>
    <p:sldId id="341" r:id="rId14"/>
    <p:sldId id="342" r:id="rId15"/>
    <p:sldId id="343" r:id="rId16"/>
    <p:sldId id="347" r:id="rId17"/>
    <p:sldId id="348" r:id="rId18"/>
    <p:sldId id="349" r:id="rId19"/>
    <p:sldId id="357" r:id="rId20"/>
    <p:sldId id="358" r:id="rId21"/>
    <p:sldId id="350" r:id="rId22"/>
    <p:sldId id="352" r:id="rId23"/>
    <p:sldId id="351" r:id="rId24"/>
  </p:sldIdLst>
  <p:sldSz cx="12192000" cy="6858000"/>
  <p:notesSz cx="6858000" cy="9144000"/>
  <p:embeddedFontLst>
    <p:embeddedFont>
      <p:font typeface="Source Sans Pro Semibold" panose="020B0603030403020204" pitchFamily="34" charset="0"/>
      <p:bold r:id="rId27"/>
      <p:boldItalic r:id="rId28"/>
    </p:embeddedFont>
    <p:embeddedFont>
      <p:font typeface="Source Sans Pro Black" panose="020B0803030403020204" pitchFamily="34" charset="0"/>
      <p:bold r:id="rId29"/>
      <p:boldItalic r:id="rId30"/>
    </p:embeddedFont>
    <p:embeddedFont>
      <p:font typeface="Source Sans Pro Light" panose="020B0403030403020204" pitchFamily="34" charset="0"/>
      <p:regular r:id="rId31"/>
      <p:italic r:id="rId32"/>
    </p:embeddedFont>
    <p:embeddedFont>
      <p:font typeface="Calibri" panose="020F0502020204030204" pitchFamily="34"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5" userDrawn="1">
          <p15:clr>
            <a:srgbClr val="A4A3A4"/>
          </p15:clr>
        </p15:guide>
        <p15:guide id="2" pos="6195" userDrawn="1">
          <p15:clr>
            <a:srgbClr val="A4A3A4"/>
          </p15:clr>
        </p15:guide>
        <p15:guide id="3" orient="horz" pos="31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5F5"/>
    <a:srgbClr val="FF961E"/>
    <a:srgbClr val="C5C9C9"/>
    <a:srgbClr val="9FC73B"/>
    <a:srgbClr val="0082C3"/>
    <a:srgbClr val="193853"/>
    <a:srgbClr val="9CA2A6"/>
    <a:srgbClr val="002553"/>
    <a:srgbClr val="002990"/>
    <a:srgbClr val="002B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8" autoAdjust="0"/>
    <p:restoredTop sz="94189" autoAdjust="0"/>
  </p:normalViewPr>
  <p:slideViewPr>
    <p:cSldViewPr snapToGrid="0" snapToObjects="1" showGuides="1">
      <p:cViewPr varScale="1">
        <p:scale>
          <a:sx n="108" d="100"/>
          <a:sy n="108" d="100"/>
        </p:scale>
        <p:origin x="1200" y="96"/>
      </p:cViewPr>
      <p:guideLst>
        <p:guide orient="horz" pos="4135"/>
        <p:guide pos="6195"/>
        <p:guide orient="horz" pos="3101"/>
      </p:guideLst>
    </p:cSldViewPr>
  </p:slideViewPr>
  <p:outlineViewPr>
    <p:cViewPr>
      <p:scale>
        <a:sx n="33" d="100"/>
        <a:sy n="33" d="100"/>
      </p:scale>
      <p:origin x="0" y="0"/>
    </p:cViewPr>
  </p:outlineViewPr>
  <p:notesTextViewPr>
    <p:cViewPr>
      <p:scale>
        <a:sx n="3" d="2"/>
        <a:sy n="3" d="2"/>
      </p:scale>
      <p:origin x="0" y="-60"/>
    </p:cViewPr>
  </p:notesTextViewPr>
  <p:sorterViewPr>
    <p:cViewPr>
      <p:scale>
        <a:sx n="125" d="100"/>
        <a:sy n="125" d="100"/>
      </p:scale>
      <p:origin x="0" y="0"/>
    </p:cViewPr>
  </p:sorterViewPr>
  <p:notesViewPr>
    <p:cSldViewPr snapToGrid="0" snapToObjects="1">
      <p:cViewPr varScale="1">
        <p:scale>
          <a:sx n="155" d="100"/>
          <a:sy n="155" d="100"/>
        </p:scale>
        <p:origin x="459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7D2043-97F9-634B-BA56-FA6AF6644C36}" type="slidenum">
              <a:rPr lang="en-US" smtClean="0"/>
              <a:t>‹#›</a:t>
            </a:fld>
            <a:endParaRPr lang="en-US" dirty="0"/>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470C9-DA7B-8D44-99E5-9F3BA44AC69B}" type="datetimeFigureOut">
              <a:rPr lang="en-US" smtClean="0"/>
              <a:t>10/13/2017</a:t>
            </a:fld>
            <a:endParaRPr lang="en-US" dirty="0"/>
          </a:p>
        </p:txBody>
      </p:sp>
    </p:spTree>
    <p:extLst>
      <p:ext uri="{BB962C8B-B14F-4D97-AF65-F5344CB8AC3E}">
        <p14:creationId xmlns:p14="http://schemas.microsoft.com/office/powerpoint/2010/main" val="1650364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01C96E-D083-964F-8E1C-D6F5525F8BDA}" type="datetimeFigureOut">
              <a:rPr lang="en-US" smtClean="0"/>
              <a:t>10/13/2017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54BAB-3015-7248-BAA7-335377D5BA61}" type="slidenum">
              <a:rPr lang="en-US" smtClean="0"/>
              <a:t>‹#›</a:t>
            </a:fld>
            <a:endParaRPr lang="en-US" dirty="0"/>
          </a:p>
        </p:txBody>
      </p:sp>
    </p:spTree>
    <p:extLst>
      <p:ext uri="{BB962C8B-B14F-4D97-AF65-F5344CB8AC3E}">
        <p14:creationId xmlns:p14="http://schemas.microsoft.com/office/powerpoint/2010/main" val="3005466056"/>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KB is set of practices and principles &gt; we will focus on the practices today.</a:t>
            </a:r>
          </a:p>
          <a:p>
            <a:r>
              <a:rPr lang="en-US" dirty="0"/>
              <a:t>Start simple: execute &gt; learn &gt; iterate.  Work visible, now what? Manage flow &gt; Set policies &gt; WIP</a:t>
            </a:r>
          </a:p>
          <a:p>
            <a:endParaRPr lang="en-US" dirty="0"/>
          </a:p>
        </p:txBody>
      </p:sp>
      <p:sp>
        <p:nvSpPr>
          <p:cNvPr id="4" name="Slide Number Placeholder 3"/>
          <p:cNvSpPr>
            <a:spLocks noGrp="1"/>
          </p:cNvSpPr>
          <p:nvPr>
            <p:ph type="sldNum" sz="quarter" idx="10"/>
          </p:nvPr>
        </p:nvSpPr>
        <p:spPr/>
        <p:txBody>
          <a:bodyPr/>
          <a:lstStyle/>
          <a:p>
            <a:fld id="{F4F54BAB-3015-7248-BAA7-335377D5BA61}" type="slidenum">
              <a:rPr lang="en-US" smtClean="0"/>
              <a:t>2</a:t>
            </a:fld>
            <a:endParaRPr lang="en-US" dirty="0"/>
          </a:p>
        </p:txBody>
      </p:sp>
    </p:spTree>
    <p:extLst>
      <p:ext uri="{BB962C8B-B14F-4D97-AF65-F5344CB8AC3E}">
        <p14:creationId xmlns:p14="http://schemas.microsoft.com/office/powerpoint/2010/main" val="1570865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recent snap shot, but we evolved to here.  Started simple with a custom field called REWORK. Any time a card was moved backwards on the Dev board it was counted as REWORK. 2 months of collecting that data showed nearly 40% rework. Dev team broke down in to categories of re-work, added scope change, </a:t>
            </a:r>
            <a:r>
              <a:rPr lang="en-US" dirty="0" err="1"/>
              <a:t>etc</a:t>
            </a:r>
            <a:r>
              <a:rPr lang="en-US" dirty="0"/>
              <a:t> – measured weekly, put on scorecard and took measure to improve.</a:t>
            </a:r>
          </a:p>
        </p:txBody>
      </p:sp>
      <p:sp>
        <p:nvSpPr>
          <p:cNvPr id="4" name="Slide Number Placeholder 3"/>
          <p:cNvSpPr>
            <a:spLocks noGrp="1"/>
          </p:cNvSpPr>
          <p:nvPr>
            <p:ph type="sldNum" sz="quarter" idx="10"/>
          </p:nvPr>
        </p:nvSpPr>
        <p:spPr/>
        <p:txBody>
          <a:bodyPr/>
          <a:lstStyle/>
          <a:p>
            <a:fld id="{F4F54BAB-3015-7248-BAA7-335377D5BA61}" type="slidenum">
              <a:rPr lang="en-US" smtClean="0"/>
              <a:t>14</a:t>
            </a:fld>
            <a:endParaRPr lang="en-US" dirty="0"/>
          </a:p>
        </p:txBody>
      </p:sp>
    </p:spTree>
    <p:extLst>
      <p:ext uri="{BB962C8B-B14F-4D97-AF65-F5344CB8AC3E}">
        <p14:creationId xmlns:p14="http://schemas.microsoft.com/office/powerpoint/2010/main" val="272991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is highly variable, and often dependent on upstream effects. We can quickly see where anomalies lie and course correct as needed.</a:t>
            </a:r>
          </a:p>
        </p:txBody>
      </p:sp>
      <p:sp>
        <p:nvSpPr>
          <p:cNvPr id="4" name="Slide Number Placeholder 3"/>
          <p:cNvSpPr>
            <a:spLocks noGrp="1"/>
          </p:cNvSpPr>
          <p:nvPr>
            <p:ph type="sldNum" sz="quarter" idx="10"/>
          </p:nvPr>
        </p:nvSpPr>
        <p:spPr/>
        <p:txBody>
          <a:bodyPr/>
          <a:lstStyle/>
          <a:p>
            <a:fld id="{F4F54BAB-3015-7248-BAA7-335377D5BA61}" type="slidenum">
              <a:rPr lang="en-US" smtClean="0"/>
              <a:t>16</a:t>
            </a:fld>
            <a:endParaRPr lang="en-US" dirty="0"/>
          </a:p>
        </p:txBody>
      </p:sp>
    </p:spTree>
    <p:extLst>
      <p:ext uri="{BB962C8B-B14F-4D97-AF65-F5344CB8AC3E}">
        <p14:creationId xmlns:p14="http://schemas.microsoft.com/office/powerpoint/2010/main" val="132422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view is by Board. Easy data slicer to view how relevant to your / your role: By Account – By Job, Etc.</a:t>
            </a:r>
          </a:p>
        </p:txBody>
      </p:sp>
      <p:sp>
        <p:nvSpPr>
          <p:cNvPr id="4" name="Slide Number Placeholder 3"/>
          <p:cNvSpPr>
            <a:spLocks noGrp="1"/>
          </p:cNvSpPr>
          <p:nvPr>
            <p:ph type="sldNum" sz="quarter" idx="10"/>
          </p:nvPr>
        </p:nvSpPr>
        <p:spPr/>
        <p:txBody>
          <a:bodyPr/>
          <a:lstStyle/>
          <a:p>
            <a:fld id="{F4F54BAB-3015-7248-BAA7-335377D5BA61}" type="slidenum">
              <a:rPr lang="en-US" smtClean="0"/>
              <a:t>17</a:t>
            </a:fld>
            <a:endParaRPr lang="en-US" dirty="0"/>
          </a:p>
        </p:txBody>
      </p:sp>
    </p:spTree>
    <p:extLst>
      <p:ext uri="{BB962C8B-B14F-4D97-AF65-F5344CB8AC3E}">
        <p14:creationId xmlns:p14="http://schemas.microsoft.com/office/powerpoint/2010/main" val="320825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using template types in Kanbanize we can now automatically apply checklist, sub-tasks, </a:t>
            </a:r>
            <a:r>
              <a:rPr lang="en-US" dirty="0" err="1"/>
              <a:t>etc</a:t>
            </a:r>
            <a:r>
              <a:rPr lang="en-US" dirty="0"/>
              <a:t> to a card by applying a template. For check lists we started with basic elements related to the work type and class, we iterate and add new items </a:t>
            </a:r>
            <a:r>
              <a:rPr lang="en-US"/>
              <a:t>as needed.</a:t>
            </a:r>
          </a:p>
          <a:p>
            <a:endParaRPr lang="en-US" dirty="0"/>
          </a:p>
          <a:p>
            <a:r>
              <a:rPr lang="en-US" dirty="0"/>
              <a:t>Kanbanize can be used operationally too, not just for delivering work&gt; HR example. New Hire: Payroll, PC, Onboarding Sessions, Business Cards, etc.</a:t>
            </a:r>
          </a:p>
          <a:p>
            <a:endParaRPr lang="en-US" dirty="0"/>
          </a:p>
          <a:p>
            <a:r>
              <a:rPr lang="en-US" dirty="0"/>
              <a:t>IF due date this week AND card sits in On Deck, notify PM</a:t>
            </a:r>
          </a:p>
          <a:p>
            <a:endParaRPr lang="en-US" dirty="0"/>
          </a:p>
        </p:txBody>
      </p:sp>
      <p:sp>
        <p:nvSpPr>
          <p:cNvPr id="4" name="Slide Number Placeholder 3"/>
          <p:cNvSpPr>
            <a:spLocks noGrp="1"/>
          </p:cNvSpPr>
          <p:nvPr>
            <p:ph type="sldNum" sz="quarter" idx="10"/>
          </p:nvPr>
        </p:nvSpPr>
        <p:spPr/>
        <p:txBody>
          <a:bodyPr/>
          <a:lstStyle/>
          <a:p>
            <a:fld id="{F4F54BAB-3015-7248-BAA7-335377D5BA61}" type="slidenum">
              <a:rPr lang="en-US" smtClean="0"/>
              <a:t>18</a:t>
            </a:fld>
            <a:endParaRPr lang="en-US" dirty="0"/>
          </a:p>
        </p:txBody>
      </p:sp>
    </p:spTree>
    <p:extLst>
      <p:ext uri="{BB962C8B-B14F-4D97-AF65-F5344CB8AC3E}">
        <p14:creationId xmlns:p14="http://schemas.microsoft.com/office/powerpoint/2010/main" val="3812772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 fields are used for measurement of things like defect, scope change, etc. </a:t>
            </a:r>
          </a:p>
        </p:txBody>
      </p:sp>
      <p:sp>
        <p:nvSpPr>
          <p:cNvPr id="4" name="Slide Number Placeholder 3"/>
          <p:cNvSpPr>
            <a:spLocks noGrp="1"/>
          </p:cNvSpPr>
          <p:nvPr>
            <p:ph type="sldNum" sz="quarter" idx="10"/>
          </p:nvPr>
        </p:nvSpPr>
        <p:spPr/>
        <p:txBody>
          <a:bodyPr/>
          <a:lstStyle/>
          <a:p>
            <a:fld id="{F4F54BAB-3015-7248-BAA7-335377D5BA61}" type="slidenum">
              <a:rPr lang="en-US" smtClean="0"/>
              <a:t>19</a:t>
            </a:fld>
            <a:endParaRPr lang="en-US" dirty="0"/>
          </a:p>
        </p:txBody>
      </p:sp>
    </p:spTree>
    <p:extLst>
      <p:ext uri="{BB962C8B-B14F-4D97-AF65-F5344CB8AC3E}">
        <p14:creationId xmlns:p14="http://schemas.microsoft.com/office/powerpoint/2010/main" val="957988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54BAB-3015-7248-BAA7-335377D5BA61}" type="slidenum">
              <a:rPr lang="en-US" smtClean="0"/>
              <a:t>20</a:t>
            </a:fld>
            <a:endParaRPr lang="en-US" dirty="0"/>
          </a:p>
        </p:txBody>
      </p:sp>
    </p:spTree>
    <p:extLst>
      <p:ext uri="{BB962C8B-B14F-4D97-AF65-F5344CB8AC3E}">
        <p14:creationId xmlns:p14="http://schemas.microsoft.com/office/powerpoint/2010/main" val="3866247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confusion and clarity on the operational meetings put in place to support the Kanban method. We constructed the above table, aligned the organization to it, and now the meeting invites contain the meeting specific details of purpose, focus, intent, and attendance.</a:t>
            </a:r>
          </a:p>
        </p:txBody>
      </p:sp>
      <p:sp>
        <p:nvSpPr>
          <p:cNvPr id="4" name="Slide Number Placeholder 3"/>
          <p:cNvSpPr>
            <a:spLocks noGrp="1"/>
          </p:cNvSpPr>
          <p:nvPr>
            <p:ph type="sldNum" sz="quarter" idx="10"/>
          </p:nvPr>
        </p:nvSpPr>
        <p:spPr/>
        <p:txBody>
          <a:bodyPr/>
          <a:lstStyle/>
          <a:p>
            <a:fld id="{F4F54BAB-3015-7248-BAA7-335377D5BA61}" type="slidenum">
              <a:rPr lang="en-US" smtClean="0"/>
              <a:t>21</a:t>
            </a:fld>
            <a:endParaRPr lang="en-US" dirty="0"/>
          </a:p>
        </p:txBody>
      </p:sp>
    </p:spTree>
    <p:extLst>
      <p:ext uri="{BB962C8B-B14F-4D97-AF65-F5344CB8AC3E}">
        <p14:creationId xmlns:p14="http://schemas.microsoft.com/office/powerpoint/2010/main" val="92000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54BAB-3015-7248-BAA7-335377D5BA61}" type="slidenum">
              <a:rPr lang="en-US" smtClean="0"/>
              <a:t>4</a:t>
            </a:fld>
            <a:endParaRPr lang="en-US" dirty="0"/>
          </a:p>
        </p:txBody>
      </p:sp>
    </p:spTree>
    <p:extLst>
      <p:ext uri="{BB962C8B-B14F-4D97-AF65-F5344CB8AC3E}">
        <p14:creationId xmlns:p14="http://schemas.microsoft.com/office/powerpoint/2010/main" val="334328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54BAB-3015-7248-BAA7-335377D5BA61}" type="slidenum">
              <a:rPr lang="en-US" smtClean="0"/>
              <a:t>5</a:t>
            </a:fld>
            <a:endParaRPr lang="en-US" dirty="0"/>
          </a:p>
        </p:txBody>
      </p:sp>
    </p:spTree>
    <p:extLst>
      <p:ext uri="{BB962C8B-B14F-4D97-AF65-F5344CB8AC3E}">
        <p14:creationId xmlns:p14="http://schemas.microsoft.com/office/powerpoint/2010/main" val="1905068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54BAB-3015-7248-BAA7-335377D5BA61}" type="slidenum">
              <a:rPr lang="en-US" smtClean="0"/>
              <a:t>8</a:t>
            </a:fld>
            <a:endParaRPr lang="en-US" dirty="0"/>
          </a:p>
        </p:txBody>
      </p:sp>
    </p:spTree>
    <p:extLst>
      <p:ext uri="{BB962C8B-B14F-4D97-AF65-F5344CB8AC3E}">
        <p14:creationId xmlns:p14="http://schemas.microsoft.com/office/powerpoint/2010/main" val="104795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dirty="0"/>
              <a:t>Started with Dev team 4 four years ago, ramped up additional teams and now we have all delivery teams and operations teams using Kanbanize</a:t>
            </a:r>
          </a:p>
          <a:p>
            <a:endParaRPr lang="en-US" dirty="0"/>
          </a:p>
        </p:txBody>
      </p:sp>
      <p:sp>
        <p:nvSpPr>
          <p:cNvPr id="4" name="Slide Number Placeholder 3"/>
          <p:cNvSpPr>
            <a:spLocks noGrp="1"/>
          </p:cNvSpPr>
          <p:nvPr>
            <p:ph type="sldNum" sz="quarter" idx="10"/>
          </p:nvPr>
        </p:nvSpPr>
        <p:spPr/>
        <p:txBody>
          <a:bodyPr/>
          <a:lstStyle/>
          <a:p>
            <a:fld id="{F4F54BAB-3015-7248-BAA7-335377D5BA61}" type="slidenum">
              <a:rPr lang="en-US" smtClean="0"/>
              <a:t>9</a:t>
            </a:fld>
            <a:endParaRPr lang="en-US" dirty="0"/>
          </a:p>
        </p:txBody>
      </p:sp>
    </p:spTree>
    <p:extLst>
      <p:ext uri="{BB962C8B-B14F-4D97-AF65-F5344CB8AC3E}">
        <p14:creationId xmlns:p14="http://schemas.microsoft.com/office/powerpoint/2010/main" val="388800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Generic value stream. BUT how does work flow through each circle?  DEV wanted more REVIEW columns to better represent their work flow.</a:t>
            </a:r>
            <a:br>
              <a:rPr lang="en-US" dirty="0"/>
            </a:br>
            <a:r>
              <a:rPr lang="en-US" dirty="0"/>
              <a:t>Again we started simple, with basic columns and expanded / iterated over time.</a:t>
            </a:r>
          </a:p>
        </p:txBody>
      </p:sp>
      <p:sp>
        <p:nvSpPr>
          <p:cNvPr id="4" name="Slide Number Placeholder 3"/>
          <p:cNvSpPr>
            <a:spLocks noGrp="1"/>
          </p:cNvSpPr>
          <p:nvPr>
            <p:ph type="sldNum" sz="quarter" idx="10"/>
          </p:nvPr>
        </p:nvSpPr>
        <p:spPr/>
        <p:txBody>
          <a:bodyPr/>
          <a:lstStyle/>
          <a:p>
            <a:fld id="{F4F54BAB-3015-7248-BAA7-335377D5BA61}" type="slidenum">
              <a:rPr lang="en-US" smtClean="0"/>
              <a:t>10</a:t>
            </a:fld>
            <a:endParaRPr lang="en-US" dirty="0"/>
          </a:p>
        </p:txBody>
      </p:sp>
    </p:spTree>
    <p:extLst>
      <p:ext uri="{BB962C8B-B14F-4D97-AF65-F5344CB8AC3E}">
        <p14:creationId xmlns:p14="http://schemas.microsoft.com/office/powerpoint/2010/main" val="84064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column policy dictates the pre and post conditions, providing instruction and policy governance of how the boards are used. Each lane policy sets expectations for delivery.</a:t>
            </a:r>
          </a:p>
        </p:txBody>
      </p:sp>
      <p:sp>
        <p:nvSpPr>
          <p:cNvPr id="4" name="Slide Number Placeholder 3"/>
          <p:cNvSpPr>
            <a:spLocks noGrp="1"/>
          </p:cNvSpPr>
          <p:nvPr>
            <p:ph type="sldNum" sz="quarter" idx="10"/>
          </p:nvPr>
        </p:nvSpPr>
        <p:spPr/>
        <p:txBody>
          <a:bodyPr/>
          <a:lstStyle/>
          <a:p>
            <a:fld id="{F4F54BAB-3015-7248-BAA7-335377D5BA61}" type="slidenum">
              <a:rPr lang="en-US" smtClean="0"/>
              <a:t>11</a:t>
            </a:fld>
            <a:endParaRPr lang="en-US" dirty="0"/>
          </a:p>
        </p:txBody>
      </p:sp>
    </p:spTree>
    <p:extLst>
      <p:ext uri="{BB962C8B-B14F-4D97-AF65-F5344CB8AC3E}">
        <p14:creationId xmlns:p14="http://schemas.microsoft.com/office/powerpoint/2010/main" val="372873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teams didn’t know what their optimal capacity / throughput was. We started simple, measure and let the data tell the story, then iterate. We chose ‘soft WIP limits”.</a:t>
            </a:r>
          </a:p>
          <a:p>
            <a:endParaRPr lang="en-US" dirty="0"/>
          </a:p>
          <a:p>
            <a:endParaRPr lang="en-US" dirty="0"/>
          </a:p>
        </p:txBody>
      </p:sp>
      <p:sp>
        <p:nvSpPr>
          <p:cNvPr id="4" name="Slide Number Placeholder 3"/>
          <p:cNvSpPr>
            <a:spLocks noGrp="1"/>
          </p:cNvSpPr>
          <p:nvPr>
            <p:ph type="sldNum" sz="quarter" idx="10"/>
          </p:nvPr>
        </p:nvSpPr>
        <p:spPr/>
        <p:txBody>
          <a:bodyPr/>
          <a:lstStyle/>
          <a:p>
            <a:fld id="{F4F54BAB-3015-7248-BAA7-335377D5BA61}" type="slidenum">
              <a:rPr lang="en-US" smtClean="0"/>
              <a:t>12</a:t>
            </a:fld>
            <a:endParaRPr lang="en-US" dirty="0"/>
          </a:p>
        </p:txBody>
      </p:sp>
    </p:spTree>
    <p:extLst>
      <p:ext uri="{BB962C8B-B14F-4D97-AF65-F5344CB8AC3E}">
        <p14:creationId xmlns:p14="http://schemas.microsoft.com/office/powerpoint/2010/main" val="384130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get to all of the quality measure and components, but first a few examples.</a:t>
            </a:r>
          </a:p>
        </p:txBody>
      </p:sp>
      <p:sp>
        <p:nvSpPr>
          <p:cNvPr id="4" name="Slide Number Placeholder 3"/>
          <p:cNvSpPr>
            <a:spLocks noGrp="1"/>
          </p:cNvSpPr>
          <p:nvPr>
            <p:ph type="sldNum" sz="quarter" idx="10"/>
          </p:nvPr>
        </p:nvSpPr>
        <p:spPr/>
        <p:txBody>
          <a:bodyPr/>
          <a:lstStyle/>
          <a:p>
            <a:fld id="{F4F54BAB-3015-7248-BAA7-335377D5BA61}" type="slidenum">
              <a:rPr lang="en-US" smtClean="0"/>
              <a:t>13</a:t>
            </a:fld>
            <a:endParaRPr lang="en-US" dirty="0"/>
          </a:p>
        </p:txBody>
      </p:sp>
    </p:spTree>
    <p:extLst>
      <p:ext uri="{BB962C8B-B14F-4D97-AF65-F5344CB8AC3E}">
        <p14:creationId xmlns:p14="http://schemas.microsoft.com/office/powerpoint/2010/main" val="462519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Three-Deep-logo-white.eps"/>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73736" y="6391656"/>
            <a:ext cx="1203472" cy="310896"/>
          </a:xfrm>
          <a:prstGeom prst="rect">
            <a:avLst/>
          </a:prstGeom>
        </p:spPr>
      </p:pic>
      <p:sp>
        <p:nvSpPr>
          <p:cNvPr id="5" name="Title Placeholder 1"/>
          <p:cNvSpPr>
            <a:spLocks noGrp="1"/>
          </p:cNvSpPr>
          <p:nvPr>
            <p:ph type="title" hasCustomPrompt="1"/>
          </p:nvPr>
        </p:nvSpPr>
        <p:spPr>
          <a:xfrm>
            <a:off x="685800" y="1947672"/>
            <a:ext cx="10817352" cy="1362456"/>
          </a:xfrm>
          <a:prstGeom prst="rect">
            <a:avLst/>
          </a:prstGeom>
        </p:spPr>
        <p:txBody>
          <a:bodyPr vert="horz" wrap="square" lIns="91440" tIns="45720" rIns="91440" bIns="45720" rtlCol="0" anchor="b" anchorCtr="0">
            <a:noAutofit/>
          </a:bodyPr>
          <a:lstStyle>
            <a:lvl1pPr marL="0" marR="0" indent="0" algn="ctr" defTabSz="1219170" rtl="0" eaLnBrk="1" fontAlgn="auto" latinLnBrk="0" hangingPunct="1">
              <a:lnSpc>
                <a:spcPct val="100000"/>
              </a:lnSpc>
              <a:spcBef>
                <a:spcPts val="1000"/>
              </a:spcBef>
              <a:spcAft>
                <a:spcPts val="0"/>
              </a:spcAft>
              <a:buClrTx/>
              <a:buSzTx/>
              <a:buFontTx/>
              <a:buNone/>
              <a:tabLst/>
              <a:defRPr sz="4400" b="1" i="0">
                <a:solidFill>
                  <a:schemeClr val="tx1"/>
                </a:solidFill>
                <a:latin typeface="Source Sans Pro Black" charset="0"/>
                <a:ea typeface="Source Sans Pro Black" charset="0"/>
                <a:cs typeface="Source Sans Pro Black" charset="0"/>
              </a:defRPr>
            </a:lvl1pPr>
          </a:lstStyle>
          <a:p>
            <a:pPr marL="0" indent="0" algn="ctr">
              <a:buNone/>
            </a:pPr>
            <a:r>
              <a:rPr lang="en-US" sz="4200" b="1" spc="13" dirty="0">
                <a:latin typeface="Source Sans Pro Black" charset="0"/>
                <a:ea typeface="Source Sans Pro Black" charset="0"/>
                <a:cs typeface="Source Sans Pro Black" charset="0"/>
              </a:rPr>
              <a:t>Click to edit presentation title.</a:t>
            </a:r>
            <a:endParaRPr lang="en-US" sz="4200" b="1" cap="all" dirty="0">
              <a:latin typeface="Source Sans Pro Semibold" charset="0"/>
              <a:ea typeface="Source Sans Pro Semibold" charset="0"/>
              <a:cs typeface="Source Sans Pro Semibold" charset="0"/>
            </a:endParaRPr>
          </a:p>
        </p:txBody>
      </p:sp>
      <p:sp>
        <p:nvSpPr>
          <p:cNvPr id="20" name="Text Placeholder 19"/>
          <p:cNvSpPr>
            <a:spLocks noGrp="1"/>
          </p:cNvSpPr>
          <p:nvPr>
            <p:ph type="body" sz="quarter" idx="10" hasCustomPrompt="1"/>
          </p:nvPr>
        </p:nvSpPr>
        <p:spPr>
          <a:xfrm>
            <a:off x="685800" y="3310128"/>
            <a:ext cx="10817352" cy="914400"/>
          </a:xfrm>
          <a:prstGeom prst="rect">
            <a:avLst/>
          </a:prstGeom>
        </p:spPr>
        <p:txBody>
          <a:bodyPr/>
          <a:lstStyle>
            <a:lvl1pPr marL="0" indent="0" algn="ctr">
              <a:spcBef>
                <a:spcPts val="500"/>
              </a:spcBef>
              <a:buFontTx/>
              <a:buNone/>
              <a:defRPr sz="1800" b="0" i="0" cap="all" spc="200" baseline="0">
                <a:latin typeface="Source Sans Pro" charset="0"/>
                <a:ea typeface="Source Sans Pro" charset="0"/>
                <a:cs typeface="Source Sans Pro" charset="0"/>
              </a:defRPr>
            </a:lvl1pPr>
            <a:lvl2pPr marL="365751" indent="0">
              <a:buFontTx/>
              <a:buNone/>
              <a:defRPr/>
            </a:lvl2pPr>
            <a:lvl3pPr marL="731502" indent="0">
              <a:buFontTx/>
              <a:buNone/>
              <a:defRPr/>
            </a:lvl3pPr>
            <a:lvl4pPr marL="1097252" indent="0">
              <a:buFontTx/>
              <a:buNone/>
              <a:defRPr/>
            </a:lvl4pPr>
            <a:lvl5pPr marL="1402045" indent="0">
              <a:buFontTx/>
              <a:buNone/>
              <a:defRPr/>
            </a:lvl5pPr>
          </a:lstStyle>
          <a:p>
            <a:pPr lvl="0"/>
            <a:r>
              <a:rPr lang="en-US" dirty="0"/>
              <a:t>Click to edit presentation subtitle.</a:t>
            </a:r>
          </a:p>
        </p:txBody>
      </p:sp>
    </p:spTree>
    <p:extLst>
      <p:ext uri="{BB962C8B-B14F-4D97-AF65-F5344CB8AC3E}">
        <p14:creationId xmlns:p14="http://schemas.microsoft.com/office/powerpoint/2010/main" val="131695533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8303394" y="0"/>
            <a:ext cx="388860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2" name="Text Placeholder 2"/>
          <p:cNvSpPr>
            <a:spLocks noGrp="1"/>
          </p:cNvSpPr>
          <p:nvPr>
            <p:ph idx="1" hasCustomPrompt="1"/>
          </p:nvPr>
        </p:nvSpPr>
        <p:spPr>
          <a:xfrm>
            <a:off x="685800" y="1828800"/>
            <a:ext cx="7315200" cy="4343400"/>
          </a:xfrm>
          <a:prstGeom prst="rect">
            <a:avLst/>
          </a:prstGeom>
        </p:spPr>
        <p:txBody>
          <a:bodyPr vert="horz" lIns="91440" tIns="45720" rIns="91440" bIns="45720" rtlCol="0">
            <a:normAutofit/>
          </a:bodyPr>
          <a:lstStyle>
            <a:lvl1pPr>
              <a:defRPr b="0" i="0">
                <a:solidFill>
                  <a:schemeClr val="tx2"/>
                </a:solidFill>
                <a:latin typeface="Source Sans Pro Light" charset="0"/>
                <a:ea typeface="Source Sans Pro Light" charset="0"/>
                <a:cs typeface="Source Sans Pro Light"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3" name="Text Placeholder 9"/>
          <p:cNvSpPr>
            <a:spLocks noGrp="1"/>
          </p:cNvSpPr>
          <p:nvPr>
            <p:ph type="body" sz="quarter" idx="10"/>
          </p:nvPr>
        </p:nvSpPr>
        <p:spPr>
          <a:xfrm>
            <a:off x="8686800" y="4083404"/>
            <a:ext cx="3200400" cy="2088795"/>
          </a:xfrm>
          <a:prstGeom prst="rect">
            <a:avLst/>
          </a:prstGeom>
        </p:spPr>
        <p:txBody>
          <a:bodyPr lIns="0"/>
          <a:lstStyle>
            <a:lvl1pPr marL="0" indent="0" algn="ctr">
              <a:buFontTx/>
              <a:buNone/>
              <a:defRPr sz="1800">
                <a:solidFill>
                  <a:schemeClr val="bg1"/>
                </a:solidFill>
              </a:defRPr>
            </a:lvl1pPr>
            <a:lvl2pPr marL="365751" indent="0">
              <a:buFontTx/>
              <a:buNone/>
              <a:defRPr sz="1800">
                <a:solidFill>
                  <a:schemeClr val="bg1"/>
                </a:solidFill>
              </a:defRPr>
            </a:lvl2pPr>
            <a:lvl3pPr marL="731502" indent="0">
              <a:buFontTx/>
              <a:buNone/>
              <a:defRPr sz="1800">
                <a:solidFill>
                  <a:schemeClr val="bg1"/>
                </a:solidFill>
              </a:defRPr>
            </a:lvl3pPr>
            <a:lvl4pPr marL="1097252" indent="0">
              <a:buFontTx/>
              <a:buNone/>
              <a:defRPr sz="1800">
                <a:solidFill>
                  <a:schemeClr val="bg1"/>
                </a:solidFill>
              </a:defRPr>
            </a:lvl4pPr>
            <a:lvl5pPr marL="1402045" indent="0">
              <a:buFontTx/>
              <a:buNone/>
              <a:defRPr sz="1800">
                <a:solidFill>
                  <a:schemeClr val="bg1"/>
                </a:solidFill>
              </a:defRPr>
            </a:lvl5pPr>
          </a:lstStyle>
          <a:p>
            <a:pPr lvl="0"/>
            <a:r>
              <a:rPr lang="en-US" dirty="0"/>
              <a:t>Click to edit Master text styles</a:t>
            </a:r>
          </a:p>
        </p:txBody>
      </p:sp>
      <p:sp>
        <p:nvSpPr>
          <p:cNvPr id="16" name="Picture Placeholder 14"/>
          <p:cNvSpPr>
            <a:spLocks noGrp="1"/>
          </p:cNvSpPr>
          <p:nvPr>
            <p:ph type="pic" sz="quarter" idx="11"/>
          </p:nvPr>
        </p:nvSpPr>
        <p:spPr>
          <a:xfrm>
            <a:off x="9144000" y="1371600"/>
            <a:ext cx="2195319" cy="2194560"/>
          </a:xfrm>
          <a:prstGeom prst="rect">
            <a:avLst/>
          </a:prstGeom>
        </p:spPr>
        <p:txBody>
          <a:bodyPr/>
          <a:lstStyle>
            <a:lvl1pPr marL="0" indent="0">
              <a:buFontTx/>
              <a:buNone/>
              <a:defRPr/>
            </a:lvl1pPr>
          </a:lstStyle>
          <a:p>
            <a:endParaRPr lang="en-US" dirty="0"/>
          </a:p>
        </p:txBody>
      </p:sp>
      <p:sp>
        <p:nvSpPr>
          <p:cNvPr id="17" name="Text Placeholder 2"/>
          <p:cNvSpPr>
            <a:spLocks noGrp="1"/>
          </p:cNvSpPr>
          <p:nvPr>
            <p:ph type="body" sz="quarter" idx="12" hasCustomPrompt="1"/>
          </p:nvPr>
        </p:nvSpPr>
        <p:spPr>
          <a:xfrm>
            <a:off x="685800" y="822960"/>
            <a:ext cx="7315200" cy="914400"/>
          </a:xfrm>
          <a:prstGeom prst="rect">
            <a:avLst/>
          </a:prstGeom>
        </p:spPr>
        <p:txBody>
          <a:bodyPr/>
          <a:lstStyle>
            <a:lvl1pPr marL="0" indent="0">
              <a:buFontTx/>
              <a:buNone/>
              <a:defRPr sz="3800" b="1" i="0" spc="30" baseline="0">
                <a:latin typeface="Source Sans Pro Black" charset="0"/>
                <a:ea typeface="Source Sans Pro Black" charset="0"/>
                <a:cs typeface="Source Sans Pro Black" charset="0"/>
              </a:defRPr>
            </a:lvl1pPr>
          </a:lstStyle>
          <a:p>
            <a:pPr lvl="0"/>
            <a:r>
              <a:rPr lang="en-US" dirty="0"/>
              <a:t>Click to edit Master title style</a:t>
            </a:r>
          </a:p>
        </p:txBody>
      </p:sp>
    </p:spTree>
    <p:extLst>
      <p:ext uri="{BB962C8B-B14F-4D97-AF65-F5344CB8AC3E}">
        <p14:creationId xmlns:p14="http://schemas.microsoft.com/office/powerpoint/2010/main" val="209418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22960"/>
            <a:ext cx="10817352" cy="1005839"/>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85800" y="1828800"/>
            <a:ext cx="5257800" cy="4343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5352" y="1828800"/>
            <a:ext cx="5257800" cy="4343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0739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4F5F5"/>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822960"/>
            <a:ext cx="10817352" cy="1005839"/>
          </a:xfrm>
          <a:prstGeom prst="rect">
            <a:avLst/>
          </a:prstGeom>
        </p:spPr>
        <p:txBody>
          <a:bodyPr/>
          <a:lstStyle/>
          <a:p>
            <a:r>
              <a:rPr lang="en-US" dirty="0"/>
              <a:t>Click to edit Master title style</a:t>
            </a:r>
          </a:p>
        </p:txBody>
      </p:sp>
      <p:sp>
        <p:nvSpPr>
          <p:cNvPr id="4" name="Content Placeholder 2"/>
          <p:cNvSpPr>
            <a:spLocks noGrp="1"/>
          </p:cNvSpPr>
          <p:nvPr>
            <p:ph sz="half" idx="1"/>
          </p:nvPr>
        </p:nvSpPr>
        <p:spPr>
          <a:xfrm>
            <a:off x="685800" y="1828800"/>
            <a:ext cx="5257800" cy="4343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2"/>
          </p:nvPr>
        </p:nvSpPr>
        <p:spPr>
          <a:xfrm>
            <a:off x="6245352" y="1828800"/>
            <a:ext cx="5257800" cy="4343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812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93853"/>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822960"/>
            <a:ext cx="10817352" cy="1005839"/>
          </a:xfrm>
          <a:prstGeom prst="rect">
            <a:avLst/>
          </a:prstGeom>
        </p:spPr>
        <p:txBody>
          <a:bodyPr/>
          <a:lstStyle>
            <a:lvl1pPr>
              <a:defRPr>
                <a:solidFill>
                  <a:schemeClr val="bg1"/>
                </a:solidFill>
              </a:defRPr>
            </a:lvl1pPr>
          </a:lstStyle>
          <a:p>
            <a:r>
              <a:rPr lang="en-US" dirty="0"/>
              <a:t>Click to edit Master title style</a:t>
            </a:r>
          </a:p>
        </p:txBody>
      </p:sp>
      <p:sp>
        <p:nvSpPr>
          <p:cNvPr id="4" name="Content Placeholder 2"/>
          <p:cNvSpPr>
            <a:spLocks noGrp="1"/>
          </p:cNvSpPr>
          <p:nvPr>
            <p:ph sz="half" idx="1"/>
          </p:nvPr>
        </p:nvSpPr>
        <p:spPr>
          <a:xfrm>
            <a:off x="685800" y="1828800"/>
            <a:ext cx="5257800" cy="43434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2"/>
          </p:nvPr>
        </p:nvSpPr>
        <p:spPr>
          <a:xfrm>
            <a:off x="6245352" y="1828800"/>
            <a:ext cx="5257800" cy="43434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6408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9FC73B"/>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822960"/>
            <a:ext cx="10817352" cy="1005839"/>
          </a:xfrm>
          <a:prstGeom prst="rect">
            <a:avLst/>
          </a:prstGeom>
        </p:spPr>
        <p:txBody>
          <a:bodyPr/>
          <a:lstStyle>
            <a:lvl1pPr>
              <a:defRPr>
                <a:solidFill>
                  <a:schemeClr val="bg1"/>
                </a:solidFill>
              </a:defRPr>
            </a:lvl1pPr>
          </a:lstStyle>
          <a:p>
            <a:r>
              <a:rPr lang="en-US" dirty="0"/>
              <a:t>Click to edit Master title style</a:t>
            </a:r>
          </a:p>
        </p:txBody>
      </p:sp>
      <p:sp>
        <p:nvSpPr>
          <p:cNvPr id="4" name="Content Placeholder 2"/>
          <p:cNvSpPr>
            <a:spLocks noGrp="1"/>
          </p:cNvSpPr>
          <p:nvPr>
            <p:ph sz="half" idx="1"/>
          </p:nvPr>
        </p:nvSpPr>
        <p:spPr>
          <a:xfrm>
            <a:off x="685800" y="1828799"/>
            <a:ext cx="5257800" cy="43434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2"/>
          </p:nvPr>
        </p:nvSpPr>
        <p:spPr>
          <a:xfrm>
            <a:off x="6245352" y="1828799"/>
            <a:ext cx="5257800" cy="43434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0964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F4F5F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7457" y="685800"/>
            <a:ext cx="9601200" cy="1015531"/>
          </a:xfrm>
          <a:prstGeom prst="rect">
            <a:avLst/>
          </a:prstGeom>
        </p:spPr>
        <p:txBody>
          <a:bodyPr/>
          <a:lstStyle/>
          <a:p>
            <a:r>
              <a:rPr lang="en-US" dirty="0"/>
              <a:t>Click to edit Master title style</a:t>
            </a:r>
          </a:p>
        </p:txBody>
      </p:sp>
      <p:sp>
        <p:nvSpPr>
          <p:cNvPr id="16" name="Text Placeholder 12"/>
          <p:cNvSpPr>
            <a:spLocks noGrp="1"/>
          </p:cNvSpPr>
          <p:nvPr>
            <p:ph type="body" sz="quarter" idx="10" hasCustomPrompt="1"/>
          </p:nvPr>
        </p:nvSpPr>
        <p:spPr>
          <a:xfrm>
            <a:off x="2749057" y="1701331"/>
            <a:ext cx="8229600" cy="1306982"/>
          </a:xfrm>
          <a:prstGeom prst="rect">
            <a:avLst/>
          </a:prstGeom>
        </p:spPr>
        <p:txBody>
          <a:bodyPr anchor="ctr"/>
          <a:lstStyle>
            <a:lvl1pPr marL="0" indent="0">
              <a:buFontTx/>
              <a:buNone/>
              <a:defRPr sz="1600" b="0" i="0">
                <a:solidFill>
                  <a:schemeClr val="tx2"/>
                </a:solidFill>
                <a:latin typeface="Source Sans Pro Light" charset="0"/>
                <a:ea typeface="Source Sans Pro Light" charset="0"/>
                <a:cs typeface="Source Sans Pro Light" charset="0"/>
              </a:defRPr>
            </a:lvl1pPr>
          </a:lstStyle>
          <a:p>
            <a:pPr>
              <a:lnSpc>
                <a:spcPct val="120000"/>
              </a:lnSpc>
            </a:pPr>
            <a:r>
              <a:rPr lang="en-US" sz="1600" dirty="0">
                <a:solidFill>
                  <a:schemeClr val="tx2"/>
                </a:solidFill>
              </a:rPr>
              <a:t>Lorem ipsum dolor sit </a:t>
            </a:r>
            <a:r>
              <a:rPr lang="en-US" sz="1600" dirty="0" err="1">
                <a:solidFill>
                  <a:schemeClr val="tx2"/>
                </a:solidFill>
              </a:rPr>
              <a:t>amet</a:t>
            </a:r>
            <a:r>
              <a:rPr lang="en-US" sz="1600" dirty="0">
                <a:solidFill>
                  <a:schemeClr val="tx2"/>
                </a:solidFill>
              </a:rPr>
              <a:t>, </a:t>
            </a:r>
            <a:r>
              <a:rPr lang="en-US" sz="1600" dirty="0" err="1">
                <a:solidFill>
                  <a:schemeClr val="tx2"/>
                </a:solidFill>
              </a:rPr>
              <a:t>consectetur</a:t>
            </a:r>
            <a:r>
              <a:rPr lang="en-US" sz="1600" dirty="0">
                <a:solidFill>
                  <a:schemeClr val="tx2"/>
                </a:solidFill>
              </a:rPr>
              <a:t> </a:t>
            </a:r>
            <a:r>
              <a:rPr lang="en-US" sz="1600" dirty="0" err="1">
                <a:solidFill>
                  <a:schemeClr val="tx2"/>
                </a:solidFill>
              </a:rPr>
              <a:t>adipiscing</a:t>
            </a:r>
            <a:r>
              <a:rPr lang="en-US" sz="1600" dirty="0">
                <a:solidFill>
                  <a:schemeClr val="tx2"/>
                </a:solidFill>
              </a:rPr>
              <a:t> </a:t>
            </a:r>
            <a:r>
              <a:rPr lang="en-US" sz="1600" dirty="0" err="1">
                <a:solidFill>
                  <a:schemeClr val="tx2"/>
                </a:solidFill>
              </a:rPr>
              <a:t>elit</a:t>
            </a:r>
            <a:r>
              <a:rPr lang="en-US" sz="1600" dirty="0">
                <a:solidFill>
                  <a:schemeClr val="tx2"/>
                </a:solidFill>
              </a:rPr>
              <a:t>. </a:t>
            </a:r>
            <a:r>
              <a:rPr lang="en-US" sz="1600" dirty="0" err="1">
                <a:solidFill>
                  <a:schemeClr val="tx2"/>
                </a:solidFill>
              </a:rPr>
              <a:t>Donec</a:t>
            </a:r>
            <a:r>
              <a:rPr lang="en-US" sz="1600" dirty="0">
                <a:solidFill>
                  <a:schemeClr val="tx2"/>
                </a:solidFill>
              </a:rPr>
              <a:t> non dictum libero. </a:t>
            </a:r>
            <a:r>
              <a:rPr lang="en-US" sz="1600" dirty="0" err="1">
                <a:solidFill>
                  <a:schemeClr val="tx2"/>
                </a:solidFill>
              </a:rPr>
              <a:t>Proin</a:t>
            </a:r>
            <a:r>
              <a:rPr lang="en-US" sz="1600" dirty="0">
                <a:solidFill>
                  <a:schemeClr val="tx2"/>
                </a:solidFill>
              </a:rPr>
              <a:t> </a:t>
            </a:r>
            <a:r>
              <a:rPr lang="en-US" sz="1600" dirty="0" err="1">
                <a:solidFill>
                  <a:schemeClr val="tx2"/>
                </a:solidFill>
              </a:rPr>
              <a:t>molestie</a:t>
            </a:r>
            <a:r>
              <a:rPr lang="en-US" sz="1600" dirty="0">
                <a:solidFill>
                  <a:schemeClr val="tx2"/>
                </a:solidFill>
              </a:rPr>
              <a:t>, lorem non </a:t>
            </a:r>
            <a:r>
              <a:rPr lang="en-US" sz="1600" dirty="0" err="1">
                <a:solidFill>
                  <a:schemeClr val="tx2"/>
                </a:solidFill>
              </a:rPr>
              <a:t>egestas</a:t>
            </a:r>
            <a:r>
              <a:rPr lang="en-US" sz="1600" dirty="0">
                <a:solidFill>
                  <a:schemeClr val="tx2"/>
                </a:solidFill>
              </a:rPr>
              <a:t> </a:t>
            </a:r>
            <a:r>
              <a:rPr lang="en-US" sz="1600" dirty="0" err="1">
                <a:solidFill>
                  <a:schemeClr val="tx2"/>
                </a:solidFill>
              </a:rPr>
              <a:t>sollicitudin</a:t>
            </a:r>
            <a:r>
              <a:rPr lang="en-US" sz="1600" dirty="0">
                <a:solidFill>
                  <a:schemeClr val="tx2"/>
                </a:solidFill>
              </a:rPr>
              <a:t>, </a:t>
            </a:r>
            <a:r>
              <a:rPr lang="en-US" sz="1600" dirty="0" err="1">
                <a:solidFill>
                  <a:schemeClr val="tx2"/>
                </a:solidFill>
              </a:rPr>
              <a:t>tellus</a:t>
            </a:r>
            <a:r>
              <a:rPr lang="en-US" sz="1600" dirty="0">
                <a:solidFill>
                  <a:schemeClr val="tx2"/>
                </a:solidFill>
              </a:rPr>
              <a:t> </a:t>
            </a:r>
            <a:r>
              <a:rPr lang="en-US" sz="1600" dirty="0" err="1">
                <a:solidFill>
                  <a:schemeClr val="tx2"/>
                </a:solidFill>
              </a:rPr>
              <a:t>turpis</a:t>
            </a:r>
            <a:r>
              <a:rPr lang="en-US" sz="1600" dirty="0">
                <a:solidFill>
                  <a:schemeClr val="tx2"/>
                </a:solidFill>
              </a:rPr>
              <a:t> </a:t>
            </a:r>
            <a:r>
              <a:rPr lang="en-US" sz="1600" dirty="0" err="1">
                <a:solidFill>
                  <a:schemeClr val="tx2"/>
                </a:solidFill>
              </a:rPr>
              <a:t>consectetur</a:t>
            </a:r>
            <a:r>
              <a:rPr lang="en-US" sz="1600" dirty="0">
                <a:solidFill>
                  <a:schemeClr val="tx2"/>
                </a:solidFill>
              </a:rPr>
              <a:t> </a:t>
            </a:r>
            <a:r>
              <a:rPr lang="en-US" sz="1600" dirty="0" err="1">
                <a:solidFill>
                  <a:schemeClr val="tx2"/>
                </a:solidFill>
              </a:rPr>
              <a:t>diam</a:t>
            </a:r>
            <a:r>
              <a:rPr lang="en-US" sz="1600" dirty="0">
                <a:solidFill>
                  <a:schemeClr val="tx2"/>
                </a:solidFill>
              </a:rPr>
              <a:t>, </a:t>
            </a:r>
            <a:r>
              <a:rPr lang="en-US" sz="1600" dirty="0" err="1">
                <a:solidFill>
                  <a:schemeClr val="tx2"/>
                </a:solidFill>
              </a:rPr>
              <a:t>eget</a:t>
            </a:r>
            <a:r>
              <a:rPr lang="en-US" sz="1600" dirty="0">
                <a:solidFill>
                  <a:schemeClr val="tx2"/>
                </a:solidFill>
              </a:rPr>
              <a:t> </a:t>
            </a:r>
            <a:r>
              <a:rPr lang="en-US" sz="1600" dirty="0" err="1">
                <a:solidFill>
                  <a:schemeClr val="tx2"/>
                </a:solidFill>
              </a:rPr>
              <a:t>malesuada</a:t>
            </a:r>
            <a:r>
              <a:rPr lang="en-US" sz="1600" dirty="0">
                <a:solidFill>
                  <a:schemeClr val="tx2"/>
                </a:solidFill>
              </a:rPr>
              <a:t> </a:t>
            </a:r>
            <a:r>
              <a:rPr lang="en-US" sz="1600" dirty="0" err="1">
                <a:solidFill>
                  <a:schemeClr val="tx2"/>
                </a:solidFill>
              </a:rPr>
              <a:t>lectus</a:t>
            </a:r>
            <a:r>
              <a:rPr lang="en-US" sz="1600" dirty="0">
                <a:solidFill>
                  <a:schemeClr val="tx2"/>
                </a:solidFill>
              </a:rPr>
              <a:t> </a:t>
            </a:r>
            <a:r>
              <a:rPr lang="en-US" sz="1600" dirty="0" err="1">
                <a:solidFill>
                  <a:schemeClr val="tx2"/>
                </a:solidFill>
              </a:rPr>
              <a:t>diam</a:t>
            </a:r>
            <a:r>
              <a:rPr lang="en-US" sz="1600" dirty="0">
                <a:solidFill>
                  <a:schemeClr val="tx2"/>
                </a:solidFill>
              </a:rPr>
              <a:t> vitae </a:t>
            </a:r>
            <a:r>
              <a:rPr lang="en-US" sz="1600" dirty="0" err="1">
                <a:solidFill>
                  <a:schemeClr val="tx2"/>
                </a:solidFill>
              </a:rPr>
              <a:t>arcu</a:t>
            </a:r>
            <a:r>
              <a:rPr lang="en-US" sz="1600" dirty="0">
                <a:solidFill>
                  <a:schemeClr val="tx2"/>
                </a:solidFill>
              </a:rPr>
              <a:t>.</a:t>
            </a:r>
          </a:p>
        </p:txBody>
      </p:sp>
      <p:sp>
        <p:nvSpPr>
          <p:cNvPr id="17" name="Text Placeholder 12"/>
          <p:cNvSpPr>
            <a:spLocks noGrp="1"/>
          </p:cNvSpPr>
          <p:nvPr>
            <p:ph type="body" sz="quarter" idx="11" hasCustomPrompt="1"/>
          </p:nvPr>
        </p:nvSpPr>
        <p:spPr>
          <a:xfrm>
            <a:off x="2749057" y="3222963"/>
            <a:ext cx="8229600" cy="1306982"/>
          </a:xfrm>
          <a:prstGeom prst="rect">
            <a:avLst/>
          </a:prstGeom>
        </p:spPr>
        <p:txBody>
          <a:bodyPr anchor="ctr"/>
          <a:lstStyle>
            <a:lvl1pPr marL="0" indent="0">
              <a:buFontTx/>
              <a:buNone/>
              <a:defRPr sz="1600" b="0" i="0">
                <a:solidFill>
                  <a:schemeClr val="tx2"/>
                </a:solidFill>
                <a:latin typeface="Source Sans Pro Light" charset="0"/>
                <a:ea typeface="Source Sans Pro Light" charset="0"/>
                <a:cs typeface="Source Sans Pro Light" charset="0"/>
              </a:defRPr>
            </a:lvl1pPr>
          </a:lstStyle>
          <a:p>
            <a:pPr>
              <a:lnSpc>
                <a:spcPct val="120000"/>
              </a:lnSpc>
            </a:pPr>
            <a:r>
              <a:rPr lang="en-US" sz="1600" dirty="0">
                <a:solidFill>
                  <a:schemeClr val="tx2"/>
                </a:solidFill>
              </a:rPr>
              <a:t>Lorem ipsum dolor sit </a:t>
            </a:r>
            <a:r>
              <a:rPr lang="en-US" sz="1600" dirty="0" err="1">
                <a:solidFill>
                  <a:schemeClr val="tx2"/>
                </a:solidFill>
              </a:rPr>
              <a:t>amet</a:t>
            </a:r>
            <a:r>
              <a:rPr lang="en-US" sz="1600" dirty="0">
                <a:solidFill>
                  <a:schemeClr val="tx2"/>
                </a:solidFill>
              </a:rPr>
              <a:t>, </a:t>
            </a:r>
            <a:r>
              <a:rPr lang="en-US" sz="1600" dirty="0" err="1">
                <a:solidFill>
                  <a:schemeClr val="tx2"/>
                </a:solidFill>
              </a:rPr>
              <a:t>consectetur</a:t>
            </a:r>
            <a:r>
              <a:rPr lang="en-US" sz="1600" dirty="0">
                <a:solidFill>
                  <a:schemeClr val="tx2"/>
                </a:solidFill>
              </a:rPr>
              <a:t> </a:t>
            </a:r>
            <a:r>
              <a:rPr lang="en-US" sz="1600" dirty="0" err="1">
                <a:solidFill>
                  <a:schemeClr val="tx2"/>
                </a:solidFill>
              </a:rPr>
              <a:t>adipiscing</a:t>
            </a:r>
            <a:r>
              <a:rPr lang="en-US" sz="1600" dirty="0">
                <a:solidFill>
                  <a:schemeClr val="tx2"/>
                </a:solidFill>
              </a:rPr>
              <a:t> </a:t>
            </a:r>
            <a:r>
              <a:rPr lang="en-US" sz="1600" dirty="0" err="1">
                <a:solidFill>
                  <a:schemeClr val="tx2"/>
                </a:solidFill>
              </a:rPr>
              <a:t>elit</a:t>
            </a:r>
            <a:r>
              <a:rPr lang="en-US" sz="1600" dirty="0">
                <a:solidFill>
                  <a:schemeClr val="tx2"/>
                </a:solidFill>
              </a:rPr>
              <a:t>. </a:t>
            </a:r>
            <a:r>
              <a:rPr lang="en-US" sz="1600" dirty="0" err="1">
                <a:solidFill>
                  <a:schemeClr val="tx2"/>
                </a:solidFill>
              </a:rPr>
              <a:t>Donec</a:t>
            </a:r>
            <a:r>
              <a:rPr lang="en-US" sz="1600" dirty="0">
                <a:solidFill>
                  <a:schemeClr val="tx2"/>
                </a:solidFill>
              </a:rPr>
              <a:t> non dictum libero. </a:t>
            </a:r>
            <a:r>
              <a:rPr lang="en-US" sz="1600" dirty="0" err="1">
                <a:solidFill>
                  <a:schemeClr val="tx2"/>
                </a:solidFill>
              </a:rPr>
              <a:t>Proin</a:t>
            </a:r>
            <a:r>
              <a:rPr lang="en-US" sz="1600" dirty="0">
                <a:solidFill>
                  <a:schemeClr val="tx2"/>
                </a:solidFill>
              </a:rPr>
              <a:t> </a:t>
            </a:r>
            <a:r>
              <a:rPr lang="en-US" sz="1600" dirty="0" err="1">
                <a:solidFill>
                  <a:schemeClr val="tx2"/>
                </a:solidFill>
              </a:rPr>
              <a:t>molestie</a:t>
            </a:r>
            <a:r>
              <a:rPr lang="en-US" sz="1600" dirty="0">
                <a:solidFill>
                  <a:schemeClr val="tx2"/>
                </a:solidFill>
              </a:rPr>
              <a:t>, lorem non </a:t>
            </a:r>
            <a:r>
              <a:rPr lang="en-US" sz="1600" dirty="0" err="1">
                <a:solidFill>
                  <a:schemeClr val="tx2"/>
                </a:solidFill>
              </a:rPr>
              <a:t>egestas</a:t>
            </a:r>
            <a:r>
              <a:rPr lang="en-US" sz="1600" dirty="0">
                <a:solidFill>
                  <a:schemeClr val="tx2"/>
                </a:solidFill>
              </a:rPr>
              <a:t> </a:t>
            </a:r>
            <a:r>
              <a:rPr lang="en-US" sz="1600" dirty="0" err="1">
                <a:solidFill>
                  <a:schemeClr val="tx2"/>
                </a:solidFill>
              </a:rPr>
              <a:t>sollicitudin</a:t>
            </a:r>
            <a:r>
              <a:rPr lang="en-US" sz="1600" dirty="0">
                <a:solidFill>
                  <a:schemeClr val="tx2"/>
                </a:solidFill>
              </a:rPr>
              <a:t>, </a:t>
            </a:r>
            <a:r>
              <a:rPr lang="en-US" sz="1600" dirty="0" err="1">
                <a:solidFill>
                  <a:schemeClr val="tx2"/>
                </a:solidFill>
              </a:rPr>
              <a:t>tellus</a:t>
            </a:r>
            <a:r>
              <a:rPr lang="en-US" sz="1600" dirty="0">
                <a:solidFill>
                  <a:schemeClr val="tx2"/>
                </a:solidFill>
              </a:rPr>
              <a:t> </a:t>
            </a:r>
            <a:r>
              <a:rPr lang="en-US" sz="1600" dirty="0" err="1">
                <a:solidFill>
                  <a:schemeClr val="tx2"/>
                </a:solidFill>
              </a:rPr>
              <a:t>turpis</a:t>
            </a:r>
            <a:r>
              <a:rPr lang="en-US" sz="1600" dirty="0">
                <a:solidFill>
                  <a:schemeClr val="tx2"/>
                </a:solidFill>
              </a:rPr>
              <a:t> </a:t>
            </a:r>
            <a:r>
              <a:rPr lang="en-US" sz="1600" dirty="0" err="1">
                <a:solidFill>
                  <a:schemeClr val="tx2"/>
                </a:solidFill>
              </a:rPr>
              <a:t>consectetur</a:t>
            </a:r>
            <a:r>
              <a:rPr lang="en-US" sz="1600" dirty="0">
                <a:solidFill>
                  <a:schemeClr val="tx2"/>
                </a:solidFill>
              </a:rPr>
              <a:t> </a:t>
            </a:r>
            <a:r>
              <a:rPr lang="en-US" sz="1600" dirty="0" err="1">
                <a:solidFill>
                  <a:schemeClr val="tx2"/>
                </a:solidFill>
              </a:rPr>
              <a:t>diam</a:t>
            </a:r>
            <a:r>
              <a:rPr lang="en-US" sz="1600" dirty="0">
                <a:solidFill>
                  <a:schemeClr val="tx2"/>
                </a:solidFill>
              </a:rPr>
              <a:t>, </a:t>
            </a:r>
            <a:r>
              <a:rPr lang="en-US" sz="1600" dirty="0" err="1">
                <a:solidFill>
                  <a:schemeClr val="tx2"/>
                </a:solidFill>
              </a:rPr>
              <a:t>eget</a:t>
            </a:r>
            <a:r>
              <a:rPr lang="en-US" sz="1600" dirty="0">
                <a:solidFill>
                  <a:schemeClr val="tx2"/>
                </a:solidFill>
              </a:rPr>
              <a:t> </a:t>
            </a:r>
            <a:r>
              <a:rPr lang="en-US" sz="1600" dirty="0" err="1">
                <a:solidFill>
                  <a:schemeClr val="tx2"/>
                </a:solidFill>
              </a:rPr>
              <a:t>malesuada</a:t>
            </a:r>
            <a:r>
              <a:rPr lang="en-US" sz="1600" dirty="0">
                <a:solidFill>
                  <a:schemeClr val="tx2"/>
                </a:solidFill>
              </a:rPr>
              <a:t> </a:t>
            </a:r>
            <a:r>
              <a:rPr lang="en-US" sz="1600" dirty="0" err="1">
                <a:solidFill>
                  <a:schemeClr val="tx2"/>
                </a:solidFill>
              </a:rPr>
              <a:t>lectus</a:t>
            </a:r>
            <a:r>
              <a:rPr lang="en-US" sz="1600" dirty="0">
                <a:solidFill>
                  <a:schemeClr val="tx2"/>
                </a:solidFill>
              </a:rPr>
              <a:t> </a:t>
            </a:r>
            <a:r>
              <a:rPr lang="en-US" sz="1600" dirty="0" err="1">
                <a:solidFill>
                  <a:schemeClr val="tx2"/>
                </a:solidFill>
              </a:rPr>
              <a:t>diam</a:t>
            </a:r>
            <a:r>
              <a:rPr lang="en-US" sz="1600" dirty="0">
                <a:solidFill>
                  <a:schemeClr val="tx2"/>
                </a:solidFill>
              </a:rPr>
              <a:t> vitae </a:t>
            </a:r>
            <a:r>
              <a:rPr lang="en-US" sz="1600" dirty="0" err="1">
                <a:solidFill>
                  <a:schemeClr val="tx2"/>
                </a:solidFill>
              </a:rPr>
              <a:t>arcu</a:t>
            </a:r>
            <a:r>
              <a:rPr lang="en-US" sz="1600" dirty="0">
                <a:solidFill>
                  <a:schemeClr val="tx2"/>
                </a:solidFill>
              </a:rPr>
              <a:t>.</a:t>
            </a:r>
          </a:p>
        </p:txBody>
      </p:sp>
      <p:sp>
        <p:nvSpPr>
          <p:cNvPr id="18" name="Text Placeholder 12"/>
          <p:cNvSpPr>
            <a:spLocks noGrp="1"/>
          </p:cNvSpPr>
          <p:nvPr>
            <p:ph type="body" sz="quarter" idx="12" hasCustomPrompt="1"/>
          </p:nvPr>
        </p:nvSpPr>
        <p:spPr>
          <a:xfrm>
            <a:off x="2749057" y="4744126"/>
            <a:ext cx="8229600" cy="1306982"/>
          </a:xfrm>
          <a:prstGeom prst="rect">
            <a:avLst/>
          </a:prstGeom>
        </p:spPr>
        <p:txBody>
          <a:bodyPr anchor="ctr"/>
          <a:lstStyle>
            <a:lvl1pPr marL="0" indent="0">
              <a:buFontTx/>
              <a:buNone/>
              <a:defRPr sz="1600" b="0" i="0">
                <a:solidFill>
                  <a:schemeClr val="tx2"/>
                </a:solidFill>
                <a:latin typeface="Source Sans Pro Light" charset="0"/>
                <a:ea typeface="Source Sans Pro Light" charset="0"/>
                <a:cs typeface="Source Sans Pro Light" charset="0"/>
              </a:defRPr>
            </a:lvl1pPr>
          </a:lstStyle>
          <a:p>
            <a:pPr>
              <a:lnSpc>
                <a:spcPct val="120000"/>
              </a:lnSpc>
            </a:pPr>
            <a:r>
              <a:rPr lang="en-US" sz="1600" dirty="0">
                <a:solidFill>
                  <a:schemeClr val="tx2"/>
                </a:solidFill>
              </a:rPr>
              <a:t>Lorem ipsum dolor sit </a:t>
            </a:r>
            <a:r>
              <a:rPr lang="en-US" sz="1600" dirty="0" err="1">
                <a:solidFill>
                  <a:schemeClr val="tx2"/>
                </a:solidFill>
              </a:rPr>
              <a:t>amet</a:t>
            </a:r>
            <a:r>
              <a:rPr lang="en-US" sz="1600" dirty="0">
                <a:solidFill>
                  <a:schemeClr val="tx2"/>
                </a:solidFill>
              </a:rPr>
              <a:t>, </a:t>
            </a:r>
            <a:r>
              <a:rPr lang="en-US" sz="1600" dirty="0" err="1">
                <a:solidFill>
                  <a:schemeClr val="tx2"/>
                </a:solidFill>
              </a:rPr>
              <a:t>consectetur</a:t>
            </a:r>
            <a:r>
              <a:rPr lang="en-US" sz="1600" dirty="0">
                <a:solidFill>
                  <a:schemeClr val="tx2"/>
                </a:solidFill>
              </a:rPr>
              <a:t> </a:t>
            </a:r>
            <a:r>
              <a:rPr lang="en-US" sz="1600" dirty="0" err="1">
                <a:solidFill>
                  <a:schemeClr val="tx2"/>
                </a:solidFill>
              </a:rPr>
              <a:t>adipiscing</a:t>
            </a:r>
            <a:r>
              <a:rPr lang="en-US" sz="1600" dirty="0">
                <a:solidFill>
                  <a:schemeClr val="tx2"/>
                </a:solidFill>
              </a:rPr>
              <a:t> </a:t>
            </a:r>
            <a:r>
              <a:rPr lang="en-US" sz="1600" dirty="0" err="1">
                <a:solidFill>
                  <a:schemeClr val="tx2"/>
                </a:solidFill>
              </a:rPr>
              <a:t>elit</a:t>
            </a:r>
            <a:r>
              <a:rPr lang="en-US" sz="1600" dirty="0">
                <a:solidFill>
                  <a:schemeClr val="tx2"/>
                </a:solidFill>
              </a:rPr>
              <a:t>. </a:t>
            </a:r>
            <a:r>
              <a:rPr lang="en-US" sz="1600" dirty="0" err="1">
                <a:solidFill>
                  <a:schemeClr val="tx2"/>
                </a:solidFill>
              </a:rPr>
              <a:t>Donec</a:t>
            </a:r>
            <a:r>
              <a:rPr lang="en-US" sz="1600" dirty="0">
                <a:solidFill>
                  <a:schemeClr val="tx2"/>
                </a:solidFill>
              </a:rPr>
              <a:t> non dictum libero. </a:t>
            </a:r>
            <a:r>
              <a:rPr lang="en-US" sz="1600" dirty="0" err="1">
                <a:solidFill>
                  <a:schemeClr val="tx2"/>
                </a:solidFill>
              </a:rPr>
              <a:t>Proin</a:t>
            </a:r>
            <a:r>
              <a:rPr lang="en-US" sz="1600" dirty="0">
                <a:solidFill>
                  <a:schemeClr val="tx2"/>
                </a:solidFill>
              </a:rPr>
              <a:t> </a:t>
            </a:r>
            <a:r>
              <a:rPr lang="en-US" sz="1600" dirty="0" err="1">
                <a:solidFill>
                  <a:schemeClr val="tx2"/>
                </a:solidFill>
              </a:rPr>
              <a:t>molestie</a:t>
            </a:r>
            <a:r>
              <a:rPr lang="en-US" sz="1600" dirty="0">
                <a:solidFill>
                  <a:schemeClr val="tx2"/>
                </a:solidFill>
              </a:rPr>
              <a:t>, lorem non </a:t>
            </a:r>
            <a:r>
              <a:rPr lang="en-US" sz="1600" dirty="0" err="1">
                <a:solidFill>
                  <a:schemeClr val="tx2"/>
                </a:solidFill>
              </a:rPr>
              <a:t>egestas</a:t>
            </a:r>
            <a:r>
              <a:rPr lang="en-US" sz="1600" dirty="0">
                <a:solidFill>
                  <a:schemeClr val="tx2"/>
                </a:solidFill>
              </a:rPr>
              <a:t> </a:t>
            </a:r>
            <a:r>
              <a:rPr lang="en-US" sz="1600" dirty="0" err="1">
                <a:solidFill>
                  <a:schemeClr val="tx2"/>
                </a:solidFill>
              </a:rPr>
              <a:t>sollicitudin</a:t>
            </a:r>
            <a:r>
              <a:rPr lang="en-US" sz="1600" dirty="0">
                <a:solidFill>
                  <a:schemeClr val="tx2"/>
                </a:solidFill>
              </a:rPr>
              <a:t>, </a:t>
            </a:r>
            <a:r>
              <a:rPr lang="en-US" sz="1600" dirty="0" err="1">
                <a:solidFill>
                  <a:schemeClr val="tx2"/>
                </a:solidFill>
              </a:rPr>
              <a:t>tellus</a:t>
            </a:r>
            <a:r>
              <a:rPr lang="en-US" sz="1600" dirty="0">
                <a:solidFill>
                  <a:schemeClr val="tx2"/>
                </a:solidFill>
              </a:rPr>
              <a:t> </a:t>
            </a:r>
            <a:r>
              <a:rPr lang="en-US" sz="1600" dirty="0" err="1">
                <a:solidFill>
                  <a:schemeClr val="tx2"/>
                </a:solidFill>
              </a:rPr>
              <a:t>turpis</a:t>
            </a:r>
            <a:r>
              <a:rPr lang="en-US" sz="1600" dirty="0">
                <a:solidFill>
                  <a:schemeClr val="tx2"/>
                </a:solidFill>
              </a:rPr>
              <a:t> </a:t>
            </a:r>
            <a:r>
              <a:rPr lang="en-US" sz="1600" dirty="0" err="1">
                <a:solidFill>
                  <a:schemeClr val="tx2"/>
                </a:solidFill>
              </a:rPr>
              <a:t>consectetur</a:t>
            </a:r>
            <a:r>
              <a:rPr lang="en-US" sz="1600" dirty="0">
                <a:solidFill>
                  <a:schemeClr val="tx2"/>
                </a:solidFill>
              </a:rPr>
              <a:t> </a:t>
            </a:r>
            <a:r>
              <a:rPr lang="en-US" sz="1600" dirty="0" err="1">
                <a:solidFill>
                  <a:schemeClr val="tx2"/>
                </a:solidFill>
              </a:rPr>
              <a:t>diam</a:t>
            </a:r>
            <a:r>
              <a:rPr lang="en-US" sz="1600" dirty="0">
                <a:solidFill>
                  <a:schemeClr val="tx2"/>
                </a:solidFill>
              </a:rPr>
              <a:t>, </a:t>
            </a:r>
            <a:r>
              <a:rPr lang="en-US" sz="1600" dirty="0" err="1">
                <a:solidFill>
                  <a:schemeClr val="tx2"/>
                </a:solidFill>
              </a:rPr>
              <a:t>eget</a:t>
            </a:r>
            <a:r>
              <a:rPr lang="en-US" sz="1600" dirty="0">
                <a:solidFill>
                  <a:schemeClr val="tx2"/>
                </a:solidFill>
              </a:rPr>
              <a:t> </a:t>
            </a:r>
            <a:r>
              <a:rPr lang="en-US" sz="1600" dirty="0" err="1">
                <a:solidFill>
                  <a:schemeClr val="tx2"/>
                </a:solidFill>
              </a:rPr>
              <a:t>malesuada</a:t>
            </a:r>
            <a:r>
              <a:rPr lang="en-US" sz="1600" dirty="0">
                <a:solidFill>
                  <a:schemeClr val="tx2"/>
                </a:solidFill>
              </a:rPr>
              <a:t> </a:t>
            </a:r>
            <a:r>
              <a:rPr lang="en-US" sz="1600" dirty="0" err="1">
                <a:solidFill>
                  <a:schemeClr val="tx2"/>
                </a:solidFill>
              </a:rPr>
              <a:t>lectus</a:t>
            </a:r>
            <a:r>
              <a:rPr lang="en-US" sz="1600" dirty="0">
                <a:solidFill>
                  <a:schemeClr val="tx2"/>
                </a:solidFill>
              </a:rPr>
              <a:t> </a:t>
            </a:r>
            <a:r>
              <a:rPr lang="en-US" sz="1600" dirty="0" err="1">
                <a:solidFill>
                  <a:schemeClr val="tx2"/>
                </a:solidFill>
              </a:rPr>
              <a:t>diam</a:t>
            </a:r>
            <a:r>
              <a:rPr lang="en-US" sz="1600" dirty="0">
                <a:solidFill>
                  <a:schemeClr val="tx2"/>
                </a:solidFill>
              </a:rPr>
              <a:t> vitae </a:t>
            </a:r>
            <a:r>
              <a:rPr lang="en-US" sz="1600" dirty="0" err="1">
                <a:solidFill>
                  <a:schemeClr val="tx2"/>
                </a:solidFill>
              </a:rPr>
              <a:t>arcu</a:t>
            </a:r>
            <a:r>
              <a:rPr lang="en-US" sz="1600" dirty="0">
                <a:solidFill>
                  <a:schemeClr val="tx2"/>
                </a:solidFill>
              </a:rPr>
              <a:t>.</a:t>
            </a:r>
          </a:p>
        </p:txBody>
      </p:sp>
      <p:sp>
        <p:nvSpPr>
          <p:cNvPr id="26" name="Picture Placeholder 22"/>
          <p:cNvSpPr>
            <a:spLocks noGrp="1"/>
          </p:cNvSpPr>
          <p:nvPr>
            <p:ph type="pic" sz="quarter" idx="13"/>
          </p:nvPr>
        </p:nvSpPr>
        <p:spPr>
          <a:xfrm>
            <a:off x="1377950" y="1701800"/>
            <a:ext cx="1371600" cy="1306513"/>
          </a:xfrm>
          <a:prstGeom prst="rect">
            <a:avLst/>
          </a:prstGeom>
        </p:spPr>
        <p:txBody>
          <a:bodyPr/>
          <a:lstStyle>
            <a:lvl1pPr marL="0" indent="0">
              <a:buFontTx/>
              <a:buNone/>
              <a:defRPr/>
            </a:lvl1pPr>
          </a:lstStyle>
          <a:p>
            <a:endParaRPr lang="en-US" dirty="0"/>
          </a:p>
        </p:txBody>
      </p:sp>
      <p:sp>
        <p:nvSpPr>
          <p:cNvPr id="27" name="Picture Placeholder 22"/>
          <p:cNvSpPr>
            <a:spLocks noGrp="1"/>
          </p:cNvSpPr>
          <p:nvPr>
            <p:ph type="pic" sz="quarter" idx="14"/>
          </p:nvPr>
        </p:nvSpPr>
        <p:spPr>
          <a:xfrm>
            <a:off x="1377950" y="3222963"/>
            <a:ext cx="1371600" cy="1306513"/>
          </a:xfrm>
          <a:prstGeom prst="rect">
            <a:avLst/>
          </a:prstGeom>
        </p:spPr>
        <p:txBody>
          <a:bodyPr/>
          <a:lstStyle>
            <a:lvl1pPr marL="0" indent="0">
              <a:buFontTx/>
              <a:buNone/>
              <a:defRPr/>
            </a:lvl1pPr>
          </a:lstStyle>
          <a:p>
            <a:endParaRPr lang="en-US" dirty="0"/>
          </a:p>
        </p:txBody>
      </p:sp>
      <p:sp>
        <p:nvSpPr>
          <p:cNvPr id="28" name="Picture Placeholder 22"/>
          <p:cNvSpPr>
            <a:spLocks noGrp="1"/>
          </p:cNvSpPr>
          <p:nvPr>
            <p:ph type="pic" sz="quarter" idx="15"/>
          </p:nvPr>
        </p:nvSpPr>
        <p:spPr>
          <a:xfrm>
            <a:off x="1377950" y="4744595"/>
            <a:ext cx="1371600" cy="1306513"/>
          </a:xfrm>
          <a:prstGeom prst="rect">
            <a:avLst/>
          </a:prstGeom>
        </p:spPr>
        <p:txBody>
          <a:bodyPr/>
          <a:lstStyle>
            <a:lvl1pPr marL="0" indent="0">
              <a:buFontTx/>
              <a:buNone/>
              <a:defRPr/>
            </a:lvl1pPr>
          </a:lstStyle>
          <a:p>
            <a:endParaRPr lang="en-US" dirty="0"/>
          </a:p>
        </p:txBody>
      </p:sp>
    </p:spTree>
    <p:extLst>
      <p:ext uri="{BB962C8B-B14F-4D97-AF65-F5344CB8AC3E}">
        <p14:creationId xmlns:p14="http://schemas.microsoft.com/office/powerpoint/2010/main" val="1764876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F4F5F5"/>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685800" y="685800"/>
            <a:ext cx="10817352" cy="1015531"/>
          </a:xfrm>
          <a:prstGeom prst="rect">
            <a:avLst/>
          </a:prstGeom>
        </p:spPr>
        <p:txBody>
          <a:bodyPr/>
          <a:lstStyle>
            <a:lvl1pPr algn="l" defTabSz="1219170" rtl="0" eaLnBrk="1" latinLnBrk="0" hangingPunct="1">
              <a:spcBef>
                <a:spcPct val="0"/>
              </a:spcBef>
              <a:buNone/>
              <a:defRPr sz="3800" b="1" i="0" kern="1200" spc="30" baseline="0">
                <a:solidFill>
                  <a:schemeClr val="tx2">
                    <a:lumMod val="75000"/>
                  </a:schemeClr>
                </a:solidFill>
                <a:latin typeface="Source Sans Pro Black" charset="0"/>
                <a:ea typeface="Source Sans Pro Black" charset="0"/>
                <a:cs typeface="Source Sans Pro Black" charset="0"/>
              </a:defRPr>
            </a:lvl1pPr>
          </a:lstStyle>
          <a:p>
            <a:pPr algn="ctr"/>
            <a:r>
              <a:rPr lang="en-US" dirty="0"/>
              <a:t>Click to edit Master title style</a:t>
            </a:r>
          </a:p>
        </p:txBody>
      </p:sp>
      <p:sp>
        <p:nvSpPr>
          <p:cNvPr id="13" name="Text Placeholder 12"/>
          <p:cNvSpPr>
            <a:spLocks noGrp="1"/>
          </p:cNvSpPr>
          <p:nvPr>
            <p:ph type="body" sz="quarter" idx="10"/>
          </p:nvPr>
        </p:nvSpPr>
        <p:spPr>
          <a:xfrm>
            <a:off x="1377457" y="3919434"/>
            <a:ext cx="2286000" cy="2057400"/>
          </a:xfrm>
          <a:prstGeom prst="rect">
            <a:avLst/>
          </a:prstGeom>
        </p:spPr>
        <p:txBody>
          <a:bodyPr/>
          <a:lstStyle>
            <a:lvl1pPr marL="0" indent="0" algn="ctr">
              <a:buFontTx/>
              <a:buNone/>
              <a:defRPr sz="1800" baseline="0"/>
            </a:lvl1pPr>
            <a:lvl2pPr marL="365751" indent="0">
              <a:buFontTx/>
              <a:buNone/>
              <a:defRPr sz="1800"/>
            </a:lvl2pPr>
            <a:lvl3pPr marL="731502" indent="0">
              <a:buFontTx/>
              <a:buNone/>
              <a:defRPr sz="1800"/>
            </a:lvl3pPr>
            <a:lvl4pPr marL="1097252" indent="0">
              <a:buFontTx/>
              <a:buNone/>
              <a:defRPr sz="1800"/>
            </a:lvl4pPr>
            <a:lvl5pPr marL="1402045" indent="0">
              <a:buFontTx/>
              <a:buNone/>
              <a:defRPr sz="1800"/>
            </a:lvl5pPr>
          </a:lstStyle>
          <a:p>
            <a:pPr lvl="0"/>
            <a:r>
              <a:rPr lang="en-US" dirty="0"/>
              <a:t>Click to edit Master text</a:t>
            </a:r>
          </a:p>
        </p:txBody>
      </p:sp>
      <p:sp>
        <p:nvSpPr>
          <p:cNvPr id="14" name="Picture Placeholder 22"/>
          <p:cNvSpPr>
            <a:spLocks noGrp="1"/>
          </p:cNvSpPr>
          <p:nvPr>
            <p:ph type="pic" sz="quarter" idx="13"/>
          </p:nvPr>
        </p:nvSpPr>
        <p:spPr>
          <a:xfrm>
            <a:off x="1606057" y="1953407"/>
            <a:ext cx="1828800" cy="1828800"/>
          </a:xfrm>
          <a:prstGeom prst="rect">
            <a:avLst/>
          </a:prstGeom>
        </p:spPr>
        <p:txBody>
          <a:bodyPr/>
          <a:lstStyle>
            <a:lvl1pPr marL="0" indent="0">
              <a:buFontTx/>
              <a:buNone/>
              <a:defRPr/>
            </a:lvl1pPr>
          </a:lstStyle>
          <a:p>
            <a:endParaRPr lang="en-US" dirty="0"/>
          </a:p>
        </p:txBody>
      </p:sp>
      <p:sp>
        <p:nvSpPr>
          <p:cNvPr id="15" name="Text Placeholder 12"/>
          <p:cNvSpPr>
            <a:spLocks noGrp="1"/>
          </p:cNvSpPr>
          <p:nvPr>
            <p:ph type="body" sz="quarter" idx="14"/>
          </p:nvPr>
        </p:nvSpPr>
        <p:spPr>
          <a:xfrm>
            <a:off x="3766933" y="3919434"/>
            <a:ext cx="2286000" cy="2057400"/>
          </a:xfrm>
          <a:prstGeom prst="rect">
            <a:avLst/>
          </a:prstGeom>
        </p:spPr>
        <p:txBody>
          <a:bodyPr/>
          <a:lstStyle>
            <a:lvl1pPr marL="0" indent="0" algn="ctr">
              <a:buFontTx/>
              <a:buNone/>
              <a:defRPr sz="1800" baseline="0"/>
            </a:lvl1pPr>
            <a:lvl2pPr marL="365751" indent="0">
              <a:buFontTx/>
              <a:buNone/>
              <a:defRPr sz="1800"/>
            </a:lvl2pPr>
            <a:lvl3pPr marL="731502" indent="0">
              <a:buFontTx/>
              <a:buNone/>
              <a:defRPr sz="1800"/>
            </a:lvl3pPr>
            <a:lvl4pPr marL="1097252" indent="0">
              <a:buFontTx/>
              <a:buNone/>
              <a:defRPr sz="1800"/>
            </a:lvl4pPr>
            <a:lvl5pPr marL="1402045" indent="0">
              <a:buFontTx/>
              <a:buNone/>
              <a:defRPr sz="1800"/>
            </a:lvl5pPr>
          </a:lstStyle>
          <a:p>
            <a:pPr lvl="0"/>
            <a:r>
              <a:rPr lang="en-US" dirty="0"/>
              <a:t>Click to edit Master text</a:t>
            </a:r>
          </a:p>
        </p:txBody>
      </p:sp>
      <p:sp>
        <p:nvSpPr>
          <p:cNvPr id="17" name="Text Placeholder 12"/>
          <p:cNvSpPr>
            <a:spLocks noGrp="1"/>
          </p:cNvSpPr>
          <p:nvPr>
            <p:ph type="body" sz="quarter" idx="16"/>
          </p:nvPr>
        </p:nvSpPr>
        <p:spPr>
          <a:xfrm>
            <a:off x="6150754" y="3919434"/>
            <a:ext cx="2286000" cy="2057400"/>
          </a:xfrm>
          <a:prstGeom prst="rect">
            <a:avLst/>
          </a:prstGeom>
        </p:spPr>
        <p:txBody>
          <a:bodyPr/>
          <a:lstStyle>
            <a:lvl1pPr marL="0" indent="0" algn="ctr">
              <a:buFontTx/>
              <a:buNone/>
              <a:defRPr sz="1800" baseline="0"/>
            </a:lvl1pPr>
            <a:lvl2pPr marL="365751" indent="0">
              <a:buFontTx/>
              <a:buNone/>
              <a:defRPr sz="1800"/>
            </a:lvl2pPr>
            <a:lvl3pPr marL="731502" indent="0">
              <a:buFontTx/>
              <a:buNone/>
              <a:defRPr sz="1800"/>
            </a:lvl3pPr>
            <a:lvl4pPr marL="1097252" indent="0">
              <a:buFontTx/>
              <a:buNone/>
              <a:defRPr sz="1800"/>
            </a:lvl4pPr>
            <a:lvl5pPr marL="1402045" indent="0">
              <a:buFontTx/>
              <a:buNone/>
              <a:defRPr sz="1800"/>
            </a:lvl5pPr>
          </a:lstStyle>
          <a:p>
            <a:pPr lvl="0"/>
            <a:r>
              <a:rPr lang="en-US" dirty="0"/>
              <a:t>Click to edit Master text</a:t>
            </a:r>
          </a:p>
        </p:txBody>
      </p:sp>
      <p:sp>
        <p:nvSpPr>
          <p:cNvPr id="18" name="Picture Placeholder 22"/>
          <p:cNvSpPr>
            <a:spLocks noGrp="1"/>
          </p:cNvSpPr>
          <p:nvPr>
            <p:ph type="pic" sz="quarter" idx="17"/>
          </p:nvPr>
        </p:nvSpPr>
        <p:spPr>
          <a:xfrm>
            <a:off x="6379354" y="1953407"/>
            <a:ext cx="1828800" cy="1828800"/>
          </a:xfrm>
          <a:prstGeom prst="rect">
            <a:avLst/>
          </a:prstGeom>
        </p:spPr>
        <p:txBody>
          <a:bodyPr/>
          <a:lstStyle>
            <a:lvl1pPr marL="0" indent="0">
              <a:buFontTx/>
              <a:buNone/>
              <a:defRPr/>
            </a:lvl1pPr>
          </a:lstStyle>
          <a:p>
            <a:endParaRPr lang="en-US" dirty="0"/>
          </a:p>
        </p:txBody>
      </p:sp>
      <p:sp>
        <p:nvSpPr>
          <p:cNvPr id="19" name="Text Placeholder 12"/>
          <p:cNvSpPr>
            <a:spLocks noGrp="1"/>
          </p:cNvSpPr>
          <p:nvPr>
            <p:ph type="body" sz="quarter" idx="18"/>
          </p:nvPr>
        </p:nvSpPr>
        <p:spPr>
          <a:xfrm>
            <a:off x="8540265" y="3919434"/>
            <a:ext cx="2286000" cy="2057400"/>
          </a:xfrm>
          <a:prstGeom prst="rect">
            <a:avLst/>
          </a:prstGeom>
        </p:spPr>
        <p:txBody>
          <a:bodyPr/>
          <a:lstStyle>
            <a:lvl1pPr marL="0" indent="0" algn="ctr">
              <a:buFontTx/>
              <a:buNone/>
              <a:defRPr sz="1800" baseline="0"/>
            </a:lvl1pPr>
            <a:lvl2pPr marL="365751" indent="0">
              <a:buFontTx/>
              <a:buNone/>
              <a:defRPr sz="1800"/>
            </a:lvl2pPr>
            <a:lvl3pPr marL="731502" indent="0">
              <a:buFontTx/>
              <a:buNone/>
              <a:defRPr sz="1800"/>
            </a:lvl3pPr>
            <a:lvl4pPr marL="1097252" indent="0">
              <a:buFontTx/>
              <a:buNone/>
              <a:defRPr sz="1800"/>
            </a:lvl4pPr>
            <a:lvl5pPr marL="1402045" indent="0">
              <a:buFontTx/>
              <a:buNone/>
              <a:defRPr sz="1800"/>
            </a:lvl5pPr>
          </a:lstStyle>
          <a:p>
            <a:pPr lvl="0"/>
            <a:r>
              <a:rPr lang="en-US" dirty="0"/>
              <a:t>Click to edit Master text</a:t>
            </a:r>
          </a:p>
        </p:txBody>
      </p:sp>
      <p:sp>
        <p:nvSpPr>
          <p:cNvPr id="20" name="Picture Placeholder 22"/>
          <p:cNvSpPr>
            <a:spLocks noGrp="1"/>
          </p:cNvSpPr>
          <p:nvPr>
            <p:ph type="pic" sz="quarter" idx="19"/>
          </p:nvPr>
        </p:nvSpPr>
        <p:spPr>
          <a:xfrm>
            <a:off x="8768865" y="1953407"/>
            <a:ext cx="1828800" cy="1828800"/>
          </a:xfrm>
          <a:prstGeom prst="rect">
            <a:avLst/>
          </a:prstGeom>
        </p:spPr>
        <p:txBody>
          <a:bodyPr/>
          <a:lstStyle>
            <a:lvl1pPr marL="0" indent="0">
              <a:buFontTx/>
              <a:buNone/>
              <a:defRPr/>
            </a:lvl1pPr>
          </a:lstStyle>
          <a:p>
            <a:endParaRPr lang="en-US" dirty="0"/>
          </a:p>
        </p:txBody>
      </p:sp>
      <p:sp>
        <p:nvSpPr>
          <p:cNvPr id="21" name="Picture Placeholder 22"/>
          <p:cNvSpPr>
            <a:spLocks noGrp="1"/>
          </p:cNvSpPr>
          <p:nvPr>
            <p:ph type="pic" sz="quarter" idx="15"/>
          </p:nvPr>
        </p:nvSpPr>
        <p:spPr>
          <a:xfrm>
            <a:off x="3995533" y="1953407"/>
            <a:ext cx="1828800" cy="1828800"/>
          </a:xfrm>
          <a:prstGeom prst="rect">
            <a:avLst/>
          </a:prstGeom>
        </p:spPr>
        <p:txBody>
          <a:bodyPr/>
          <a:lstStyle>
            <a:lvl1pPr marL="0" indent="0">
              <a:buFontTx/>
              <a:buNone/>
              <a:defRPr/>
            </a:lvl1pPr>
          </a:lstStyle>
          <a:p>
            <a:endParaRPr lang="en-US" dirty="0"/>
          </a:p>
        </p:txBody>
      </p:sp>
    </p:spTree>
    <p:extLst>
      <p:ext uri="{BB962C8B-B14F-4D97-AF65-F5344CB8AC3E}">
        <p14:creationId xmlns:p14="http://schemas.microsoft.com/office/powerpoint/2010/main" val="902783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365124"/>
            <a:ext cx="10817352" cy="4389120"/>
          </a:xfrm>
          <a:prstGeom prst="rect">
            <a:avLst/>
          </a:prstGeom>
        </p:spPr>
        <p:txBody>
          <a:bodyPr anchor="ctr"/>
          <a:lstStyle>
            <a:lvl1pPr algn="ctr">
              <a:lnSpc>
                <a:spcPct val="120000"/>
              </a:lnSpc>
              <a:defRPr sz="5200" b="0" i="1" baseline="0">
                <a:latin typeface="Source Sans Pro Light" charset="0"/>
                <a:ea typeface="Source Sans Pro Light" charset="0"/>
                <a:cs typeface="Source Sans Pro Light" charset="0"/>
              </a:defRPr>
            </a:lvl1pPr>
          </a:lstStyle>
          <a:p>
            <a:r>
              <a:rPr lang="en-US" dirty="0"/>
              <a:t>“Click to edit Quote, Fact, Statistic, or other highlighted information.”</a:t>
            </a:r>
          </a:p>
        </p:txBody>
      </p:sp>
      <p:sp>
        <p:nvSpPr>
          <p:cNvPr id="5" name="Text Placeholder 4"/>
          <p:cNvSpPr>
            <a:spLocks noGrp="1"/>
          </p:cNvSpPr>
          <p:nvPr>
            <p:ph type="body" sz="quarter" idx="10" hasCustomPrompt="1"/>
          </p:nvPr>
        </p:nvSpPr>
        <p:spPr>
          <a:xfrm>
            <a:off x="685800" y="4800600"/>
            <a:ext cx="10817352" cy="1371600"/>
          </a:xfrm>
          <a:prstGeom prst="rect">
            <a:avLst/>
          </a:prstGeom>
        </p:spPr>
        <p:txBody>
          <a:bodyPr/>
          <a:lstStyle>
            <a:lvl1pPr marL="0" indent="0" algn="ctr">
              <a:buFontTx/>
              <a:buNone/>
              <a:defRPr sz="1800" b="1" i="0">
                <a:latin typeface="Source Sans Pro Semibold" charset="0"/>
                <a:ea typeface="Source Sans Pro Semibold" charset="0"/>
                <a:cs typeface="Source Sans Pro Semibold" charset="0"/>
              </a:defRPr>
            </a:lvl1pPr>
          </a:lstStyle>
          <a:p>
            <a:r>
              <a:rPr lang="en-US" dirty="0"/>
              <a:t>Click to edit attribution, source, or other information</a:t>
            </a:r>
          </a:p>
        </p:txBody>
      </p:sp>
    </p:spTree>
    <p:extLst>
      <p:ext uri="{BB962C8B-B14F-4D97-AF65-F5344CB8AC3E}">
        <p14:creationId xmlns:p14="http://schemas.microsoft.com/office/powerpoint/2010/main" val="1313567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82C3"/>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85800" y="365124"/>
            <a:ext cx="10817352" cy="4389120"/>
          </a:xfrm>
          <a:prstGeom prst="rect">
            <a:avLst/>
          </a:prstGeom>
        </p:spPr>
        <p:txBody>
          <a:bodyPr anchor="ctr"/>
          <a:lstStyle>
            <a:lvl1pPr algn="ctr">
              <a:lnSpc>
                <a:spcPct val="120000"/>
              </a:lnSpc>
              <a:defRPr sz="5200" b="0" i="1" baseline="0">
                <a:solidFill>
                  <a:schemeClr val="bg1"/>
                </a:solidFill>
                <a:latin typeface="Source Sans Pro Light" charset="0"/>
                <a:ea typeface="Source Sans Pro Light" charset="0"/>
                <a:cs typeface="Source Sans Pro Light" charset="0"/>
              </a:defRPr>
            </a:lvl1pPr>
          </a:lstStyle>
          <a:p>
            <a:r>
              <a:rPr lang="en-US" dirty="0"/>
              <a:t>“Click to edit Quote, Fact, Statistic, or other highlighted information.”</a:t>
            </a:r>
          </a:p>
        </p:txBody>
      </p:sp>
      <p:sp>
        <p:nvSpPr>
          <p:cNvPr id="4" name="Text Placeholder 4"/>
          <p:cNvSpPr>
            <a:spLocks noGrp="1"/>
          </p:cNvSpPr>
          <p:nvPr>
            <p:ph type="body" sz="quarter" idx="10" hasCustomPrompt="1"/>
          </p:nvPr>
        </p:nvSpPr>
        <p:spPr>
          <a:xfrm>
            <a:off x="685800" y="4800600"/>
            <a:ext cx="10817352" cy="1371600"/>
          </a:xfrm>
          <a:prstGeom prst="rect">
            <a:avLst/>
          </a:prstGeom>
        </p:spPr>
        <p:txBody>
          <a:bodyPr/>
          <a:lstStyle>
            <a:lvl1pPr marL="0" indent="0" algn="ctr">
              <a:buFontTx/>
              <a:buNone/>
              <a:defRPr sz="1800" b="1" i="0">
                <a:solidFill>
                  <a:schemeClr val="bg1"/>
                </a:solidFill>
                <a:latin typeface="Source Sans Pro Semibold" charset="0"/>
                <a:ea typeface="Source Sans Pro Semibold" charset="0"/>
                <a:cs typeface="Source Sans Pro Semibold" charset="0"/>
              </a:defRPr>
            </a:lvl1pPr>
          </a:lstStyle>
          <a:p>
            <a:r>
              <a:rPr lang="en-US" dirty="0"/>
              <a:t>Click to edit attribution, source, or other information</a:t>
            </a:r>
          </a:p>
        </p:txBody>
      </p:sp>
    </p:spTree>
    <p:extLst>
      <p:ext uri="{BB962C8B-B14F-4D97-AF65-F5344CB8AC3E}">
        <p14:creationId xmlns:p14="http://schemas.microsoft.com/office/powerpoint/2010/main" val="543041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FF961E"/>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85800" y="365124"/>
            <a:ext cx="10817352" cy="4389120"/>
          </a:xfrm>
          <a:prstGeom prst="rect">
            <a:avLst/>
          </a:prstGeom>
        </p:spPr>
        <p:txBody>
          <a:bodyPr anchor="ctr"/>
          <a:lstStyle>
            <a:lvl1pPr algn="ctr">
              <a:lnSpc>
                <a:spcPct val="120000"/>
              </a:lnSpc>
              <a:defRPr sz="5200" b="0" i="1" baseline="0">
                <a:solidFill>
                  <a:schemeClr val="bg1"/>
                </a:solidFill>
                <a:latin typeface="Source Sans Pro Light" charset="0"/>
                <a:ea typeface="Source Sans Pro Light" charset="0"/>
                <a:cs typeface="Source Sans Pro Light" charset="0"/>
              </a:defRPr>
            </a:lvl1pPr>
          </a:lstStyle>
          <a:p>
            <a:r>
              <a:rPr lang="en-US" dirty="0"/>
              <a:t>“Click to edit Quote, Fact, Statistic, or other highlighted information.”</a:t>
            </a:r>
          </a:p>
        </p:txBody>
      </p:sp>
      <p:sp>
        <p:nvSpPr>
          <p:cNvPr id="4" name="Text Placeholder 4"/>
          <p:cNvSpPr>
            <a:spLocks noGrp="1"/>
          </p:cNvSpPr>
          <p:nvPr>
            <p:ph type="body" sz="quarter" idx="10" hasCustomPrompt="1"/>
          </p:nvPr>
        </p:nvSpPr>
        <p:spPr>
          <a:xfrm>
            <a:off x="685800" y="4800600"/>
            <a:ext cx="10817352" cy="1371600"/>
          </a:xfrm>
          <a:prstGeom prst="rect">
            <a:avLst/>
          </a:prstGeom>
        </p:spPr>
        <p:txBody>
          <a:bodyPr/>
          <a:lstStyle>
            <a:lvl1pPr marL="0" indent="0" algn="ctr">
              <a:buFontTx/>
              <a:buNone/>
              <a:defRPr sz="1800" b="1" i="0">
                <a:solidFill>
                  <a:schemeClr val="bg1"/>
                </a:solidFill>
                <a:latin typeface="Source Sans Pro Semibold" charset="0"/>
                <a:ea typeface="Source Sans Pro Semibold" charset="0"/>
                <a:cs typeface="Source Sans Pro Semibold" charset="0"/>
              </a:defRPr>
            </a:lvl1pPr>
          </a:lstStyle>
          <a:p>
            <a:r>
              <a:rPr lang="en-US" dirty="0"/>
              <a:t>Click to edit attribution, source, or other information</a:t>
            </a:r>
          </a:p>
        </p:txBody>
      </p:sp>
    </p:spTree>
    <p:extLst>
      <p:ext uri="{BB962C8B-B14F-4D97-AF65-F5344CB8AC3E}">
        <p14:creationId xmlns:p14="http://schemas.microsoft.com/office/powerpoint/2010/main" val="117339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Rectangle 9"/>
          <p:cNvSpPr/>
          <p:nvPr userDrawn="1"/>
        </p:nvSpPr>
        <p:spPr>
          <a:xfrm>
            <a:off x="0" y="1"/>
            <a:ext cx="12191999" cy="6858000"/>
          </a:xfrm>
          <a:prstGeom prst="rect">
            <a:avLst/>
          </a:prstGeom>
          <a:gradFill>
            <a:gsLst>
              <a:gs pos="0">
                <a:schemeClr val="bg2">
                  <a:lumMod val="25000"/>
                </a:schemeClr>
              </a:gs>
              <a:gs pos="45000">
                <a:schemeClr val="bg1">
                  <a:lumMod val="50000"/>
                </a:schemeClr>
              </a:gs>
              <a:gs pos="99000">
                <a:schemeClr val="bg1">
                  <a:lumMod val="75000"/>
                </a:schemeClr>
              </a:gs>
            </a:gsLs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1" name="Picture Placeholder 10"/>
          <p:cNvSpPr>
            <a:spLocks noGrp="1"/>
          </p:cNvSpPr>
          <p:nvPr>
            <p:ph type="pic" sz="quarter" idx="12"/>
          </p:nvPr>
        </p:nvSpPr>
        <p:spPr>
          <a:xfrm>
            <a:off x="-1" y="1"/>
            <a:ext cx="12191999" cy="6858000"/>
          </a:xfrm>
          <a:prstGeom prst="rect">
            <a:avLst/>
          </a:prstGeom>
        </p:spPr>
        <p:txBody>
          <a:bodyPr/>
          <a:lstStyle/>
          <a:p>
            <a:endParaRPr lang="en-US" dirty="0"/>
          </a:p>
        </p:txBody>
      </p:sp>
      <p:pic>
        <p:nvPicPr>
          <p:cNvPr id="4" name="Picture 3" descr="Three-Deep-logo-white.eps"/>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73736" y="6391656"/>
            <a:ext cx="1203472" cy="310896"/>
          </a:xfrm>
          <a:prstGeom prst="rect">
            <a:avLst/>
          </a:prstGeom>
        </p:spPr>
      </p:pic>
      <p:sp>
        <p:nvSpPr>
          <p:cNvPr id="5" name="Title Placeholder 1"/>
          <p:cNvSpPr>
            <a:spLocks noGrp="1"/>
          </p:cNvSpPr>
          <p:nvPr>
            <p:ph type="title" hasCustomPrompt="1"/>
          </p:nvPr>
        </p:nvSpPr>
        <p:spPr>
          <a:xfrm>
            <a:off x="685800" y="1947672"/>
            <a:ext cx="10817352" cy="1362456"/>
          </a:xfrm>
          <a:prstGeom prst="rect">
            <a:avLst/>
          </a:prstGeom>
        </p:spPr>
        <p:txBody>
          <a:bodyPr vert="horz" wrap="square" lIns="91440" tIns="45720" rIns="91440" bIns="45720" rtlCol="0" anchor="b" anchorCtr="0">
            <a:noAutofit/>
          </a:bodyPr>
          <a:lstStyle>
            <a:lvl1pPr marL="0" marR="0" indent="0" algn="ctr" defTabSz="1219170" rtl="0" eaLnBrk="1" fontAlgn="auto" latinLnBrk="0" hangingPunct="1">
              <a:lnSpc>
                <a:spcPct val="100000"/>
              </a:lnSpc>
              <a:spcBef>
                <a:spcPts val="1000"/>
              </a:spcBef>
              <a:spcAft>
                <a:spcPts val="0"/>
              </a:spcAft>
              <a:buClrTx/>
              <a:buSzTx/>
              <a:buFontTx/>
              <a:buNone/>
              <a:tabLst/>
              <a:defRPr sz="4400" b="1" i="0">
                <a:solidFill>
                  <a:srgbClr val="F4F5F5"/>
                </a:solidFill>
                <a:latin typeface="Source Sans Pro Black" charset="0"/>
                <a:ea typeface="Source Sans Pro Black" charset="0"/>
                <a:cs typeface="Source Sans Pro Black" charset="0"/>
              </a:defRPr>
            </a:lvl1pPr>
          </a:lstStyle>
          <a:p>
            <a:pPr marL="0" indent="0" algn="ctr">
              <a:buNone/>
            </a:pPr>
            <a:r>
              <a:rPr lang="en-US" sz="4200" b="1" spc="13" dirty="0">
                <a:latin typeface="Source Sans Pro Black" charset="0"/>
                <a:ea typeface="Source Sans Pro Black" charset="0"/>
                <a:cs typeface="Source Sans Pro Black" charset="0"/>
              </a:rPr>
              <a:t>Click to edit presentation title.</a:t>
            </a:r>
            <a:endParaRPr lang="en-US" sz="4200" b="1" cap="all" dirty="0">
              <a:latin typeface="Source Sans Pro Semibold" charset="0"/>
              <a:ea typeface="Source Sans Pro Semibold" charset="0"/>
              <a:cs typeface="Source Sans Pro Semibold" charset="0"/>
            </a:endParaRPr>
          </a:p>
        </p:txBody>
      </p:sp>
      <p:sp>
        <p:nvSpPr>
          <p:cNvPr id="6" name="Text Placeholder 19"/>
          <p:cNvSpPr>
            <a:spLocks noGrp="1"/>
          </p:cNvSpPr>
          <p:nvPr>
            <p:ph type="body" sz="quarter" idx="10" hasCustomPrompt="1"/>
          </p:nvPr>
        </p:nvSpPr>
        <p:spPr>
          <a:xfrm>
            <a:off x="685800" y="3310128"/>
            <a:ext cx="10817352" cy="914400"/>
          </a:xfrm>
          <a:prstGeom prst="rect">
            <a:avLst/>
          </a:prstGeom>
        </p:spPr>
        <p:txBody>
          <a:bodyPr/>
          <a:lstStyle>
            <a:lvl1pPr marL="0" indent="0" algn="ctr">
              <a:spcBef>
                <a:spcPts val="500"/>
              </a:spcBef>
              <a:buFontTx/>
              <a:buNone/>
              <a:defRPr sz="1800" b="0" i="0" cap="all" spc="200" baseline="0">
                <a:solidFill>
                  <a:srgbClr val="F4F5F5"/>
                </a:solidFill>
                <a:latin typeface="Source Sans Pro" charset="0"/>
                <a:ea typeface="Source Sans Pro" charset="0"/>
                <a:cs typeface="Source Sans Pro" charset="0"/>
              </a:defRPr>
            </a:lvl1pPr>
            <a:lvl2pPr marL="365751" indent="0">
              <a:buFontTx/>
              <a:buNone/>
              <a:defRPr/>
            </a:lvl2pPr>
            <a:lvl3pPr marL="731502" indent="0">
              <a:buFontTx/>
              <a:buNone/>
              <a:defRPr/>
            </a:lvl3pPr>
            <a:lvl4pPr marL="1097252" indent="0">
              <a:buFontTx/>
              <a:buNone/>
              <a:defRPr/>
            </a:lvl4pPr>
            <a:lvl5pPr marL="1402045" indent="0">
              <a:buFontTx/>
              <a:buNone/>
              <a:defRPr/>
            </a:lvl5pPr>
          </a:lstStyle>
          <a:p>
            <a:pPr lvl="0"/>
            <a:r>
              <a:rPr lang="en-US" dirty="0"/>
              <a:t>Click to edit presentation subtitle.</a:t>
            </a:r>
          </a:p>
        </p:txBody>
      </p:sp>
    </p:spTree>
    <p:extLst>
      <p:ext uri="{BB962C8B-B14F-4D97-AF65-F5344CB8AC3E}">
        <p14:creationId xmlns:p14="http://schemas.microsoft.com/office/powerpoint/2010/main" val="7836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 Whit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85800" y="825500"/>
            <a:ext cx="10817352" cy="990600"/>
          </a:xfrm>
          <a:prstGeom prst="rect">
            <a:avLst/>
          </a:prstGeom>
        </p:spPr>
        <p:txBody>
          <a:bodyPr vert="horz" lIns="91440" tIns="45720" rIns="91440" bIns="45720" rtlCol="0" anchor="t" anchorCtr="0">
            <a:normAutofit/>
          </a:bodyPr>
          <a:lstStyle/>
          <a:p>
            <a:r>
              <a:rPr lang="en-US" dirty="0"/>
              <a:t>Click to edit Master title style</a:t>
            </a:r>
          </a:p>
        </p:txBody>
      </p:sp>
      <p:sp>
        <p:nvSpPr>
          <p:cNvPr id="9" name="Text Placeholder 2"/>
          <p:cNvSpPr>
            <a:spLocks noGrp="1"/>
          </p:cNvSpPr>
          <p:nvPr>
            <p:ph idx="1" hasCustomPrompt="1"/>
          </p:nvPr>
        </p:nvSpPr>
        <p:spPr>
          <a:xfrm>
            <a:off x="685800" y="1828800"/>
            <a:ext cx="10817352" cy="4241800"/>
          </a:xfrm>
          <a:prstGeom prst="rect">
            <a:avLst/>
          </a:prstGeom>
        </p:spPr>
        <p:txBody>
          <a:bodyPr vert="horz" lIns="91440" tIns="45720" rIns="91440" bIns="45720" rtlCol="0">
            <a:normAutofit/>
          </a:bodyPr>
          <a:lstStyle>
            <a:lvl1pPr marL="234950" indent="-227013">
              <a:tabLst/>
              <a:defRPr b="0" i="0">
                <a:solidFill>
                  <a:schemeClr val="tx2"/>
                </a:solidFill>
                <a:latin typeface="Source Sans Pro Light" charset="0"/>
                <a:ea typeface="Source Sans Pro Light" charset="0"/>
                <a:cs typeface="Source Sans Pro Light" charset="0"/>
              </a:defRPr>
            </a:lvl1pPr>
            <a:lvl2pPr>
              <a:defRPr sz="2000" b="0" i="0">
                <a:solidFill>
                  <a:schemeClr val="tx2"/>
                </a:solidFill>
                <a:latin typeface="Source Sans Pro" charset="0"/>
                <a:ea typeface="Source Sans Pro" charset="0"/>
                <a:cs typeface="Source Sans Pro" charset="0"/>
              </a:defRPr>
            </a:lvl2pPr>
            <a:lvl3pPr>
              <a:defRPr sz="2000" b="0" i="0">
                <a:solidFill>
                  <a:schemeClr val="tx2"/>
                </a:solidFill>
                <a:latin typeface="Source Sans Pro" charset="0"/>
                <a:ea typeface="Source Sans Pro" charset="0"/>
                <a:cs typeface="Source Sans Pro" charset="0"/>
              </a:defRPr>
            </a:lvl3pPr>
            <a:lvl4pPr>
              <a:defRPr sz="1800" b="0" i="0">
                <a:solidFill>
                  <a:schemeClr val="tx2"/>
                </a:solidFill>
                <a:latin typeface="Source Sans Pro" charset="0"/>
                <a:ea typeface="Source Sans Pro" charset="0"/>
                <a:cs typeface="Source Sans Pro" charset="0"/>
              </a:defRPr>
            </a:lvl4pPr>
            <a:lvl5pPr>
              <a:defRPr sz="1800" b="0" i="0">
                <a:solidFill>
                  <a:schemeClr val="tx2"/>
                </a:solidFill>
                <a:latin typeface="Source Sans Pro" charset="0"/>
                <a:ea typeface="Source Sans Pro" charset="0"/>
                <a:cs typeface="Source Sans Pro" charset="0"/>
              </a:defRPr>
            </a:lvl5pPr>
          </a:lstStyle>
          <a:p>
            <a:pPr lvl="0"/>
            <a:r>
              <a:rPr lang="en-US" dirty="0"/>
              <a:t>Click to edit Master text styles</a:t>
            </a:r>
          </a:p>
        </p:txBody>
      </p:sp>
    </p:spTree>
    <p:extLst>
      <p:ext uri="{BB962C8B-B14F-4D97-AF65-F5344CB8AC3E}">
        <p14:creationId xmlns:p14="http://schemas.microsoft.com/office/powerpoint/2010/main" val="101830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F4F5F5"/>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85800" y="825500"/>
            <a:ext cx="10817352" cy="990600"/>
          </a:xfrm>
          <a:prstGeom prst="rect">
            <a:avLst/>
          </a:prstGeom>
        </p:spPr>
        <p:txBody>
          <a:bodyPr vert="horz" lIns="91440" tIns="45720" rIns="91440" bIns="45720" rtlCol="0" anchor="t" anchorCtr="0">
            <a:normAutofit/>
          </a:bodyPr>
          <a:lstStyle/>
          <a:p>
            <a:r>
              <a:rPr lang="en-US" dirty="0"/>
              <a:t>Click to edit Master title style</a:t>
            </a:r>
          </a:p>
        </p:txBody>
      </p:sp>
      <p:sp>
        <p:nvSpPr>
          <p:cNvPr id="6" name="Text Placeholder 2"/>
          <p:cNvSpPr>
            <a:spLocks noGrp="1"/>
          </p:cNvSpPr>
          <p:nvPr>
            <p:ph idx="1" hasCustomPrompt="1"/>
          </p:nvPr>
        </p:nvSpPr>
        <p:spPr>
          <a:xfrm>
            <a:off x="685800" y="1828800"/>
            <a:ext cx="10817352" cy="4241800"/>
          </a:xfrm>
          <a:prstGeom prst="rect">
            <a:avLst/>
          </a:prstGeom>
        </p:spPr>
        <p:txBody>
          <a:bodyPr vert="horz" lIns="91440" tIns="45720" rIns="91440" bIns="45720" rtlCol="0">
            <a:normAutofit/>
          </a:bodyPr>
          <a:lstStyle>
            <a:lvl1pPr marL="234950" indent="-227013">
              <a:tabLst/>
              <a:defRPr b="0" i="0">
                <a:solidFill>
                  <a:schemeClr val="tx2"/>
                </a:solidFill>
                <a:latin typeface="Source Sans Pro Light" charset="0"/>
                <a:ea typeface="Source Sans Pro Light" charset="0"/>
                <a:cs typeface="Source Sans Pro Light" charset="0"/>
              </a:defRPr>
            </a:lvl1pPr>
            <a:lvl2pPr>
              <a:defRPr sz="2000" b="0" i="0">
                <a:solidFill>
                  <a:schemeClr val="tx2"/>
                </a:solidFill>
                <a:latin typeface="Source Sans Pro" charset="0"/>
                <a:ea typeface="Source Sans Pro" charset="0"/>
                <a:cs typeface="Source Sans Pro" charset="0"/>
              </a:defRPr>
            </a:lvl2pPr>
            <a:lvl3pPr>
              <a:defRPr sz="2000" b="0" i="0">
                <a:solidFill>
                  <a:schemeClr val="tx2"/>
                </a:solidFill>
                <a:latin typeface="Source Sans Pro" charset="0"/>
                <a:ea typeface="Source Sans Pro" charset="0"/>
                <a:cs typeface="Source Sans Pro" charset="0"/>
              </a:defRPr>
            </a:lvl3pPr>
            <a:lvl4pPr>
              <a:defRPr sz="1800" b="0" i="0">
                <a:solidFill>
                  <a:schemeClr val="tx2"/>
                </a:solidFill>
                <a:latin typeface="Source Sans Pro" charset="0"/>
                <a:ea typeface="Source Sans Pro" charset="0"/>
                <a:cs typeface="Source Sans Pro" charset="0"/>
              </a:defRPr>
            </a:lvl4pPr>
            <a:lvl5pPr>
              <a:defRPr sz="1800" b="0" i="0">
                <a:solidFill>
                  <a:schemeClr val="tx2"/>
                </a:solidFill>
                <a:latin typeface="Source Sans Pro" charset="0"/>
                <a:ea typeface="Source Sans Pro" charset="0"/>
                <a:cs typeface="Source Sans Pro" charset="0"/>
              </a:defRPr>
            </a:lvl5pPr>
          </a:lstStyle>
          <a:p>
            <a:pPr lvl="0"/>
            <a:r>
              <a:rPr lang="en-US" dirty="0"/>
              <a:t>Click to edit Master text styles</a:t>
            </a:r>
          </a:p>
        </p:txBody>
      </p:sp>
    </p:spTree>
    <p:extLst>
      <p:ext uri="{BB962C8B-B14F-4D97-AF65-F5344CB8AC3E}">
        <p14:creationId xmlns:p14="http://schemas.microsoft.com/office/powerpoint/2010/main" val="1064048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on White">
    <p:bg>
      <p:bgPr>
        <a:solidFill>
          <a:srgbClr val="193853"/>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85800" y="825500"/>
            <a:ext cx="10817352" cy="990600"/>
          </a:xfrm>
          <a:prstGeom prst="rect">
            <a:avLst/>
          </a:prstGeom>
        </p:spPr>
        <p:txBody>
          <a:bodyPr vert="horz" lIns="91440" tIns="45720" rIns="91440" bIns="45720" rtlCol="0" anchor="t" anchorCtr="0">
            <a:normAutofit/>
          </a:bodyPr>
          <a:lstStyle>
            <a:lvl1pPr>
              <a:defRPr>
                <a:solidFill>
                  <a:schemeClr val="bg1"/>
                </a:solidFill>
              </a:defRPr>
            </a:lvl1pPr>
          </a:lstStyle>
          <a:p>
            <a:r>
              <a:rPr lang="en-US" dirty="0"/>
              <a:t>Click to edit Master title style</a:t>
            </a:r>
          </a:p>
        </p:txBody>
      </p:sp>
      <p:sp>
        <p:nvSpPr>
          <p:cNvPr id="7" name="Text Placeholder 2"/>
          <p:cNvSpPr>
            <a:spLocks noGrp="1"/>
          </p:cNvSpPr>
          <p:nvPr>
            <p:ph idx="1" hasCustomPrompt="1"/>
          </p:nvPr>
        </p:nvSpPr>
        <p:spPr>
          <a:xfrm>
            <a:off x="685800" y="1828800"/>
            <a:ext cx="10817352" cy="4241800"/>
          </a:xfrm>
          <a:prstGeom prst="rect">
            <a:avLst/>
          </a:prstGeom>
        </p:spPr>
        <p:txBody>
          <a:bodyPr vert="horz" lIns="91440" tIns="45720" rIns="91440" bIns="45720" rtlCol="0">
            <a:normAutofit/>
          </a:bodyPr>
          <a:lstStyle>
            <a:lvl1pPr>
              <a:defRPr b="0" i="0">
                <a:solidFill>
                  <a:schemeClr val="bg1"/>
                </a:solidFill>
                <a:latin typeface="Source Sans Pro Light" charset="0"/>
                <a:ea typeface="Source Sans Pro Light" charset="0"/>
                <a:cs typeface="Source Sans Pro 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FC73B"/>
        </a:solid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85800" y="825500"/>
            <a:ext cx="10817352" cy="990600"/>
          </a:xfrm>
          <a:prstGeom prst="rect">
            <a:avLst/>
          </a:prstGeom>
        </p:spPr>
        <p:txBody>
          <a:bodyPr vert="horz" lIns="91440" tIns="45720" rIns="91440" bIns="45720" rtlCol="0" anchor="t" anchorCtr="0">
            <a:normAutofit/>
          </a:bodyPr>
          <a:lstStyle>
            <a:lvl1pPr>
              <a:defRPr>
                <a:solidFill>
                  <a:schemeClr val="bg1"/>
                </a:solidFill>
              </a:defRPr>
            </a:lvl1pPr>
          </a:lstStyle>
          <a:p>
            <a:r>
              <a:rPr lang="en-US" dirty="0"/>
              <a:t>Click to edit Master title style</a:t>
            </a:r>
          </a:p>
        </p:txBody>
      </p:sp>
      <p:sp>
        <p:nvSpPr>
          <p:cNvPr id="4" name="Text Placeholder 2"/>
          <p:cNvSpPr>
            <a:spLocks noGrp="1"/>
          </p:cNvSpPr>
          <p:nvPr>
            <p:ph idx="1" hasCustomPrompt="1"/>
          </p:nvPr>
        </p:nvSpPr>
        <p:spPr>
          <a:xfrm>
            <a:off x="685800" y="1828800"/>
            <a:ext cx="10817352" cy="4241800"/>
          </a:xfrm>
          <a:prstGeom prst="rect">
            <a:avLst/>
          </a:prstGeom>
        </p:spPr>
        <p:txBody>
          <a:bodyPr vert="horz" lIns="91440" tIns="45720" rIns="91440" bIns="45720" rtlCol="0">
            <a:normAutofit/>
          </a:bodyPr>
          <a:lstStyle>
            <a:lvl1pPr>
              <a:defRPr b="0" i="0">
                <a:solidFill>
                  <a:schemeClr val="bg1"/>
                </a:solidFill>
                <a:latin typeface="Source Sans Pro Light" charset="0"/>
                <a:ea typeface="Source Sans Pro Light" charset="0"/>
                <a:cs typeface="Source Sans Pro 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67103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p:cNvSpPr/>
          <p:nvPr userDrawn="1"/>
        </p:nvSpPr>
        <p:spPr>
          <a:xfrm>
            <a:off x="0" y="1"/>
            <a:ext cx="12191999" cy="4114799"/>
          </a:xfrm>
          <a:prstGeom prst="rect">
            <a:avLst/>
          </a:prstGeom>
          <a:gradFill>
            <a:gsLst>
              <a:gs pos="0">
                <a:schemeClr val="bg2">
                  <a:lumMod val="25000"/>
                </a:schemeClr>
              </a:gs>
              <a:gs pos="45000">
                <a:schemeClr val="bg1">
                  <a:lumMod val="50000"/>
                </a:schemeClr>
              </a:gs>
              <a:gs pos="99000">
                <a:schemeClr val="bg1">
                  <a:lumMod val="75000"/>
                </a:schemeClr>
              </a:gs>
            </a:gsLs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 name="Picture Placeholder 3"/>
          <p:cNvSpPr>
            <a:spLocks noGrp="1"/>
          </p:cNvSpPr>
          <p:nvPr>
            <p:ph type="pic" sz="quarter" idx="10"/>
          </p:nvPr>
        </p:nvSpPr>
        <p:spPr>
          <a:xfrm>
            <a:off x="0" y="0"/>
            <a:ext cx="12192000" cy="4114800"/>
          </a:xfrm>
          <a:prstGeom prst="rect">
            <a:avLst/>
          </a:prstGeom>
        </p:spPr>
        <p:txBody>
          <a:bodyPr/>
          <a:lstStyle/>
          <a:p>
            <a:endParaRPr lang="en-US" dirty="0"/>
          </a:p>
        </p:txBody>
      </p:sp>
      <p:sp>
        <p:nvSpPr>
          <p:cNvPr id="7" name="Text Placeholder 6"/>
          <p:cNvSpPr>
            <a:spLocks noGrp="1"/>
          </p:cNvSpPr>
          <p:nvPr>
            <p:ph type="body" sz="quarter" idx="11"/>
          </p:nvPr>
        </p:nvSpPr>
        <p:spPr>
          <a:xfrm>
            <a:off x="685799" y="4370832"/>
            <a:ext cx="10817352" cy="603504"/>
          </a:xfrm>
          <a:prstGeom prst="rect">
            <a:avLst/>
          </a:prstGeom>
        </p:spPr>
        <p:txBody>
          <a:bodyPr/>
          <a:lstStyle>
            <a:lvl1pPr marL="0" indent="0">
              <a:buFontTx/>
              <a:buNone/>
              <a:defRPr sz="2000" b="1" i="0" spc="30" baseline="0">
                <a:latin typeface="Source Sans Pro Black" charset="0"/>
                <a:ea typeface="Source Sans Pro Black" charset="0"/>
                <a:cs typeface="Source Sans Pro Black" charset="0"/>
              </a:defRPr>
            </a:lvl1pPr>
            <a:lvl2pPr marL="365751" indent="0">
              <a:buFontTx/>
              <a:buNone/>
              <a:defRPr/>
            </a:lvl2pPr>
            <a:lvl3pPr marL="731502" indent="0">
              <a:buFontTx/>
              <a:buNone/>
              <a:defRPr/>
            </a:lvl3pPr>
            <a:lvl4pPr marL="1097252" indent="0">
              <a:buFontTx/>
              <a:buNone/>
              <a:defRPr/>
            </a:lvl4pPr>
            <a:lvl5pPr marL="1402045" indent="0">
              <a:buFontTx/>
              <a:buNone/>
              <a:defRPr/>
            </a:lvl5pPr>
          </a:lstStyle>
          <a:p>
            <a:pPr lvl="0"/>
            <a:r>
              <a:rPr lang="en-US" dirty="0"/>
              <a:t>Click to edit Master text style</a:t>
            </a:r>
          </a:p>
        </p:txBody>
      </p:sp>
      <p:sp>
        <p:nvSpPr>
          <p:cNvPr id="8" name="Text Placeholder 6"/>
          <p:cNvSpPr>
            <a:spLocks noGrp="1"/>
          </p:cNvSpPr>
          <p:nvPr>
            <p:ph type="body" sz="quarter" idx="12"/>
          </p:nvPr>
        </p:nvSpPr>
        <p:spPr>
          <a:xfrm>
            <a:off x="685799" y="4818888"/>
            <a:ext cx="10817352" cy="1252728"/>
          </a:xfrm>
          <a:prstGeom prst="rect">
            <a:avLst/>
          </a:prstGeom>
        </p:spPr>
        <p:txBody>
          <a:bodyPr/>
          <a:lstStyle>
            <a:lvl1pPr marL="0" indent="0">
              <a:buFontTx/>
              <a:buNone/>
              <a:defRPr sz="1800" b="0" i="0" spc="30" baseline="0">
                <a:latin typeface="Source Sans Pro Light" charset="0"/>
                <a:ea typeface="Source Sans Pro Light" charset="0"/>
                <a:cs typeface="Source Sans Pro Light" charset="0"/>
              </a:defRPr>
            </a:lvl1pPr>
            <a:lvl2pPr marL="365751" indent="0">
              <a:buFontTx/>
              <a:buNone/>
              <a:defRPr/>
            </a:lvl2pPr>
            <a:lvl3pPr marL="731502" indent="0">
              <a:buFontTx/>
              <a:buNone/>
              <a:defRPr/>
            </a:lvl3pPr>
            <a:lvl4pPr marL="1097252" indent="0">
              <a:buFontTx/>
              <a:buNone/>
              <a:defRPr/>
            </a:lvl4pPr>
            <a:lvl5pPr marL="1402045" indent="0">
              <a:buFontTx/>
              <a:buNone/>
              <a:defRPr/>
            </a:lvl5pPr>
          </a:lstStyle>
          <a:p>
            <a:pPr lvl="0"/>
            <a:r>
              <a:rPr lang="en-US" dirty="0"/>
              <a:t>Click to edit Master text style</a:t>
            </a:r>
          </a:p>
        </p:txBody>
      </p:sp>
      <p:sp>
        <p:nvSpPr>
          <p:cNvPr id="10" name="Title Placeholder 1"/>
          <p:cNvSpPr>
            <a:spLocks noGrp="1"/>
          </p:cNvSpPr>
          <p:nvPr>
            <p:ph type="title"/>
          </p:nvPr>
        </p:nvSpPr>
        <p:spPr>
          <a:xfrm>
            <a:off x="685800" y="1280160"/>
            <a:ext cx="5248656" cy="1489456"/>
          </a:xfrm>
          <a:prstGeom prst="rect">
            <a:avLst/>
          </a:prstGeom>
        </p:spPr>
        <p:txBody>
          <a:bodyPr vert="horz" lIns="91440" tIns="45720" rIns="91440" bIns="45720" rtlCol="0" anchor="ctr" anchorCtr="0">
            <a:noAutofit/>
          </a:bodyPr>
          <a:lstStyle>
            <a:lvl1pPr>
              <a:defRPr sz="3800" b="1" i="0">
                <a:solidFill>
                  <a:schemeClr val="bg1"/>
                </a:solidFill>
                <a:latin typeface="Source Sans Pro Black" charset="0"/>
                <a:ea typeface="Source Sans Pro Black" charset="0"/>
                <a:cs typeface="Source Sans Pro Black" charset="0"/>
              </a:defRPr>
            </a:lvl1pPr>
          </a:lstStyle>
          <a:p>
            <a:r>
              <a:rPr lang="en-US" dirty="0"/>
              <a:t>Click to edit Master </a:t>
            </a:r>
            <a:r>
              <a:rPr lang="en-US"/>
              <a:t>title style</a:t>
            </a:r>
            <a:endParaRPr lang="en-US" dirty="0"/>
          </a:p>
        </p:txBody>
      </p:sp>
    </p:spTree>
    <p:extLst>
      <p:ext uri="{BB962C8B-B14F-4D97-AF65-F5344CB8AC3E}">
        <p14:creationId xmlns:p14="http://schemas.microsoft.com/office/powerpoint/2010/main" val="179692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8" name="Rectangle 7"/>
          <p:cNvSpPr/>
          <p:nvPr userDrawn="1"/>
        </p:nvSpPr>
        <p:spPr>
          <a:xfrm>
            <a:off x="0" y="1"/>
            <a:ext cx="6099048" cy="6858000"/>
          </a:xfrm>
          <a:prstGeom prst="rect">
            <a:avLst/>
          </a:prstGeom>
          <a:gradFill>
            <a:gsLst>
              <a:gs pos="0">
                <a:schemeClr val="bg2">
                  <a:lumMod val="25000"/>
                </a:schemeClr>
              </a:gs>
              <a:gs pos="45000">
                <a:schemeClr val="bg1">
                  <a:lumMod val="50000"/>
                </a:schemeClr>
              </a:gs>
              <a:gs pos="99000">
                <a:schemeClr val="bg1">
                  <a:lumMod val="75000"/>
                </a:schemeClr>
              </a:gs>
            </a:gsLs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 name="Picture Placeholder 3"/>
          <p:cNvSpPr>
            <a:spLocks noGrp="1" noChangeAspect="1"/>
          </p:cNvSpPr>
          <p:nvPr>
            <p:ph type="pic" sz="quarter" idx="10"/>
          </p:nvPr>
        </p:nvSpPr>
        <p:spPr>
          <a:xfrm>
            <a:off x="0" y="0"/>
            <a:ext cx="6099048" cy="6858000"/>
          </a:xfrm>
          <a:prstGeom prst="rect">
            <a:avLst/>
          </a:prstGeom>
        </p:spPr>
        <p:txBody>
          <a:bodyPr/>
          <a:lstStyle/>
          <a:p>
            <a:endParaRPr lang="en-US" dirty="0"/>
          </a:p>
        </p:txBody>
      </p:sp>
      <p:sp>
        <p:nvSpPr>
          <p:cNvPr id="5" name="Text Placeholder 6"/>
          <p:cNvSpPr>
            <a:spLocks noGrp="1"/>
          </p:cNvSpPr>
          <p:nvPr>
            <p:ph type="body" sz="quarter" idx="11"/>
          </p:nvPr>
        </p:nvSpPr>
        <p:spPr>
          <a:xfrm>
            <a:off x="6656831" y="822960"/>
            <a:ext cx="4846319" cy="603504"/>
          </a:xfrm>
          <a:prstGeom prst="rect">
            <a:avLst/>
          </a:prstGeom>
        </p:spPr>
        <p:txBody>
          <a:bodyPr/>
          <a:lstStyle>
            <a:lvl1pPr marL="0" indent="0">
              <a:buFontTx/>
              <a:buNone/>
              <a:defRPr sz="2000" b="1" i="0" spc="30" baseline="0">
                <a:latin typeface="Source Sans Pro Black" charset="0"/>
                <a:ea typeface="Source Sans Pro Black" charset="0"/>
                <a:cs typeface="Source Sans Pro Black" charset="0"/>
              </a:defRPr>
            </a:lvl1pPr>
            <a:lvl2pPr marL="365751" indent="0">
              <a:buFontTx/>
              <a:buNone/>
              <a:defRPr/>
            </a:lvl2pPr>
            <a:lvl3pPr marL="731502" indent="0">
              <a:buFontTx/>
              <a:buNone/>
              <a:defRPr/>
            </a:lvl3pPr>
            <a:lvl4pPr marL="1097252" indent="0">
              <a:buFontTx/>
              <a:buNone/>
              <a:defRPr/>
            </a:lvl4pPr>
            <a:lvl5pPr marL="1402045" indent="0">
              <a:buFontTx/>
              <a:buNone/>
              <a:defRPr/>
            </a:lvl5pPr>
          </a:lstStyle>
          <a:p>
            <a:pPr lvl="0"/>
            <a:r>
              <a:rPr lang="en-US" dirty="0"/>
              <a:t>Click to edit Master text style</a:t>
            </a:r>
          </a:p>
        </p:txBody>
      </p:sp>
      <p:sp>
        <p:nvSpPr>
          <p:cNvPr id="6" name="Text Placeholder 6"/>
          <p:cNvSpPr>
            <a:spLocks noGrp="1"/>
          </p:cNvSpPr>
          <p:nvPr>
            <p:ph type="body" sz="quarter" idx="12"/>
          </p:nvPr>
        </p:nvSpPr>
        <p:spPr>
          <a:xfrm>
            <a:off x="6656831" y="1289304"/>
            <a:ext cx="4846319" cy="1252728"/>
          </a:xfrm>
          <a:prstGeom prst="rect">
            <a:avLst/>
          </a:prstGeom>
        </p:spPr>
        <p:txBody>
          <a:bodyPr/>
          <a:lstStyle>
            <a:lvl1pPr marL="0" indent="0">
              <a:buFontTx/>
              <a:buNone/>
              <a:defRPr sz="1800" b="0" i="0" spc="30" baseline="0">
                <a:latin typeface="Source Sans Pro Light" charset="0"/>
                <a:ea typeface="Source Sans Pro Light" charset="0"/>
                <a:cs typeface="Source Sans Pro Light" charset="0"/>
              </a:defRPr>
            </a:lvl1pPr>
            <a:lvl2pPr marL="365751" indent="0">
              <a:buFontTx/>
              <a:buNone/>
              <a:defRPr/>
            </a:lvl2pPr>
            <a:lvl3pPr marL="731502" indent="0">
              <a:buFontTx/>
              <a:buNone/>
              <a:defRPr/>
            </a:lvl3pPr>
            <a:lvl4pPr marL="1097252" indent="0">
              <a:buFontTx/>
              <a:buNone/>
              <a:defRPr/>
            </a:lvl4pPr>
            <a:lvl5pPr marL="1402045" indent="0">
              <a:buFontTx/>
              <a:buNone/>
              <a:defRPr/>
            </a:lvl5pPr>
          </a:lstStyle>
          <a:p>
            <a:pPr lvl="0"/>
            <a:r>
              <a:rPr lang="en-US" dirty="0"/>
              <a:t>Click to edit Master text style</a:t>
            </a:r>
          </a:p>
        </p:txBody>
      </p:sp>
      <p:sp>
        <p:nvSpPr>
          <p:cNvPr id="7" name="Title Placeholder 1"/>
          <p:cNvSpPr>
            <a:spLocks noGrp="1"/>
          </p:cNvSpPr>
          <p:nvPr>
            <p:ph type="title"/>
          </p:nvPr>
        </p:nvSpPr>
        <p:spPr>
          <a:xfrm>
            <a:off x="228600" y="2587752"/>
            <a:ext cx="5449824" cy="1316736"/>
          </a:xfrm>
          <a:prstGeom prst="rect">
            <a:avLst/>
          </a:prstGeom>
        </p:spPr>
        <p:txBody>
          <a:bodyPr vert="horz" lIns="0" tIns="45720" rIns="91440" bIns="45720" rtlCol="0" anchor="ctr" anchorCtr="0">
            <a:noAutofit/>
          </a:bodyPr>
          <a:lstStyle>
            <a:lvl1pPr>
              <a:defRPr sz="3800" b="1" i="0">
                <a:solidFill>
                  <a:schemeClr val="bg1"/>
                </a:solidFill>
                <a:latin typeface="Source Sans Pro Black" charset="0"/>
                <a:ea typeface="Source Sans Pro Black" charset="0"/>
                <a:cs typeface="Source Sans Pro Black" charset="0"/>
              </a:defRPr>
            </a:lvl1pPr>
          </a:lstStyle>
          <a:p>
            <a:r>
              <a:rPr lang="en-US" dirty="0"/>
              <a:t>Click to edit Master title style</a:t>
            </a:r>
          </a:p>
        </p:txBody>
      </p:sp>
    </p:spTree>
    <p:extLst>
      <p:ext uri="{BB962C8B-B14F-4D97-AF65-F5344CB8AC3E}">
        <p14:creationId xmlns:p14="http://schemas.microsoft.com/office/powerpoint/2010/main" val="203054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on Right">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8394192" y="1"/>
            <a:ext cx="3797807" cy="6858000"/>
          </a:xfrm>
          <a:prstGeom prst="rect">
            <a:avLst/>
          </a:prstGeom>
          <a:gradFill>
            <a:gsLst>
              <a:gs pos="0">
                <a:schemeClr val="bg2">
                  <a:lumMod val="25000"/>
                </a:schemeClr>
              </a:gs>
              <a:gs pos="45000">
                <a:schemeClr val="bg1">
                  <a:lumMod val="50000"/>
                </a:schemeClr>
              </a:gs>
              <a:gs pos="99000">
                <a:schemeClr val="bg1">
                  <a:lumMod val="75000"/>
                </a:schemeClr>
              </a:gs>
            </a:gsLs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 name="Rectangle 3"/>
          <p:cNvSpPr/>
          <p:nvPr userDrawn="1"/>
        </p:nvSpPr>
        <p:spPr>
          <a:xfrm>
            <a:off x="0" y="0"/>
            <a:ext cx="83941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p:cNvSpPr>
            <a:spLocks noGrp="1"/>
          </p:cNvSpPr>
          <p:nvPr>
            <p:ph idx="1" hasCustomPrompt="1"/>
          </p:nvPr>
        </p:nvSpPr>
        <p:spPr>
          <a:xfrm>
            <a:off x="685800" y="1828800"/>
            <a:ext cx="7315200" cy="4343400"/>
          </a:xfrm>
          <a:prstGeom prst="rect">
            <a:avLst/>
          </a:prstGeom>
        </p:spPr>
        <p:txBody>
          <a:bodyPr vert="horz" lIns="91440" tIns="45720" rIns="91440" bIns="45720" rtlCol="0">
            <a:normAutofit/>
          </a:bodyPr>
          <a:lstStyle>
            <a:lvl1pPr>
              <a:defRPr b="0" i="0">
                <a:solidFill>
                  <a:schemeClr val="tx2"/>
                </a:solidFill>
                <a:latin typeface="Source Sans Pro Light" charset="0"/>
                <a:ea typeface="Source Sans Pro Light" charset="0"/>
                <a:cs typeface="Source Sans Pro Light"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0" name="Text Placeholder 9"/>
          <p:cNvSpPr>
            <a:spLocks noGrp="1"/>
          </p:cNvSpPr>
          <p:nvPr>
            <p:ph type="body" sz="quarter" idx="10"/>
          </p:nvPr>
        </p:nvSpPr>
        <p:spPr>
          <a:xfrm>
            <a:off x="8686800" y="1828800"/>
            <a:ext cx="3200400" cy="4343400"/>
          </a:xfrm>
          <a:prstGeom prst="rect">
            <a:avLst/>
          </a:prstGeom>
        </p:spPr>
        <p:txBody>
          <a:bodyPr lIns="0"/>
          <a:lstStyle>
            <a:lvl1pPr marL="0" indent="0">
              <a:buFontTx/>
              <a:buNone/>
              <a:defRPr sz="1800">
                <a:solidFill>
                  <a:schemeClr val="bg1"/>
                </a:solidFill>
              </a:defRPr>
            </a:lvl1pPr>
            <a:lvl2pPr marL="365751" indent="0">
              <a:buFontTx/>
              <a:buNone/>
              <a:defRPr sz="1800">
                <a:solidFill>
                  <a:schemeClr val="bg1"/>
                </a:solidFill>
              </a:defRPr>
            </a:lvl2pPr>
            <a:lvl3pPr marL="731502" indent="0">
              <a:buFontTx/>
              <a:buNone/>
              <a:defRPr sz="1800">
                <a:solidFill>
                  <a:schemeClr val="bg1"/>
                </a:solidFill>
              </a:defRPr>
            </a:lvl3pPr>
            <a:lvl4pPr marL="1097252" indent="0">
              <a:buFontTx/>
              <a:buNone/>
              <a:defRPr sz="1800">
                <a:solidFill>
                  <a:schemeClr val="bg1"/>
                </a:solidFill>
              </a:defRPr>
            </a:lvl4pPr>
            <a:lvl5pPr marL="1402045" indent="0">
              <a:buFontTx/>
              <a:buNone/>
              <a:defRPr sz="1800">
                <a:solidFill>
                  <a:schemeClr val="bg1"/>
                </a:solidFill>
              </a:defRPr>
            </a:lvl5pPr>
          </a:lstStyle>
          <a:p>
            <a:pPr lvl="0"/>
            <a:r>
              <a:rPr lang="en-US" dirty="0"/>
              <a:t>Click to edit Master text styles</a:t>
            </a:r>
          </a:p>
        </p:txBody>
      </p:sp>
      <p:sp>
        <p:nvSpPr>
          <p:cNvPr id="8" name="Text Placeholder 2"/>
          <p:cNvSpPr>
            <a:spLocks noGrp="1"/>
          </p:cNvSpPr>
          <p:nvPr>
            <p:ph type="body" sz="quarter" idx="11" hasCustomPrompt="1"/>
          </p:nvPr>
        </p:nvSpPr>
        <p:spPr>
          <a:xfrm>
            <a:off x="685800" y="822960"/>
            <a:ext cx="7315200" cy="914400"/>
          </a:xfrm>
          <a:prstGeom prst="rect">
            <a:avLst/>
          </a:prstGeom>
        </p:spPr>
        <p:txBody>
          <a:bodyPr/>
          <a:lstStyle>
            <a:lvl1pPr marL="0" indent="0">
              <a:buFontTx/>
              <a:buNone/>
              <a:defRPr sz="3800" b="1" i="0" spc="30" baseline="0">
                <a:latin typeface="Source Sans Pro Black" charset="0"/>
                <a:ea typeface="Source Sans Pro Black" charset="0"/>
                <a:cs typeface="Source Sans Pro Black" charset="0"/>
              </a:defRPr>
            </a:lvl1pPr>
          </a:lstStyle>
          <a:p>
            <a:pPr lvl="0"/>
            <a:r>
              <a:rPr lang="en-US" dirty="0"/>
              <a:t>Click to edit Master title style</a:t>
            </a:r>
          </a:p>
        </p:txBody>
      </p:sp>
      <p:sp>
        <p:nvSpPr>
          <p:cNvPr id="5" name="Picture Placeholder 4"/>
          <p:cNvSpPr>
            <a:spLocks noGrp="1"/>
          </p:cNvSpPr>
          <p:nvPr>
            <p:ph type="pic" sz="quarter" idx="13"/>
          </p:nvPr>
        </p:nvSpPr>
        <p:spPr>
          <a:xfrm>
            <a:off x="8394192" y="0"/>
            <a:ext cx="3791458" cy="6858000"/>
          </a:xfrm>
          <a:prstGeom prst="rect">
            <a:avLst/>
          </a:prstGeom>
        </p:spPr>
        <p:txBody>
          <a:bodyPr/>
          <a:lstStyle/>
          <a:p>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wirl.eps"/>
          <p:cNvPicPr>
            <a:picLocks noChangeAspect="1"/>
          </p:cNvPicPr>
          <p:nvPr userDrawn="1"/>
        </p:nvPicPr>
        <p:blipFill rotWithShape="1">
          <a:blip r:embed="rId21">
            <a:extLst>
              <a:ext uri="{28A0092B-C50C-407E-A947-70E740481C1C}">
                <a14:useLocalDpi xmlns:a14="http://schemas.microsoft.com/office/drawing/2010/main" val="0"/>
              </a:ext>
            </a:extLst>
          </a:blip>
          <a:srcRect/>
          <a:stretch/>
        </p:blipFill>
        <p:spPr>
          <a:xfrm>
            <a:off x="170180" y="6387592"/>
            <a:ext cx="310896" cy="310896"/>
          </a:xfrm>
          <a:prstGeom prst="rect">
            <a:avLst/>
          </a:prstGeom>
        </p:spPr>
      </p:pic>
      <p:sp>
        <p:nvSpPr>
          <p:cNvPr id="5" name="Slide Number Placeholder 5"/>
          <p:cNvSpPr txBox="1">
            <a:spLocks/>
          </p:cNvSpPr>
          <p:nvPr userDrawn="1"/>
        </p:nvSpPr>
        <p:spPr>
          <a:xfrm>
            <a:off x="11582400" y="6387593"/>
            <a:ext cx="430230" cy="31089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B05432-C82A-B14B-B07D-906BDA958BC8}" type="slidenum">
              <a:rPr lang="en-US" sz="900" smtClean="0">
                <a:solidFill>
                  <a:srgbClr val="9CA2A6"/>
                </a:solidFill>
                <a:latin typeface="Source Sans Pro" charset="0"/>
                <a:ea typeface="Source Sans Pro" charset="0"/>
                <a:cs typeface="Source Sans Pro" charset="0"/>
              </a:rPr>
              <a:pPr/>
              <a:t>‹#›</a:t>
            </a:fld>
            <a:endParaRPr lang="en-US" sz="900" dirty="0">
              <a:solidFill>
                <a:srgbClr val="9CA2A6"/>
              </a:solidFill>
              <a:latin typeface="Source Sans Pro" charset="0"/>
              <a:ea typeface="Source Sans Pro" charset="0"/>
              <a:cs typeface="Source Sans Pro" charset="0"/>
            </a:endParaRPr>
          </a:p>
        </p:txBody>
      </p:sp>
      <p:sp>
        <p:nvSpPr>
          <p:cNvPr id="6" name="Slide Number Placeholder 5"/>
          <p:cNvSpPr txBox="1">
            <a:spLocks/>
          </p:cNvSpPr>
          <p:nvPr userDrawn="1"/>
        </p:nvSpPr>
        <p:spPr>
          <a:xfrm>
            <a:off x="8261918" y="6387593"/>
            <a:ext cx="3343491" cy="310896"/>
          </a:xfrm>
          <a:prstGeom prst="rect">
            <a:avLst/>
          </a:prstGeom>
        </p:spPr>
        <p:txBody>
          <a:bodyPr vert="horz" lIns="91440" tIns="45720" rIns="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rgbClr val="9CA2A6"/>
                </a:solidFill>
                <a:latin typeface="Source Sans Pro" charset="0"/>
                <a:ea typeface="Source Sans Pro" charset="0"/>
                <a:cs typeface="Source Sans Pro" charset="0"/>
              </a:rPr>
              <a:t>Title of Presentation</a:t>
            </a:r>
          </a:p>
        </p:txBody>
      </p:sp>
    </p:spTree>
    <p:extLst>
      <p:ext uri="{BB962C8B-B14F-4D97-AF65-F5344CB8AC3E}">
        <p14:creationId xmlns:p14="http://schemas.microsoft.com/office/powerpoint/2010/main" val="3079687458"/>
      </p:ext>
    </p:extLst>
  </p:cSld>
  <p:clrMap bg1="lt1" tx1="dk1" bg2="lt2" tx2="dk2" accent1="accent1" accent2="accent2" accent3="accent3" accent4="accent4" accent5="accent5" accent6="accent6" hlink="hlink" folHlink="folHlink"/>
  <p:sldLayoutIdLst>
    <p:sldLayoutId id="2147483671" r:id="rId1"/>
    <p:sldLayoutId id="2147483697" r:id="rId2"/>
    <p:sldLayoutId id="2147483669" r:id="rId3"/>
    <p:sldLayoutId id="2147483693" r:id="rId4"/>
    <p:sldLayoutId id="2147483673" r:id="rId5"/>
    <p:sldLayoutId id="2147483694" r:id="rId6"/>
    <p:sldLayoutId id="2147483698" r:id="rId7"/>
    <p:sldLayoutId id="2147483699" r:id="rId8"/>
    <p:sldLayoutId id="2147483674" r:id="rId9"/>
    <p:sldLayoutId id="2147483691" r:id="rId10"/>
    <p:sldLayoutId id="2147483679" r:id="rId11"/>
    <p:sldLayoutId id="2147483695" r:id="rId12"/>
    <p:sldLayoutId id="2147483690" r:id="rId13"/>
    <p:sldLayoutId id="2147483689" r:id="rId14"/>
    <p:sldLayoutId id="2147483692" r:id="rId15"/>
    <p:sldLayoutId id="2147483700" r:id="rId16"/>
    <p:sldLayoutId id="2147483687" r:id="rId17"/>
    <p:sldLayoutId id="2147483688" r:id="rId18"/>
    <p:sldLayoutId id="2147483696" r:id="rId19"/>
  </p:sldLayoutIdLst>
  <p:hf hdr="0"/>
  <p:txStyles>
    <p:titleStyle>
      <a:lvl1pPr algn="l" defTabSz="1219170" rtl="0" eaLnBrk="1" latinLnBrk="0" hangingPunct="1">
        <a:spcBef>
          <a:spcPct val="0"/>
        </a:spcBef>
        <a:buNone/>
        <a:defRPr sz="3800" b="1" i="0" kern="1200" spc="30" baseline="0">
          <a:solidFill>
            <a:schemeClr val="tx2">
              <a:lumMod val="75000"/>
            </a:schemeClr>
          </a:solidFill>
          <a:latin typeface="Source Sans Pro Black" charset="0"/>
          <a:ea typeface="Source Sans Pro Black" charset="0"/>
          <a:cs typeface="Source Sans Pro Black" charset="0"/>
        </a:defRPr>
      </a:lvl1pPr>
    </p:titleStyle>
    <p:bodyStyle>
      <a:lvl1pPr marL="243834" indent="-243834" algn="l" defTabSz="1219170" rtl="0" eaLnBrk="1" latinLnBrk="0" hangingPunct="1">
        <a:spcBef>
          <a:spcPct val="20000"/>
        </a:spcBef>
        <a:buClr>
          <a:schemeClr val="accent1"/>
        </a:buClr>
        <a:buSzPct val="85000"/>
        <a:buFont typeface="Arial" pitchFamily="34" charset="0"/>
        <a:buChar char="•"/>
        <a:defRPr sz="2400" b="0" i="0" kern="1200">
          <a:solidFill>
            <a:schemeClr val="tx2"/>
          </a:solidFill>
          <a:latin typeface="Source Sans Pro Light"/>
          <a:ea typeface="+mn-ea"/>
          <a:cs typeface="Source Sans Pro Light"/>
        </a:defRPr>
      </a:lvl1pPr>
      <a:lvl2pPr marL="609585" indent="-243834" algn="l" defTabSz="1219170" rtl="0" eaLnBrk="1" latinLnBrk="0" hangingPunct="1">
        <a:spcBef>
          <a:spcPct val="20000"/>
        </a:spcBef>
        <a:buClr>
          <a:schemeClr val="accent1"/>
        </a:buClr>
        <a:buSzPct val="85000"/>
        <a:buFont typeface="Arial" pitchFamily="34" charset="0"/>
        <a:buChar char="•"/>
        <a:defRPr sz="2100" b="0" i="0" kern="1200">
          <a:solidFill>
            <a:schemeClr val="tx2"/>
          </a:solidFill>
          <a:latin typeface="Source Sans Pro Light"/>
          <a:ea typeface="+mn-ea"/>
          <a:cs typeface="Source Sans Pro Light"/>
        </a:defRPr>
      </a:lvl2pPr>
      <a:lvl3pPr marL="975336" indent="-243834" algn="l" defTabSz="1219170" rtl="0" eaLnBrk="1" latinLnBrk="0" hangingPunct="1">
        <a:spcBef>
          <a:spcPct val="20000"/>
        </a:spcBef>
        <a:buClr>
          <a:schemeClr val="accent1"/>
        </a:buClr>
        <a:buSzPct val="90000"/>
        <a:buFont typeface="Arial" pitchFamily="34" charset="0"/>
        <a:buChar char="•"/>
        <a:defRPr sz="2100" b="0" i="0" kern="1200">
          <a:solidFill>
            <a:schemeClr val="tx2"/>
          </a:solidFill>
          <a:latin typeface="Source Sans Pro Light"/>
          <a:ea typeface="+mn-ea"/>
          <a:cs typeface="Source Sans Pro Light"/>
        </a:defRPr>
      </a:lvl3pPr>
      <a:lvl4pPr marL="1341086" indent="-243834" algn="l" defTabSz="1219170" rtl="0" eaLnBrk="1" latinLnBrk="0" hangingPunct="1">
        <a:spcBef>
          <a:spcPct val="20000"/>
        </a:spcBef>
        <a:buClr>
          <a:schemeClr val="accent1"/>
        </a:buClr>
        <a:buFont typeface="Arial" pitchFamily="34" charset="0"/>
        <a:buChar char="•"/>
        <a:defRPr sz="1800" b="0" i="0" kern="1200">
          <a:solidFill>
            <a:schemeClr val="tx2"/>
          </a:solidFill>
          <a:latin typeface="Source Sans Pro Light"/>
          <a:ea typeface="+mn-ea"/>
          <a:cs typeface="Source Sans Pro Light"/>
        </a:defRPr>
      </a:lvl4pPr>
      <a:lvl5pPr marL="1584920" indent="-182875" algn="l" defTabSz="1219170" rtl="0" eaLnBrk="1" latinLnBrk="0" hangingPunct="1">
        <a:spcBef>
          <a:spcPct val="20000"/>
        </a:spcBef>
        <a:buClr>
          <a:schemeClr val="accent1"/>
        </a:buClr>
        <a:buSzPct val="100000"/>
        <a:buFont typeface="Arial" pitchFamily="34" charset="0"/>
        <a:buChar char="•"/>
        <a:defRPr sz="1800" b="0" i="0" kern="1200" baseline="0">
          <a:solidFill>
            <a:schemeClr val="tx2"/>
          </a:solidFill>
          <a:latin typeface="Source Sans Pro Light"/>
          <a:ea typeface="+mn-ea"/>
          <a:cs typeface="Source Sans Pro Light"/>
        </a:defRPr>
      </a:lvl5pPr>
      <a:lvl6pPr marL="1828754"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6pPr>
      <a:lvl7pPr marL="2072588"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7pPr>
      <a:lvl8pPr marL="2316422"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8pPr>
      <a:lvl9pPr marL="2560256"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a:t>Kanban For Quality Management</a:t>
            </a:r>
          </a:p>
        </p:txBody>
      </p:sp>
      <p:sp>
        <p:nvSpPr>
          <p:cNvPr id="28" name="Text Placeholder 27"/>
          <p:cNvSpPr>
            <a:spLocks noGrp="1"/>
          </p:cNvSpPr>
          <p:nvPr>
            <p:ph type="body" sz="quarter" idx="10"/>
          </p:nvPr>
        </p:nvSpPr>
        <p:spPr/>
        <p:txBody>
          <a:bodyPr/>
          <a:lstStyle/>
          <a:p>
            <a:r>
              <a:rPr lang="en-US" dirty="0"/>
              <a:t>October 12, 2017</a:t>
            </a:r>
          </a:p>
        </p:txBody>
      </p:sp>
    </p:spTree>
    <p:extLst>
      <p:ext uri="{BB962C8B-B14F-4D97-AF65-F5344CB8AC3E}">
        <p14:creationId xmlns:p14="http://schemas.microsoft.com/office/powerpoint/2010/main" val="183337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584707" y="177553"/>
            <a:ext cx="3400147" cy="6400799"/>
          </a:xfrm>
        </p:spPr>
        <p:txBody>
          <a:bodyPr/>
          <a:lstStyle/>
          <a:p>
            <a:r>
              <a:rPr lang="en-US" dirty="0">
                <a:latin typeface="Source Sans Pro Light" panose="020B0403030403020204" pitchFamily="34" charset="0"/>
                <a:ea typeface="Source Sans Pro Light" panose="020B0403030403020204" pitchFamily="34" charset="0"/>
              </a:rPr>
              <a:t>Define Work Types (Class of Service)</a:t>
            </a:r>
          </a:p>
          <a:p>
            <a:pPr marL="285750" indent="-285750">
              <a:buFont typeface="Arial" panose="020B0604020202020204" pitchFamily="34" charset="0"/>
              <a:buChar char="•"/>
            </a:pPr>
            <a:r>
              <a:rPr lang="en-US" dirty="0">
                <a:latin typeface="Source Sans Pro Light" panose="020B0403030403020204" pitchFamily="34" charset="0"/>
                <a:ea typeface="Source Sans Pro Light" panose="020B0403030403020204" pitchFamily="34" charset="0"/>
              </a:rPr>
              <a:t>We standardized on</a:t>
            </a:r>
            <a:br>
              <a:rPr lang="en-US" dirty="0">
                <a:latin typeface="Source Sans Pro Light" panose="020B0403030403020204" pitchFamily="34" charset="0"/>
                <a:ea typeface="Source Sans Pro Light" panose="020B0403030403020204" pitchFamily="34" charset="0"/>
              </a:rPr>
            </a:br>
            <a:r>
              <a:rPr lang="en-US" sz="1600" dirty="0">
                <a:latin typeface="Source Sans Pro Light" panose="020B0403030403020204" pitchFamily="34" charset="0"/>
                <a:ea typeface="Source Sans Pro Light" panose="020B0403030403020204" pitchFamily="34" charset="0"/>
              </a:rPr>
              <a:t>Project – Ad Hoc</a:t>
            </a:r>
            <a:br>
              <a:rPr lang="en-US" sz="1600" dirty="0">
                <a:latin typeface="Source Sans Pro Light" panose="020B0403030403020204" pitchFamily="34" charset="0"/>
                <a:ea typeface="Source Sans Pro Light" panose="020B0403030403020204" pitchFamily="34" charset="0"/>
              </a:rPr>
            </a:br>
            <a:r>
              <a:rPr lang="en-US" sz="1600" dirty="0">
                <a:latin typeface="Source Sans Pro Light" panose="020B0403030403020204" pitchFamily="34" charset="0"/>
                <a:ea typeface="Source Sans Pro Light" panose="020B0403030403020204" pitchFamily="34" charset="0"/>
              </a:rPr>
              <a:t>Maintenance</a:t>
            </a:r>
          </a:p>
          <a:p>
            <a:r>
              <a:rPr lang="en-US" sz="1600" dirty="0">
                <a:latin typeface="Source Sans Pro Light" panose="020B0403030403020204" pitchFamily="34" charset="0"/>
                <a:ea typeface="Source Sans Pro Light" panose="020B0403030403020204" pitchFamily="34" charset="0"/>
              </a:rPr>
              <a:t>       Expedite</a:t>
            </a:r>
            <a:br>
              <a:rPr lang="en-US" dirty="0">
                <a:latin typeface="Source Sans Pro Light" panose="020B0403030403020204" pitchFamily="34" charset="0"/>
                <a:ea typeface="Source Sans Pro Light" panose="020B0403030403020204" pitchFamily="34" charset="0"/>
              </a:rPr>
            </a:br>
            <a:br>
              <a:rPr lang="en-US" dirty="0">
                <a:latin typeface="Source Sans Pro Light" panose="020B0403030403020204" pitchFamily="34" charset="0"/>
                <a:ea typeface="Source Sans Pro Light" panose="020B0403030403020204" pitchFamily="34" charset="0"/>
              </a:rPr>
            </a:br>
            <a:endParaRPr lang="en-US" dirty="0">
              <a:latin typeface="Source Sans Pro Light" panose="020B0403030403020204" pitchFamily="34" charset="0"/>
              <a:ea typeface="Source Sans Pro Light" panose="020B0403030403020204" pitchFamily="34" charset="0"/>
            </a:endParaRPr>
          </a:p>
          <a:p>
            <a:r>
              <a:rPr lang="en-US" dirty="0">
                <a:latin typeface="Source Sans Pro Light" panose="020B0403030403020204" pitchFamily="34" charset="0"/>
                <a:ea typeface="Source Sans Pro Light" panose="020B0403030403020204" pitchFamily="34" charset="0"/>
              </a:rPr>
              <a:t>Define Workflow (Value Steams)</a:t>
            </a:r>
          </a:p>
          <a:p>
            <a:pPr marL="285750" indent="-285750">
              <a:buFont typeface="Arial" panose="020B0604020202020204" pitchFamily="34" charset="0"/>
              <a:buChar char="•"/>
            </a:pPr>
            <a:r>
              <a:rPr lang="en-US" dirty="0">
                <a:latin typeface="Source Sans Pro Light" panose="020B0403030403020204" pitchFamily="34" charset="0"/>
                <a:ea typeface="Source Sans Pro Light" panose="020B0403030403020204" pitchFamily="34" charset="0"/>
              </a:rPr>
              <a:t>All teams required to have </a:t>
            </a:r>
            <a:br>
              <a:rPr lang="en-US" dirty="0">
                <a:latin typeface="Source Sans Pro Light" panose="020B0403030403020204" pitchFamily="34" charset="0"/>
                <a:ea typeface="Source Sans Pro Light" panose="020B0403030403020204" pitchFamily="34" charset="0"/>
              </a:rPr>
            </a:br>
            <a:r>
              <a:rPr lang="en-US" dirty="0">
                <a:latin typeface="Source Sans Pro Light" panose="020B0403030403020204" pitchFamily="34" charset="0"/>
                <a:ea typeface="Source Sans Pro Light" panose="020B0403030403020204" pitchFamily="34" charset="0"/>
              </a:rPr>
              <a:t>On Deck |Ready Work | In Progress | Review | Done</a:t>
            </a:r>
          </a:p>
          <a:p>
            <a:pPr marL="285750" indent="-285750">
              <a:buFont typeface="Arial" panose="020B0604020202020204" pitchFamily="34" charset="0"/>
              <a:buChar char="•"/>
            </a:pPr>
            <a:r>
              <a:rPr lang="en-US" dirty="0">
                <a:latin typeface="Source Sans Pro Light" panose="020B0403030403020204" pitchFamily="34" charset="0"/>
                <a:ea typeface="Source Sans Pro Light" panose="020B0403030403020204" pitchFamily="34" charset="0"/>
              </a:rPr>
              <a:t>Some teams built out additional workflow.</a:t>
            </a:r>
          </a:p>
          <a:p>
            <a:endParaRPr lang="en-US" dirty="0"/>
          </a:p>
        </p:txBody>
      </p:sp>
      <p:sp>
        <p:nvSpPr>
          <p:cNvPr id="4" name="Text Placeholder 3"/>
          <p:cNvSpPr>
            <a:spLocks noGrp="1"/>
          </p:cNvSpPr>
          <p:nvPr>
            <p:ph type="body" sz="quarter" idx="11"/>
          </p:nvPr>
        </p:nvSpPr>
        <p:spPr>
          <a:xfrm>
            <a:off x="308984" y="192851"/>
            <a:ext cx="7672042" cy="914400"/>
          </a:xfrm>
        </p:spPr>
        <p:txBody>
          <a:bodyPr/>
          <a:lstStyle/>
          <a:p>
            <a:r>
              <a:rPr lang="en-US" sz="3600" dirty="0"/>
              <a:t>Manage Work Flow: Value Streams</a:t>
            </a:r>
          </a:p>
          <a:p>
            <a:endParaRPr lang="en-US" sz="3600" dirty="0"/>
          </a:p>
        </p:txBody>
      </p:sp>
      <p:sp>
        <p:nvSpPr>
          <p:cNvPr id="2" name="Rectangle 1">
            <a:extLst>
              <a:ext uri="{FF2B5EF4-FFF2-40B4-BE49-F238E27FC236}">
                <a16:creationId xmlns:a16="http://schemas.microsoft.com/office/drawing/2014/main" id="{ABAE1D0D-FDA2-41BC-B5BF-6BD3B9524260}"/>
              </a:ext>
            </a:extLst>
          </p:cNvPr>
          <p:cNvSpPr/>
          <p:nvPr/>
        </p:nvSpPr>
        <p:spPr>
          <a:xfrm>
            <a:off x="204186" y="772357"/>
            <a:ext cx="7572653" cy="830997"/>
          </a:xfrm>
          <a:prstGeom prst="rect">
            <a:avLst/>
          </a:prstGeom>
        </p:spPr>
        <p:txBody>
          <a:bodyPr wrap="square">
            <a:spAutoFit/>
          </a:bodyPr>
          <a:lstStyle/>
          <a:p>
            <a:endParaRPr lang="en-US" dirty="0">
              <a:solidFill>
                <a:schemeClr val="tx2"/>
              </a:solidFill>
              <a:latin typeface="Source Sans Pro Light" panose="020B0403030403020204" pitchFamily="34" charset="0"/>
              <a:ea typeface="Source Sans Pro Light" panose="020B0403030403020204" pitchFamily="34" charset="0"/>
            </a:endParaRPr>
          </a:p>
          <a:p>
            <a:pPr marL="285750" indent="-285750">
              <a:buFont typeface="Arial" panose="020B0604020202020204" pitchFamily="34" charset="0"/>
              <a:buChar char="•"/>
            </a:pPr>
            <a:endParaRPr lang="en-US" dirty="0">
              <a:solidFill>
                <a:schemeClr val="tx2"/>
              </a:solidFill>
              <a:latin typeface="Source Sans Pro Light" panose="020B0403030403020204" pitchFamily="34" charset="0"/>
              <a:ea typeface="Source Sans Pro Light" panose="020B0403030403020204" pitchFamily="34" charset="0"/>
            </a:endParaRPr>
          </a:p>
        </p:txBody>
      </p:sp>
      <p:sp>
        <p:nvSpPr>
          <p:cNvPr id="6" name="Content Placeholder 5">
            <a:extLst>
              <a:ext uri="{FF2B5EF4-FFF2-40B4-BE49-F238E27FC236}">
                <a16:creationId xmlns:a16="http://schemas.microsoft.com/office/drawing/2014/main" id="{40485EF7-0281-49B9-BEA3-74093837F82D}"/>
              </a:ext>
            </a:extLst>
          </p:cNvPr>
          <p:cNvSpPr>
            <a:spLocks noGrp="1"/>
          </p:cNvSpPr>
          <p:nvPr>
            <p:ph idx="1"/>
          </p:nvPr>
        </p:nvSpPr>
        <p:spPr>
          <a:xfrm>
            <a:off x="626986" y="1406554"/>
            <a:ext cx="7558226" cy="3778005"/>
          </a:xfrm>
        </p:spPr>
        <p:txBody>
          <a:bodyPr/>
          <a:lstStyle/>
          <a:p>
            <a:pPr marL="0" indent="0">
              <a:buNone/>
            </a:pPr>
            <a:r>
              <a:rPr lang="en-US" b="1" dirty="0"/>
              <a:t>Value stream</a:t>
            </a:r>
            <a:r>
              <a:rPr lang="en-US" dirty="0"/>
              <a:t> mapping is a lean-management method for analyzing the current state and designing a future state for the series of events that take a product or service from its beginning through to the customer.</a:t>
            </a:r>
          </a:p>
          <a:p>
            <a:pPr marL="0" indent="0">
              <a:buNone/>
            </a:pPr>
            <a:endParaRPr lang="en-US" dirty="0"/>
          </a:p>
        </p:txBody>
      </p:sp>
      <p:pic>
        <p:nvPicPr>
          <p:cNvPr id="8" name="Picture 7">
            <a:extLst>
              <a:ext uri="{FF2B5EF4-FFF2-40B4-BE49-F238E27FC236}">
                <a16:creationId xmlns:a16="http://schemas.microsoft.com/office/drawing/2014/main" id="{D0E0AC5D-B864-440F-9775-DA62626A5F19}"/>
              </a:ext>
            </a:extLst>
          </p:cNvPr>
          <p:cNvPicPr>
            <a:picLocks noChangeAspect="1"/>
          </p:cNvPicPr>
          <p:nvPr/>
        </p:nvPicPr>
        <p:blipFill>
          <a:blip r:embed="rId3"/>
          <a:stretch>
            <a:fillRect/>
          </a:stretch>
        </p:blipFill>
        <p:spPr>
          <a:xfrm>
            <a:off x="772358" y="2991107"/>
            <a:ext cx="6926317" cy="1093950"/>
          </a:xfrm>
          <a:prstGeom prst="rect">
            <a:avLst/>
          </a:prstGeom>
        </p:spPr>
      </p:pic>
      <p:pic>
        <p:nvPicPr>
          <p:cNvPr id="7" name="Picture 6">
            <a:extLst>
              <a:ext uri="{FF2B5EF4-FFF2-40B4-BE49-F238E27FC236}">
                <a16:creationId xmlns:a16="http://schemas.microsoft.com/office/drawing/2014/main" id="{6A84E380-BB4B-4507-B540-D83B9546181A}"/>
              </a:ext>
            </a:extLst>
          </p:cNvPr>
          <p:cNvPicPr>
            <a:picLocks noChangeAspect="1"/>
          </p:cNvPicPr>
          <p:nvPr/>
        </p:nvPicPr>
        <p:blipFill>
          <a:blip r:embed="rId4"/>
          <a:stretch>
            <a:fillRect/>
          </a:stretch>
        </p:blipFill>
        <p:spPr>
          <a:xfrm>
            <a:off x="0" y="5472810"/>
            <a:ext cx="12192000" cy="676270"/>
          </a:xfrm>
          <a:prstGeom prst="rect">
            <a:avLst/>
          </a:prstGeom>
        </p:spPr>
      </p:pic>
      <p:pic>
        <p:nvPicPr>
          <p:cNvPr id="9" name="Picture 8">
            <a:extLst>
              <a:ext uri="{FF2B5EF4-FFF2-40B4-BE49-F238E27FC236}">
                <a16:creationId xmlns:a16="http://schemas.microsoft.com/office/drawing/2014/main" id="{7FA068C9-F834-45A6-BB44-0599FA3C3584}"/>
              </a:ext>
            </a:extLst>
          </p:cNvPr>
          <p:cNvPicPr>
            <a:picLocks noChangeAspect="1"/>
          </p:cNvPicPr>
          <p:nvPr/>
        </p:nvPicPr>
        <p:blipFill>
          <a:blip r:embed="rId5"/>
          <a:stretch>
            <a:fillRect/>
          </a:stretch>
        </p:blipFill>
        <p:spPr>
          <a:xfrm>
            <a:off x="0" y="6238317"/>
            <a:ext cx="12192000" cy="564536"/>
          </a:xfrm>
          <a:prstGeom prst="rect">
            <a:avLst/>
          </a:prstGeom>
        </p:spPr>
      </p:pic>
    </p:spTree>
    <p:extLst>
      <p:ext uri="{BB962C8B-B14F-4D97-AF65-F5344CB8AC3E}">
        <p14:creationId xmlns:p14="http://schemas.microsoft.com/office/powerpoint/2010/main" val="19518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584707" y="177553"/>
            <a:ext cx="3400147" cy="6400799"/>
          </a:xfrm>
        </p:spPr>
        <p:txBody>
          <a:bodyPr/>
          <a:lstStyle/>
          <a:p>
            <a:r>
              <a:rPr lang="en-US" dirty="0"/>
              <a:t>      </a:t>
            </a:r>
            <a:br>
              <a:rPr lang="en-US" dirty="0"/>
            </a:br>
            <a:endParaRPr lang="en-US" dirty="0"/>
          </a:p>
        </p:txBody>
      </p:sp>
      <p:sp>
        <p:nvSpPr>
          <p:cNvPr id="4" name="Text Placeholder 3"/>
          <p:cNvSpPr>
            <a:spLocks noGrp="1"/>
          </p:cNvSpPr>
          <p:nvPr>
            <p:ph type="body" sz="quarter" idx="11"/>
          </p:nvPr>
        </p:nvSpPr>
        <p:spPr>
          <a:xfrm>
            <a:off x="263446" y="195308"/>
            <a:ext cx="8095748" cy="754602"/>
          </a:xfrm>
        </p:spPr>
        <p:txBody>
          <a:bodyPr/>
          <a:lstStyle/>
          <a:p>
            <a:r>
              <a:rPr lang="en-US" sz="3600" dirty="0"/>
              <a:t>Manage Work Flow: Explicit Policies</a:t>
            </a:r>
          </a:p>
          <a:p>
            <a:endParaRPr lang="en-US" sz="3600" dirty="0"/>
          </a:p>
          <a:p>
            <a:endParaRPr lang="en-US" sz="3600" dirty="0"/>
          </a:p>
        </p:txBody>
      </p:sp>
      <p:pic>
        <p:nvPicPr>
          <p:cNvPr id="10" name="Content Placeholder 9">
            <a:extLst>
              <a:ext uri="{FF2B5EF4-FFF2-40B4-BE49-F238E27FC236}">
                <a16:creationId xmlns:a16="http://schemas.microsoft.com/office/drawing/2014/main" id="{64193DE0-16BF-461D-A1FF-00D64A5659D3}"/>
              </a:ext>
            </a:extLst>
          </p:cNvPr>
          <p:cNvPicPr>
            <a:picLocks noGrp="1" noChangeAspect="1"/>
          </p:cNvPicPr>
          <p:nvPr>
            <p:ph idx="1"/>
          </p:nvPr>
        </p:nvPicPr>
        <p:blipFill>
          <a:blip r:embed="rId3"/>
          <a:stretch>
            <a:fillRect/>
          </a:stretch>
        </p:blipFill>
        <p:spPr>
          <a:xfrm>
            <a:off x="8400549" y="24380"/>
            <a:ext cx="2463782" cy="1676105"/>
          </a:xfrm>
          <a:prstGeom prst="rect">
            <a:avLst/>
          </a:prstGeom>
        </p:spPr>
      </p:pic>
      <p:pic>
        <p:nvPicPr>
          <p:cNvPr id="11" name="Picture 10">
            <a:extLst>
              <a:ext uri="{FF2B5EF4-FFF2-40B4-BE49-F238E27FC236}">
                <a16:creationId xmlns:a16="http://schemas.microsoft.com/office/drawing/2014/main" id="{96E8A00F-DCA6-4E99-AB9E-F9CCD1DA46BF}"/>
              </a:ext>
            </a:extLst>
          </p:cNvPr>
          <p:cNvPicPr>
            <a:picLocks noChangeAspect="1"/>
          </p:cNvPicPr>
          <p:nvPr/>
        </p:nvPicPr>
        <p:blipFill>
          <a:blip r:embed="rId4"/>
          <a:stretch>
            <a:fillRect/>
          </a:stretch>
        </p:blipFill>
        <p:spPr>
          <a:xfrm>
            <a:off x="8421761" y="1780507"/>
            <a:ext cx="2357789" cy="1065102"/>
          </a:xfrm>
          <a:prstGeom prst="rect">
            <a:avLst/>
          </a:prstGeom>
        </p:spPr>
      </p:pic>
      <p:pic>
        <p:nvPicPr>
          <p:cNvPr id="12" name="Picture 11">
            <a:extLst>
              <a:ext uri="{FF2B5EF4-FFF2-40B4-BE49-F238E27FC236}">
                <a16:creationId xmlns:a16="http://schemas.microsoft.com/office/drawing/2014/main" id="{35647CF1-696A-4297-AC9A-A1A229F8E6AC}"/>
              </a:ext>
            </a:extLst>
          </p:cNvPr>
          <p:cNvPicPr>
            <a:picLocks noChangeAspect="1"/>
          </p:cNvPicPr>
          <p:nvPr/>
        </p:nvPicPr>
        <p:blipFill>
          <a:blip r:embed="rId5"/>
          <a:stretch>
            <a:fillRect/>
          </a:stretch>
        </p:blipFill>
        <p:spPr>
          <a:xfrm>
            <a:off x="8460963" y="2888408"/>
            <a:ext cx="2318587" cy="2345238"/>
          </a:xfrm>
          <a:prstGeom prst="rect">
            <a:avLst/>
          </a:prstGeom>
        </p:spPr>
      </p:pic>
      <p:sp>
        <p:nvSpPr>
          <p:cNvPr id="2" name="Rectangle 1">
            <a:extLst>
              <a:ext uri="{FF2B5EF4-FFF2-40B4-BE49-F238E27FC236}">
                <a16:creationId xmlns:a16="http://schemas.microsoft.com/office/drawing/2014/main" id="{ABAE1D0D-FDA2-41BC-B5BF-6BD3B9524260}"/>
              </a:ext>
            </a:extLst>
          </p:cNvPr>
          <p:cNvSpPr/>
          <p:nvPr/>
        </p:nvSpPr>
        <p:spPr>
          <a:xfrm>
            <a:off x="266336" y="911321"/>
            <a:ext cx="7911589" cy="2312501"/>
          </a:xfrm>
          <a:prstGeom prst="rect">
            <a:avLst/>
          </a:prstGeom>
        </p:spPr>
        <p:txBody>
          <a:bodyPr wrap="square">
            <a:spAutoFit/>
          </a:bodyPr>
          <a:lstStyle/>
          <a:p>
            <a:r>
              <a:rPr lang="en-US" dirty="0">
                <a:solidFill>
                  <a:schemeClr val="tx2"/>
                </a:solidFill>
                <a:latin typeface="Source Sans Pro Light" panose="020B0403030403020204" pitchFamily="34" charset="0"/>
                <a:ea typeface="Source Sans Pro Light" panose="020B0403030403020204" pitchFamily="34" charset="0"/>
              </a:rPr>
              <a:t>Standards and policies are great….. IF people remember / follow them.</a:t>
            </a:r>
          </a:p>
          <a:p>
            <a:endParaRPr lang="en-US" dirty="0">
              <a:solidFill>
                <a:schemeClr val="tx2"/>
              </a:solidFill>
              <a:latin typeface="Source Sans Pro Light" panose="020B0403030403020204" pitchFamily="34" charset="0"/>
              <a:ea typeface="Source Sans Pro Light" panose="020B0403030403020204" pitchFamily="34" charset="0"/>
            </a:endParaRPr>
          </a:p>
          <a:p>
            <a:pPr marL="285750" indent="-285750">
              <a:buFont typeface="Arial" panose="020B0604020202020204" pitchFamily="34" charset="0"/>
              <a:buChar char="•"/>
            </a:pPr>
            <a:r>
              <a:rPr lang="en-US" dirty="0">
                <a:solidFill>
                  <a:schemeClr val="tx2"/>
                </a:solidFill>
                <a:latin typeface="Source Sans Pro Light" panose="020B0403030403020204" pitchFamily="34" charset="0"/>
                <a:ea typeface="Source Sans Pro Light" panose="020B0403030403020204" pitchFamily="34" charset="0"/>
              </a:rPr>
              <a:t>Policies are maintained across all boards within Kanbanize</a:t>
            </a:r>
          </a:p>
          <a:p>
            <a:pPr marL="285750" indent="-285750">
              <a:buFont typeface="Arial" panose="020B0604020202020204" pitchFamily="34" charset="0"/>
              <a:buChar char="•"/>
            </a:pPr>
            <a:r>
              <a:rPr lang="en-US" dirty="0">
                <a:solidFill>
                  <a:schemeClr val="tx2"/>
                </a:solidFill>
                <a:latin typeface="Source Sans Pro Light" panose="020B0403030403020204" pitchFamily="34" charset="0"/>
                <a:ea typeface="Source Sans Pro Light" panose="020B0403030403020204" pitchFamily="34" charset="0"/>
              </a:rPr>
              <a:t>Each workflow column also has an Explicit Policy</a:t>
            </a:r>
          </a:p>
          <a:p>
            <a:pPr marL="285750" indent="-285750">
              <a:buFont typeface="Arial" panose="020B0604020202020204" pitchFamily="34" charset="0"/>
              <a:buChar char="•"/>
            </a:pPr>
            <a:endParaRPr lang="en-US" dirty="0">
              <a:solidFill>
                <a:schemeClr val="tx2"/>
              </a:solidFill>
              <a:latin typeface="Source Sans Pro Light" panose="020B0403030403020204" pitchFamily="34" charset="0"/>
              <a:ea typeface="Source Sans Pro Light" panose="020B0403030403020204" pitchFamily="34" charset="0"/>
            </a:endParaRPr>
          </a:p>
        </p:txBody>
      </p:sp>
      <p:pic>
        <p:nvPicPr>
          <p:cNvPr id="5" name="Picture 4">
            <a:extLst>
              <a:ext uri="{FF2B5EF4-FFF2-40B4-BE49-F238E27FC236}">
                <a16:creationId xmlns:a16="http://schemas.microsoft.com/office/drawing/2014/main" id="{8D51AD23-5487-4CD3-A45C-E75E8035C2F2}"/>
              </a:ext>
            </a:extLst>
          </p:cNvPr>
          <p:cNvPicPr>
            <a:picLocks noChangeAspect="1"/>
          </p:cNvPicPr>
          <p:nvPr/>
        </p:nvPicPr>
        <p:blipFill>
          <a:blip r:embed="rId6"/>
          <a:stretch>
            <a:fillRect/>
          </a:stretch>
        </p:blipFill>
        <p:spPr>
          <a:xfrm>
            <a:off x="110557" y="3059758"/>
            <a:ext cx="8169685" cy="3798242"/>
          </a:xfrm>
          <a:prstGeom prst="rect">
            <a:avLst/>
          </a:prstGeom>
        </p:spPr>
      </p:pic>
    </p:spTree>
    <p:extLst>
      <p:ext uri="{BB962C8B-B14F-4D97-AF65-F5344CB8AC3E}">
        <p14:creationId xmlns:p14="http://schemas.microsoft.com/office/powerpoint/2010/main" val="37077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584707" y="177553"/>
            <a:ext cx="3400147" cy="6400799"/>
          </a:xfrm>
        </p:spPr>
        <p:txBody>
          <a:bodyPr/>
          <a:lstStyle/>
          <a:p>
            <a:r>
              <a:rPr lang="en-US" dirty="0"/>
              <a:t>Work In Progress</a:t>
            </a:r>
          </a:p>
          <a:p>
            <a:pPr marL="285750" indent="-285750">
              <a:buFont typeface="Arial" panose="020B0604020202020204" pitchFamily="34" charset="0"/>
              <a:buChar char="•"/>
            </a:pPr>
            <a:r>
              <a:rPr lang="en-US" dirty="0"/>
              <a:t>We have become a multi-task society. Multi-tasking defeats focus and productivity.</a:t>
            </a:r>
          </a:p>
          <a:p>
            <a:pPr marL="285750" indent="-285750">
              <a:buFont typeface="Arial" panose="020B0604020202020204" pitchFamily="34" charset="0"/>
              <a:buChar char="•"/>
            </a:pPr>
            <a:r>
              <a:rPr lang="en-US" dirty="0"/>
              <a:t>Kanban helps us to stay focused to complete a task then pick up the next task in queue. Work is pulled in to workflow rather than being pushed in to it.</a:t>
            </a:r>
          </a:p>
          <a:p>
            <a:pPr marL="285750" indent="-285750">
              <a:buFont typeface="Arial" panose="020B0604020202020204" pitchFamily="34" charset="0"/>
              <a:buChar char="•"/>
            </a:pPr>
            <a:r>
              <a:rPr lang="en-US" dirty="0"/>
              <a:t>How much work can one person, or team, commit to in a given time period?</a:t>
            </a:r>
          </a:p>
          <a:p>
            <a:br>
              <a:rPr lang="en-US" dirty="0"/>
            </a:br>
            <a:r>
              <a:rPr lang="en-US" dirty="0"/>
              <a:t>WIP Limits</a:t>
            </a:r>
          </a:p>
          <a:p>
            <a:pPr marL="285750" indent="-285750">
              <a:buFont typeface="Arial" panose="020B0604020202020204" pitchFamily="34" charset="0"/>
              <a:buChar char="•"/>
            </a:pPr>
            <a:r>
              <a:rPr lang="en-US" dirty="0"/>
              <a:t>Start with where you are / what you do.</a:t>
            </a:r>
          </a:p>
          <a:p>
            <a:pPr marL="285750" indent="-285750">
              <a:buFont typeface="Arial" panose="020B0604020202020204" pitchFamily="34" charset="0"/>
              <a:buChar char="•"/>
            </a:pPr>
            <a:r>
              <a:rPr lang="en-US" dirty="0"/>
              <a:t>We tracked # Cards Crated / Finished to determine WIP</a:t>
            </a:r>
          </a:p>
          <a:p>
            <a:pPr marL="285750" indent="-285750">
              <a:buFont typeface="Arial" panose="020B0604020202020204" pitchFamily="34" charset="0"/>
              <a:buChar char="•"/>
            </a:pPr>
            <a:r>
              <a:rPr lang="en-US" dirty="0"/>
              <a:t>WIP Limits were established and are easily identified when exceeded.</a:t>
            </a:r>
          </a:p>
          <a:p>
            <a:pPr marL="285750" indent="-285750">
              <a:buFont typeface="Arial" panose="020B0604020202020204" pitchFamily="34" charset="0"/>
              <a:buChar char="•"/>
            </a:pPr>
            <a:endParaRPr lang="en-US" dirty="0"/>
          </a:p>
          <a:p>
            <a:r>
              <a:rPr lang="en-US" dirty="0"/>
              <a:t>      </a:t>
            </a:r>
            <a:br>
              <a:rPr lang="en-US" dirty="0"/>
            </a:br>
            <a:endParaRPr lang="en-US" dirty="0"/>
          </a:p>
        </p:txBody>
      </p:sp>
      <p:sp>
        <p:nvSpPr>
          <p:cNvPr id="4" name="Text Placeholder 3"/>
          <p:cNvSpPr>
            <a:spLocks noGrp="1"/>
          </p:cNvSpPr>
          <p:nvPr>
            <p:ph type="body" sz="quarter" idx="11"/>
          </p:nvPr>
        </p:nvSpPr>
        <p:spPr>
          <a:xfrm>
            <a:off x="561028" y="177553"/>
            <a:ext cx="7315200" cy="914400"/>
          </a:xfrm>
        </p:spPr>
        <p:txBody>
          <a:bodyPr/>
          <a:lstStyle/>
          <a:p>
            <a:r>
              <a:rPr lang="en-US" sz="3600" dirty="0"/>
              <a:t>Set &amp; Manage WIP</a:t>
            </a:r>
          </a:p>
        </p:txBody>
      </p:sp>
      <p:pic>
        <p:nvPicPr>
          <p:cNvPr id="9" name="Content Placeholder 8">
            <a:extLst>
              <a:ext uri="{FF2B5EF4-FFF2-40B4-BE49-F238E27FC236}">
                <a16:creationId xmlns:a16="http://schemas.microsoft.com/office/drawing/2014/main" id="{473444B6-E135-492E-AD14-5B1385136702}"/>
              </a:ext>
            </a:extLst>
          </p:cNvPr>
          <p:cNvPicPr>
            <a:picLocks noGrp="1" noChangeAspect="1"/>
          </p:cNvPicPr>
          <p:nvPr>
            <p:ph idx="1"/>
          </p:nvPr>
        </p:nvPicPr>
        <p:blipFill>
          <a:blip r:embed="rId3"/>
          <a:stretch>
            <a:fillRect/>
          </a:stretch>
        </p:blipFill>
        <p:spPr>
          <a:xfrm>
            <a:off x="339572" y="1017403"/>
            <a:ext cx="7315200" cy="2360549"/>
          </a:xfrm>
          <a:prstGeom prst="rect">
            <a:avLst/>
          </a:prstGeom>
        </p:spPr>
      </p:pic>
      <p:pic>
        <p:nvPicPr>
          <p:cNvPr id="17" name="Picture 16">
            <a:extLst>
              <a:ext uri="{FF2B5EF4-FFF2-40B4-BE49-F238E27FC236}">
                <a16:creationId xmlns:a16="http://schemas.microsoft.com/office/drawing/2014/main" id="{D07351CE-2B2A-479D-9B72-F2AB96427084}"/>
              </a:ext>
            </a:extLst>
          </p:cNvPr>
          <p:cNvPicPr>
            <a:picLocks noChangeAspect="1"/>
          </p:cNvPicPr>
          <p:nvPr/>
        </p:nvPicPr>
        <p:blipFill>
          <a:blip r:embed="rId4"/>
          <a:stretch>
            <a:fillRect/>
          </a:stretch>
        </p:blipFill>
        <p:spPr>
          <a:xfrm>
            <a:off x="339572" y="3747411"/>
            <a:ext cx="7749005" cy="598608"/>
          </a:xfrm>
          <a:prstGeom prst="rect">
            <a:avLst/>
          </a:prstGeom>
        </p:spPr>
      </p:pic>
      <p:pic>
        <p:nvPicPr>
          <p:cNvPr id="2" name="Picture 1">
            <a:extLst>
              <a:ext uri="{FF2B5EF4-FFF2-40B4-BE49-F238E27FC236}">
                <a16:creationId xmlns:a16="http://schemas.microsoft.com/office/drawing/2014/main" id="{2E882D15-6B1F-411D-A2AD-7585C9252E0B}"/>
              </a:ext>
            </a:extLst>
          </p:cNvPr>
          <p:cNvPicPr>
            <a:picLocks noChangeAspect="1"/>
          </p:cNvPicPr>
          <p:nvPr/>
        </p:nvPicPr>
        <p:blipFill>
          <a:blip r:embed="rId5"/>
          <a:stretch>
            <a:fillRect/>
          </a:stretch>
        </p:blipFill>
        <p:spPr>
          <a:xfrm>
            <a:off x="1375624" y="4814656"/>
            <a:ext cx="5676900" cy="762000"/>
          </a:xfrm>
          <a:prstGeom prst="rect">
            <a:avLst/>
          </a:prstGeom>
        </p:spPr>
      </p:pic>
    </p:spTree>
    <p:extLst>
      <p:ext uri="{BB962C8B-B14F-4D97-AF65-F5344CB8AC3E}">
        <p14:creationId xmlns:p14="http://schemas.microsoft.com/office/powerpoint/2010/main" val="250373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584707" y="177553"/>
            <a:ext cx="3400147" cy="6400799"/>
          </a:xfrm>
        </p:spPr>
        <p:txBody>
          <a:bodyPr/>
          <a:lstStyle/>
          <a:p>
            <a:r>
              <a:rPr lang="en-US" sz="1600" b="1" dirty="0"/>
              <a:t>Metrics | Measurement | Governance</a:t>
            </a:r>
          </a:p>
          <a:p>
            <a:endParaRPr lang="en-US" dirty="0"/>
          </a:p>
          <a:p>
            <a:r>
              <a:rPr lang="en-US" dirty="0"/>
              <a:t>Metrics &amp; Measurements</a:t>
            </a:r>
          </a:p>
          <a:p>
            <a:pPr marL="285750" indent="-285750">
              <a:buFont typeface="Arial" panose="020B0604020202020204" pitchFamily="34" charset="0"/>
              <a:buChar char="•"/>
            </a:pPr>
            <a:r>
              <a:rPr lang="en-US" dirty="0"/>
              <a:t>5 Day SLA: Maintenance</a:t>
            </a:r>
          </a:p>
          <a:p>
            <a:pPr marL="285750" indent="-285750">
              <a:buFont typeface="Arial" panose="020B0604020202020204" pitchFamily="34" charset="0"/>
              <a:buChar char="•"/>
            </a:pPr>
            <a:r>
              <a:rPr lang="en-US" dirty="0"/>
              <a:t>WIP Limits</a:t>
            </a:r>
          </a:p>
          <a:p>
            <a:pPr marL="285750" indent="-285750">
              <a:buFont typeface="Arial" panose="020B0604020202020204" pitchFamily="34" charset="0"/>
              <a:buChar char="•"/>
            </a:pPr>
            <a:r>
              <a:rPr lang="en-US" dirty="0"/>
              <a:t>Defects (re-work rate)</a:t>
            </a:r>
          </a:p>
          <a:p>
            <a:pPr marL="285750" indent="-285750">
              <a:buFont typeface="Arial" panose="020B0604020202020204" pitchFamily="34" charset="0"/>
              <a:buChar char="•"/>
            </a:pPr>
            <a:r>
              <a:rPr lang="en-US" dirty="0"/>
              <a:t>Throughput</a:t>
            </a:r>
          </a:p>
          <a:p>
            <a:pPr marL="285750" indent="-285750">
              <a:buFont typeface="Arial" panose="020B0604020202020204" pitchFamily="34" charset="0"/>
              <a:buChar char="•"/>
            </a:pPr>
            <a:r>
              <a:rPr lang="en-US" dirty="0"/>
              <a:t>Blocks / Resolution Time</a:t>
            </a:r>
          </a:p>
          <a:p>
            <a:pPr marL="285750" indent="-285750">
              <a:buFont typeface="Arial" panose="020B0604020202020204" pitchFamily="34" charset="0"/>
              <a:buChar char="•"/>
            </a:pPr>
            <a:r>
              <a:rPr lang="en-US" dirty="0"/>
              <a:t>Overdue Cards</a:t>
            </a:r>
          </a:p>
          <a:p>
            <a:endParaRPr lang="en-US" dirty="0"/>
          </a:p>
          <a:p>
            <a:r>
              <a:rPr lang="en-US" dirty="0"/>
              <a:t>Governance</a:t>
            </a:r>
          </a:p>
          <a:p>
            <a:pPr marL="285750" indent="-285750">
              <a:buFont typeface="Arial" panose="020B0604020202020204" pitchFamily="34" charset="0"/>
              <a:buChar char="•"/>
            </a:pPr>
            <a:r>
              <a:rPr lang="en-US" dirty="0"/>
              <a:t>Runtime Policies</a:t>
            </a:r>
          </a:p>
          <a:p>
            <a:pPr marL="285750" indent="-285750">
              <a:buFont typeface="Arial" panose="020B0604020202020204" pitchFamily="34" charset="0"/>
              <a:buChar char="•"/>
            </a:pPr>
            <a:r>
              <a:rPr lang="en-US" dirty="0"/>
              <a:t>Public Reports</a:t>
            </a:r>
          </a:p>
          <a:p>
            <a:pPr marL="285750" indent="-285750">
              <a:buFont typeface="Arial" panose="020B0604020202020204" pitchFamily="34" charset="0"/>
              <a:buChar char="•"/>
            </a:pPr>
            <a:r>
              <a:rPr lang="en-US" dirty="0"/>
              <a:t>Actionable Scorecards</a:t>
            </a:r>
          </a:p>
          <a:p>
            <a:pPr marL="285750" indent="-285750">
              <a:buFont typeface="Arial" panose="020B0604020202020204" pitchFamily="34" charset="0"/>
              <a:buChar char="•"/>
            </a:pPr>
            <a:r>
              <a:rPr lang="en-US" dirty="0"/>
              <a:t>Feedback Loops</a:t>
            </a:r>
          </a:p>
          <a:p>
            <a:endParaRPr lang="en-US" dirty="0"/>
          </a:p>
        </p:txBody>
      </p:sp>
      <p:sp>
        <p:nvSpPr>
          <p:cNvPr id="4" name="Text Placeholder 3"/>
          <p:cNvSpPr>
            <a:spLocks noGrp="1"/>
          </p:cNvSpPr>
          <p:nvPr>
            <p:ph type="body" sz="quarter" idx="11"/>
          </p:nvPr>
        </p:nvSpPr>
        <p:spPr>
          <a:xfrm>
            <a:off x="517364" y="201673"/>
            <a:ext cx="7315200" cy="914400"/>
          </a:xfrm>
        </p:spPr>
        <p:txBody>
          <a:bodyPr/>
          <a:lstStyle/>
          <a:p>
            <a:r>
              <a:rPr lang="en-US" sz="3600" dirty="0"/>
              <a:t>Improve &amp; Evolve</a:t>
            </a:r>
            <a:br>
              <a:rPr lang="en-US" sz="3600" dirty="0"/>
            </a:br>
            <a:endParaRPr lang="en-US" sz="3600" dirty="0"/>
          </a:p>
        </p:txBody>
      </p:sp>
      <p:pic>
        <p:nvPicPr>
          <p:cNvPr id="6" name="Picture 5">
            <a:extLst>
              <a:ext uri="{FF2B5EF4-FFF2-40B4-BE49-F238E27FC236}">
                <a16:creationId xmlns:a16="http://schemas.microsoft.com/office/drawing/2014/main" id="{C51BBF0A-B2CE-465B-83BC-9DDDECD940D4}"/>
              </a:ext>
            </a:extLst>
          </p:cNvPr>
          <p:cNvPicPr>
            <a:picLocks noChangeAspect="1"/>
          </p:cNvPicPr>
          <p:nvPr/>
        </p:nvPicPr>
        <p:blipFill>
          <a:blip r:embed="rId3"/>
          <a:stretch>
            <a:fillRect/>
          </a:stretch>
        </p:blipFill>
        <p:spPr>
          <a:xfrm>
            <a:off x="186431" y="1908699"/>
            <a:ext cx="7977067" cy="2381214"/>
          </a:xfrm>
          <a:prstGeom prst="rect">
            <a:avLst/>
          </a:prstGeom>
        </p:spPr>
      </p:pic>
    </p:spTree>
    <p:extLst>
      <p:ext uri="{BB962C8B-B14F-4D97-AF65-F5344CB8AC3E}">
        <p14:creationId xmlns:p14="http://schemas.microsoft.com/office/powerpoint/2010/main" val="1455876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Perceptions	</a:t>
            </a:r>
          </a:p>
        </p:txBody>
      </p:sp>
      <p:pic>
        <p:nvPicPr>
          <p:cNvPr id="8" name="Picture 7">
            <a:extLst>
              <a:ext uri="{FF2B5EF4-FFF2-40B4-BE49-F238E27FC236}">
                <a16:creationId xmlns:a16="http://schemas.microsoft.com/office/drawing/2014/main" id="{B024CD17-0A69-4E29-A2FF-BB294E81816E}"/>
              </a:ext>
            </a:extLst>
          </p:cNvPr>
          <p:cNvPicPr>
            <a:picLocks noChangeAspect="1"/>
          </p:cNvPicPr>
          <p:nvPr/>
        </p:nvPicPr>
        <p:blipFill>
          <a:blip r:embed="rId3"/>
          <a:stretch>
            <a:fillRect/>
          </a:stretch>
        </p:blipFill>
        <p:spPr>
          <a:xfrm>
            <a:off x="1680099" y="3798043"/>
            <a:ext cx="7902388" cy="2476868"/>
          </a:xfrm>
          <a:prstGeom prst="rect">
            <a:avLst/>
          </a:prstGeom>
        </p:spPr>
      </p:pic>
      <p:sp>
        <p:nvSpPr>
          <p:cNvPr id="12" name="Content Placeholder 11">
            <a:extLst>
              <a:ext uri="{FF2B5EF4-FFF2-40B4-BE49-F238E27FC236}">
                <a16:creationId xmlns:a16="http://schemas.microsoft.com/office/drawing/2014/main" id="{3D5F25DE-11CB-48FD-8F5C-C2C155069449}"/>
              </a:ext>
            </a:extLst>
          </p:cNvPr>
          <p:cNvSpPr>
            <a:spLocks noGrp="1"/>
          </p:cNvSpPr>
          <p:nvPr>
            <p:ph idx="1"/>
          </p:nvPr>
        </p:nvSpPr>
        <p:spPr>
          <a:xfrm>
            <a:off x="685800" y="1473694"/>
            <a:ext cx="10817352" cy="4241800"/>
          </a:xfrm>
        </p:spPr>
        <p:txBody>
          <a:bodyPr/>
          <a:lstStyle/>
          <a:p>
            <a:pPr marL="0" indent="0">
              <a:buNone/>
            </a:pPr>
            <a:r>
              <a:rPr lang="en-US" dirty="0"/>
              <a:t>PM: “Web Dev projects are ALWAYS late and over budget.”</a:t>
            </a:r>
          </a:p>
          <a:p>
            <a:pPr marL="0" indent="0">
              <a:buNone/>
            </a:pPr>
            <a:r>
              <a:rPr lang="en-US" dirty="0"/>
              <a:t>Developer: “Requirements are constantly changing and no one is managing scope.”</a:t>
            </a:r>
            <a:br>
              <a:rPr lang="en-US" dirty="0"/>
            </a:br>
            <a:r>
              <a:rPr lang="en-US" dirty="0"/>
              <a:t>Tester:  “We wouldn’t always be squeezed for time if the dev team unit tested before having us test. </a:t>
            </a:r>
          </a:p>
          <a:p>
            <a:pPr marL="0" indent="0">
              <a:buNone/>
            </a:pPr>
            <a:r>
              <a:rPr lang="en-US" dirty="0"/>
              <a:t>Late and over budget are pretty easy to track. The WHY is a bit trickier, yeah?</a:t>
            </a:r>
          </a:p>
          <a:p>
            <a:pPr marL="0" indent="0">
              <a:buNone/>
            </a:pPr>
            <a:endParaRPr lang="en-US" dirty="0"/>
          </a:p>
        </p:txBody>
      </p:sp>
    </p:spTree>
    <p:extLst>
      <p:ext uri="{BB962C8B-B14F-4D97-AF65-F5344CB8AC3E}">
        <p14:creationId xmlns:p14="http://schemas.microsoft.com/office/powerpoint/2010/main" val="177639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3112"/>
            <a:ext cx="10817352" cy="990600"/>
          </a:xfrm>
        </p:spPr>
        <p:txBody>
          <a:bodyPr>
            <a:normAutofit fontScale="90000"/>
          </a:bodyPr>
          <a:lstStyle/>
          <a:p>
            <a:r>
              <a:rPr lang="en-US" sz="4200" dirty="0"/>
              <a:t>Perceptions</a:t>
            </a:r>
            <a:br>
              <a:rPr lang="en-US" dirty="0"/>
            </a:br>
            <a:r>
              <a:rPr lang="en-US" dirty="0"/>
              <a:t>	</a:t>
            </a:r>
          </a:p>
        </p:txBody>
      </p:sp>
      <p:pic>
        <p:nvPicPr>
          <p:cNvPr id="13" name="Picture 12">
            <a:extLst>
              <a:ext uri="{FF2B5EF4-FFF2-40B4-BE49-F238E27FC236}">
                <a16:creationId xmlns:a16="http://schemas.microsoft.com/office/drawing/2014/main" id="{B57D6634-D84D-4A3F-BA62-CE9B50EF8EBE}"/>
              </a:ext>
            </a:extLst>
          </p:cNvPr>
          <p:cNvPicPr>
            <a:picLocks noChangeAspect="1"/>
          </p:cNvPicPr>
          <p:nvPr/>
        </p:nvPicPr>
        <p:blipFill>
          <a:blip r:embed="rId2"/>
          <a:stretch>
            <a:fillRect/>
          </a:stretch>
        </p:blipFill>
        <p:spPr>
          <a:xfrm>
            <a:off x="150792" y="2268520"/>
            <a:ext cx="11887368" cy="2474932"/>
          </a:xfrm>
          <a:prstGeom prst="rect">
            <a:avLst/>
          </a:prstGeom>
        </p:spPr>
      </p:pic>
      <p:sp>
        <p:nvSpPr>
          <p:cNvPr id="15" name="Rectangle 14">
            <a:extLst>
              <a:ext uri="{FF2B5EF4-FFF2-40B4-BE49-F238E27FC236}">
                <a16:creationId xmlns:a16="http://schemas.microsoft.com/office/drawing/2014/main" id="{5EAA5F07-DB94-4289-95AC-415A41EE3DA0}"/>
              </a:ext>
            </a:extLst>
          </p:cNvPr>
          <p:cNvSpPr/>
          <p:nvPr/>
        </p:nvSpPr>
        <p:spPr>
          <a:xfrm>
            <a:off x="216023" y="1539809"/>
            <a:ext cx="11688932" cy="461665"/>
          </a:xfrm>
          <a:prstGeom prst="rect">
            <a:avLst/>
          </a:prstGeom>
        </p:spPr>
        <p:txBody>
          <a:bodyPr wrap="square">
            <a:spAutoFit/>
          </a:bodyPr>
          <a:lstStyle/>
          <a:p>
            <a:r>
              <a:rPr lang="en-US" dirty="0">
                <a:solidFill>
                  <a:schemeClr val="bg1"/>
                </a:solidFill>
              </a:rPr>
              <a:t>Account Manager (looking only at due dates): “The email team is not meeting their SLA’s”</a:t>
            </a:r>
          </a:p>
        </p:txBody>
      </p:sp>
      <p:sp>
        <p:nvSpPr>
          <p:cNvPr id="16" name="Rectangle 15">
            <a:extLst>
              <a:ext uri="{FF2B5EF4-FFF2-40B4-BE49-F238E27FC236}">
                <a16:creationId xmlns:a16="http://schemas.microsoft.com/office/drawing/2014/main" id="{E2C392D9-BDF7-4307-BF1A-3FD22F9AF471}"/>
              </a:ext>
            </a:extLst>
          </p:cNvPr>
          <p:cNvSpPr/>
          <p:nvPr/>
        </p:nvSpPr>
        <p:spPr>
          <a:xfrm>
            <a:off x="340310" y="5005593"/>
            <a:ext cx="11697850" cy="830997"/>
          </a:xfrm>
          <a:prstGeom prst="rect">
            <a:avLst/>
          </a:prstGeom>
        </p:spPr>
        <p:txBody>
          <a:bodyPr wrap="square">
            <a:spAutoFit/>
          </a:bodyPr>
          <a:lstStyle/>
          <a:p>
            <a:r>
              <a:rPr lang="en-US" dirty="0">
                <a:solidFill>
                  <a:schemeClr val="bg1"/>
                </a:solidFill>
              </a:rPr>
              <a:t>Measurement says they are meeting the 5 day SLA – external approvals are taking way too long. Time to reset client expectations.</a:t>
            </a:r>
          </a:p>
        </p:txBody>
      </p:sp>
    </p:spTree>
    <p:extLst>
      <p:ext uri="{BB962C8B-B14F-4D97-AF65-F5344CB8AC3E}">
        <p14:creationId xmlns:p14="http://schemas.microsoft.com/office/powerpoint/2010/main" val="17315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3112"/>
            <a:ext cx="10817352" cy="990600"/>
          </a:xfrm>
        </p:spPr>
        <p:txBody>
          <a:bodyPr>
            <a:normAutofit fontScale="90000"/>
          </a:bodyPr>
          <a:lstStyle/>
          <a:p>
            <a:r>
              <a:rPr lang="en-US" sz="4200" dirty="0"/>
              <a:t>Gut Checks</a:t>
            </a:r>
            <a:br>
              <a:rPr lang="en-US" dirty="0"/>
            </a:br>
            <a:r>
              <a:rPr lang="en-US" dirty="0"/>
              <a:t>	</a:t>
            </a:r>
          </a:p>
        </p:txBody>
      </p:sp>
      <p:sp>
        <p:nvSpPr>
          <p:cNvPr id="15" name="Rectangle 14">
            <a:extLst>
              <a:ext uri="{FF2B5EF4-FFF2-40B4-BE49-F238E27FC236}">
                <a16:creationId xmlns:a16="http://schemas.microsoft.com/office/drawing/2014/main" id="{5EAA5F07-DB94-4289-95AC-415A41EE3DA0}"/>
              </a:ext>
            </a:extLst>
          </p:cNvPr>
          <p:cNvSpPr/>
          <p:nvPr/>
        </p:nvSpPr>
        <p:spPr>
          <a:xfrm>
            <a:off x="685800" y="1319702"/>
            <a:ext cx="9584925" cy="461665"/>
          </a:xfrm>
          <a:prstGeom prst="rect">
            <a:avLst/>
          </a:prstGeom>
        </p:spPr>
        <p:txBody>
          <a:bodyPr wrap="square">
            <a:spAutoFit/>
          </a:bodyPr>
          <a:lstStyle/>
          <a:p>
            <a:r>
              <a:rPr lang="en-US" dirty="0">
                <a:solidFill>
                  <a:schemeClr val="bg1"/>
                </a:solidFill>
              </a:rPr>
              <a:t>How are we performing against our WIP’s</a:t>
            </a:r>
          </a:p>
        </p:txBody>
      </p:sp>
      <p:pic>
        <p:nvPicPr>
          <p:cNvPr id="5" name="Picture 4">
            <a:extLst>
              <a:ext uri="{FF2B5EF4-FFF2-40B4-BE49-F238E27FC236}">
                <a16:creationId xmlns:a16="http://schemas.microsoft.com/office/drawing/2014/main" id="{ED434945-6912-4136-BA5B-5EE1A4F267AC}"/>
              </a:ext>
            </a:extLst>
          </p:cNvPr>
          <p:cNvPicPr>
            <a:picLocks noChangeAspect="1"/>
          </p:cNvPicPr>
          <p:nvPr/>
        </p:nvPicPr>
        <p:blipFill>
          <a:blip r:embed="rId3"/>
          <a:stretch>
            <a:fillRect/>
          </a:stretch>
        </p:blipFill>
        <p:spPr>
          <a:xfrm>
            <a:off x="0" y="2260688"/>
            <a:ext cx="12192000" cy="2993571"/>
          </a:xfrm>
          <a:prstGeom prst="rect">
            <a:avLst/>
          </a:prstGeom>
        </p:spPr>
      </p:pic>
    </p:spTree>
    <p:extLst>
      <p:ext uri="{BB962C8B-B14F-4D97-AF65-F5344CB8AC3E}">
        <p14:creationId xmlns:p14="http://schemas.microsoft.com/office/powerpoint/2010/main" val="289222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3112"/>
            <a:ext cx="10817352" cy="990600"/>
          </a:xfrm>
        </p:spPr>
        <p:txBody>
          <a:bodyPr>
            <a:normAutofit fontScale="90000"/>
          </a:bodyPr>
          <a:lstStyle/>
          <a:p>
            <a:r>
              <a:rPr lang="en-US" dirty="0"/>
              <a:t>Data Accessibility / Visibility</a:t>
            </a:r>
            <a:br>
              <a:rPr lang="en-US" dirty="0"/>
            </a:br>
            <a:r>
              <a:rPr lang="en-US" sz="2200" dirty="0"/>
              <a:t>Distribution of Work</a:t>
            </a:r>
          </a:p>
        </p:txBody>
      </p:sp>
      <p:sp>
        <p:nvSpPr>
          <p:cNvPr id="5" name="Rectangle 4">
            <a:extLst>
              <a:ext uri="{FF2B5EF4-FFF2-40B4-BE49-F238E27FC236}">
                <a16:creationId xmlns:a16="http://schemas.microsoft.com/office/drawing/2014/main" id="{A4FFD9F9-28D4-4287-BBBF-7CA0CBCB2679}"/>
              </a:ext>
            </a:extLst>
          </p:cNvPr>
          <p:cNvSpPr/>
          <p:nvPr/>
        </p:nvSpPr>
        <p:spPr>
          <a:xfrm>
            <a:off x="577049" y="4720123"/>
            <a:ext cx="11532093" cy="461665"/>
          </a:xfrm>
          <a:prstGeom prst="rect">
            <a:avLst/>
          </a:prstGeom>
        </p:spPr>
        <p:txBody>
          <a:bodyPr wrap="square">
            <a:spAutoFit/>
          </a:bodyPr>
          <a:lstStyle/>
          <a:p>
            <a:r>
              <a:rPr lang="en-US" dirty="0">
                <a:solidFill>
                  <a:schemeClr val="bg1"/>
                </a:solidFill>
              </a:rPr>
              <a:t> </a:t>
            </a:r>
          </a:p>
        </p:txBody>
      </p:sp>
      <p:sp>
        <p:nvSpPr>
          <p:cNvPr id="9" name="Rectangle 8">
            <a:extLst>
              <a:ext uri="{FF2B5EF4-FFF2-40B4-BE49-F238E27FC236}">
                <a16:creationId xmlns:a16="http://schemas.microsoft.com/office/drawing/2014/main" id="{F2E755B0-2F23-4ACF-891D-93ED3918E65B}"/>
              </a:ext>
            </a:extLst>
          </p:cNvPr>
          <p:cNvSpPr/>
          <p:nvPr/>
        </p:nvSpPr>
        <p:spPr>
          <a:xfrm>
            <a:off x="917707" y="1834371"/>
            <a:ext cx="1790042" cy="461665"/>
          </a:xfrm>
          <a:prstGeom prst="rect">
            <a:avLst/>
          </a:prstGeom>
        </p:spPr>
        <p:txBody>
          <a:bodyPr wrap="none">
            <a:spAutoFit/>
          </a:bodyPr>
          <a:lstStyle/>
          <a:p>
            <a:r>
              <a:rPr lang="en-US" dirty="0">
                <a:solidFill>
                  <a:schemeClr val="bg1"/>
                </a:solidFill>
              </a:rPr>
              <a:t>Active Cards </a:t>
            </a:r>
          </a:p>
        </p:txBody>
      </p:sp>
      <p:sp>
        <p:nvSpPr>
          <p:cNvPr id="10" name="Rectangle 9">
            <a:extLst>
              <a:ext uri="{FF2B5EF4-FFF2-40B4-BE49-F238E27FC236}">
                <a16:creationId xmlns:a16="http://schemas.microsoft.com/office/drawing/2014/main" id="{9B53E3F3-8EA8-436E-9786-C478FE5C6781}"/>
              </a:ext>
            </a:extLst>
          </p:cNvPr>
          <p:cNvSpPr/>
          <p:nvPr/>
        </p:nvSpPr>
        <p:spPr>
          <a:xfrm>
            <a:off x="6094476" y="1818865"/>
            <a:ext cx="1922129" cy="461665"/>
          </a:xfrm>
          <a:prstGeom prst="rect">
            <a:avLst/>
          </a:prstGeom>
        </p:spPr>
        <p:txBody>
          <a:bodyPr wrap="none">
            <a:spAutoFit/>
          </a:bodyPr>
          <a:lstStyle/>
          <a:p>
            <a:r>
              <a:rPr lang="en-US" dirty="0">
                <a:solidFill>
                  <a:schemeClr val="bg1"/>
                </a:solidFill>
              </a:rPr>
              <a:t>Blocked Cards</a:t>
            </a:r>
          </a:p>
        </p:txBody>
      </p:sp>
      <p:pic>
        <p:nvPicPr>
          <p:cNvPr id="6" name="Picture 5">
            <a:extLst>
              <a:ext uri="{FF2B5EF4-FFF2-40B4-BE49-F238E27FC236}">
                <a16:creationId xmlns:a16="http://schemas.microsoft.com/office/drawing/2014/main" id="{8BFEB169-2F68-489A-B30F-30BD8583FFC3}"/>
              </a:ext>
            </a:extLst>
          </p:cNvPr>
          <p:cNvPicPr>
            <a:picLocks noChangeAspect="1"/>
          </p:cNvPicPr>
          <p:nvPr/>
        </p:nvPicPr>
        <p:blipFill>
          <a:blip r:embed="rId3"/>
          <a:stretch>
            <a:fillRect/>
          </a:stretch>
        </p:blipFill>
        <p:spPr>
          <a:xfrm>
            <a:off x="6094476" y="2334491"/>
            <a:ext cx="5324238" cy="3164920"/>
          </a:xfrm>
          <a:prstGeom prst="rect">
            <a:avLst/>
          </a:prstGeom>
        </p:spPr>
      </p:pic>
      <p:pic>
        <p:nvPicPr>
          <p:cNvPr id="3" name="Picture 2">
            <a:extLst>
              <a:ext uri="{FF2B5EF4-FFF2-40B4-BE49-F238E27FC236}">
                <a16:creationId xmlns:a16="http://schemas.microsoft.com/office/drawing/2014/main" id="{060F7099-BD76-4809-8E62-BAFD52C04D6C}"/>
              </a:ext>
            </a:extLst>
          </p:cNvPr>
          <p:cNvPicPr>
            <a:picLocks noChangeAspect="1"/>
          </p:cNvPicPr>
          <p:nvPr/>
        </p:nvPicPr>
        <p:blipFill>
          <a:blip r:embed="rId4"/>
          <a:stretch>
            <a:fillRect/>
          </a:stretch>
        </p:blipFill>
        <p:spPr>
          <a:xfrm>
            <a:off x="717748" y="2334491"/>
            <a:ext cx="4943304" cy="3164920"/>
          </a:xfrm>
          <a:prstGeom prst="rect">
            <a:avLst/>
          </a:prstGeom>
        </p:spPr>
      </p:pic>
    </p:spTree>
    <p:extLst>
      <p:ext uri="{BB962C8B-B14F-4D97-AF65-F5344CB8AC3E}">
        <p14:creationId xmlns:p14="http://schemas.microsoft.com/office/powerpoint/2010/main" val="3549668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3112"/>
            <a:ext cx="10817352" cy="990600"/>
          </a:xfrm>
        </p:spPr>
        <p:txBody>
          <a:bodyPr>
            <a:normAutofit fontScale="90000"/>
          </a:bodyPr>
          <a:lstStyle/>
          <a:p>
            <a:r>
              <a:rPr lang="en-US" dirty="0"/>
              <a:t>Kanbanize Standardization </a:t>
            </a:r>
            <a:br>
              <a:rPr lang="en-US" dirty="0"/>
            </a:br>
            <a:r>
              <a:rPr lang="en-US" sz="2200" dirty="0"/>
              <a:t>For Quality</a:t>
            </a:r>
          </a:p>
        </p:txBody>
      </p:sp>
      <p:sp>
        <p:nvSpPr>
          <p:cNvPr id="5" name="Rectangle 4">
            <a:extLst>
              <a:ext uri="{FF2B5EF4-FFF2-40B4-BE49-F238E27FC236}">
                <a16:creationId xmlns:a16="http://schemas.microsoft.com/office/drawing/2014/main" id="{A4FFD9F9-28D4-4287-BBBF-7CA0CBCB2679}"/>
              </a:ext>
            </a:extLst>
          </p:cNvPr>
          <p:cNvSpPr/>
          <p:nvPr/>
        </p:nvSpPr>
        <p:spPr>
          <a:xfrm>
            <a:off x="577049" y="4720123"/>
            <a:ext cx="11532093" cy="461665"/>
          </a:xfrm>
          <a:prstGeom prst="rect">
            <a:avLst/>
          </a:prstGeom>
        </p:spPr>
        <p:txBody>
          <a:bodyPr wrap="square">
            <a:spAutoFit/>
          </a:bodyPr>
          <a:lstStyle/>
          <a:p>
            <a:r>
              <a:rPr lang="en-US" dirty="0">
                <a:solidFill>
                  <a:schemeClr val="bg1"/>
                </a:solidFill>
              </a:rPr>
              <a:t> </a:t>
            </a:r>
          </a:p>
        </p:txBody>
      </p:sp>
      <p:sp>
        <p:nvSpPr>
          <p:cNvPr id="11" name="Rectangle 10">
            <a:extLst>
              <a:ext uri="{FF2B5EF4-FFF2-40B4-BE49-F238E27FC236}">
                <a16:creationId xmlns:a16="http://schemas.microsoft.com/office/drawing/2014/main" id="{5A757961-A8E0-46C3-87A5-BBC1DD704761}"/>
              </a:ext>
            </a:extLst>
          </p:cNvPr>
          <p:cNvSpPr/>
          <p:nvPr/>
        </p:nvSpPr>
        <p:spPr>
          <a:xfrm>
            <a:off x="685798" y="1820199"/>
            <a:ext cx="6123375" cy="3416320"/>
          </a:xfrm>
          <a:prstGeom prst="rect">
            <a:avLst/>
          </a:prstGeom>
        </p:spPr>
        <p:txBody>
          <a:bodyPr wrap="square">
            <a:spAutoFit/>
          </a:bodyPr>
          <a:lstStyle/>
          <a:p>
            <a:pPr marL="342900" indent="-342900">
              <a:buFont typeface="Arial" panose="020B0604020202020204" pitchFamily="34" charset="0"/>
              <a:buChar char="•"/>
            </a:pPr>
            <a:r>
              <a:rPr lang="en-US" dirty="0">
                <a:solidFill>
                  <a:schemeClr val="bg1"/>
                </a:solidFill>
              </a:rPr>
              <a:t>Template Types: Checklists</a:t>
            </a:r>
          </a:p>
          <a:p>
            <a:pPr marL="342900" indent="-342900">
              <a:buFont typeface="Arial" panose="020B0604020202020204" pitchFamily="34" charset="0"/>
              <a:buChar char="•"/>
            </a:pPr>
            <a:r>
              <a:rPr lang="en-US" dirty="0">
                <a:solidFill>
                  <a:schemeClr val="bg1"/>
                </a:solidFill>
              </a:rPr>
              <a:t>Runtime Policies:</a:t>
            </a:r>
          </a:p>
          <a:p>
            <a:pPr marL="342900" indent="-342900">
              <a:buFont typeface="Wingdings" panose="05000000000000000000" pitchFamily="2" charset="2"/>
              <a:buChar char="ü"/>
            </a:pPr>
            <a:r>
              <a:rPr lang="en-US" dirty="0">
                <a:solidFill>
                  <a:schemeClr val="bg1"/>
                </a:solidFill>
              </a:rPr>
              <a:t>Recurring Cards: Retainer, Delivery Planning</a:t>
            </a:r>
          </a:p>
          <a:p>
            <a:pPr marL="342900" indent="-342900">
              <a:buFont typeface="Wingdings" panose="05000000000000000000" pitchFamily="2" charset="2"/>
              <a:buChar char="ü"/>
            </a:pPr>
            <a:r>
              <a:rPr lang="en-US" dirty="0">
                <a:solidFill>
                  <a:schemeClr val="bg1"/>
                </a:solidFill>
              </a:rPr>
              <a:t>IFTTT: Notifications, Process Kick-Off</a:t>
            </a:r>
          </a:p>
          <a:p>
            <a:pPr marL="342900" indent="-342900">
              <a:buFont typeface="Wingdings" panose="05000000000000000000" pitchFamily="2" charset="2"/>
              <a:buChar char="ü"/>
            </a:pPr>
            <a:r>
              <a:rPr lang="en-US" dirty="0">
                <a:solidFill>
                  <a:schemeClr val="bg1"/>
                </a:solidFill>
              </a:rPr>
              <a:t>Card Management: Blocks, WIP Overrides</a:t>
            </a:r>
          </a:p>
          <a:p>
            <a:pPr marL="342900" indent="-342900">
              <a:buFont typeface="Arial" panose="020B0604020202020204" pitchFamily="34" charset="0"/>
              <a:buChar char="•"/>
            </a:pPr>
            <a:r>
              <a:rPr lang="en-US" dirty="0">
                <a:solidFill>
                  <a:schemeClr val="bg1"/>
                </a:solidFill>
              </a:rPr>
              <a:t>Custom Fields: Used for Metrics</a:t>
            </a:r>
          </a:p>
          <a:p>
            <a:pPr marL="342900" indent="-342900">
              <a:buFont typeface="Arial" panose="020B0604020202020204" pitchFamily="34" charset="0"/>
              <a:buChar char="•"/>
            </a:pPr>
            <a:endParaRPr lang="en-US" dirty="0">
              <a:solidFill>
                <a:schemeClr val="bg1"/>
              </a:solidFill>
            </a:endParaRPr>
          </a:p>
          <a:p>
            <a:endParaRPr lang="en-US" dirty="0">
              <a:solidFill>
                <a:schemeClr val="bg1"/>
              </a:solidFill>
            </a:endParaRPr>
          </a:p>
          <a:p>
            <a:pPr marL="342900" indent="-342900">
              <a:buFont typeface="Wingdings" panose="05000000000000000000" pitchFamily="2" charset="2"/>
              <a:buChar char="ü"/>
            </a:pPr>
            <a:endParaRPr lang="en-US" dirty="0">
              <a:solidFill>
                <a:schemeClr val="bg1"/>
              </a:solidFill>
            </a:endParaRPr>
          </a:p>
        </p:txBody>
      </p:sp>
      <p:pic>
        <p:nvPicPr>
          <p:cNvPr id="8" name="Picture 7">
            <a:extLst>
              <a:ext uri="{FF2B5EF4-FFF2-40B4-BE49-F238E27FC236}">
                <a16:creationId xmlns:a16="http://schemas.microsoft.com/office/drawing/2014/main" id="{80AC8921-0E4D-47B3-8F42-BEC26A8E5C43}"/>
              </a:ext>
            </a:extLst>
          </p:cNvPr>
          <p:cNvPicPr>
            <a:picLocks noChangeAspect="1"/>
          </p:cNvPicPr>
          <p:nvPr/>
        </p:nvPicPr>
        <p:blipFill>
          <a:blip r:embed="rId3"/>
          <a:stretch>
            <a:fillRect/>
          </a:stretch>
        </p:blipFill>
        <p:spPr>
          <a:xfrm>
            <a:off x="685798" y="4320073"/>
            <a:ext cx="2072914" cy="916446"/>
          </a:xfrm>
          <a:prstGeom prst="rect">
            <a:avLst/>
          </a:prstGeom>
        </p:spPr>
      </p:pic>
      <p:pic>
        <p:nvPicPr>
          <p:cNvPr id="9" name="Picture 8">
            <a:extLst>
              <a:ext uri="{FF2B5EF4-FFF2-40B4-BE49-F238E27FC236}">
                <a16:creationId xmlns:a16="http://schemas.microsoft.com/office/drawing/2014/main" id="{BD2B26F1-4AFD-44F7-BF76-7A0627C05CC6}"/>
              </a:ext>
            </a:extLst>
          </p:cNvPr>
          <p:cNvPicPr>
            <a:picLocks noChangeAspect="1"/>
          </p:cNvPicPr>
          <p:nvPr/>
        </p:nvPicPr>
        <p:blipFill>
          <a:blip r:embed="rId4"/>
          <a:stretch>
            <a:fillRect/>
          </a:stretch>
        </p:blipFill>
        <p:spPr>
          <a:xfrm>
            <a:off x="2867461" y="4320073"/>
            <a:ext cx="5068946" cy="1223314"/>
          </a:xfrm>
          <a:prstGeom prst="rect">
            <a:avLst/>
          </a:prstGeom>
        </p:spPr>
      </p:pic>
      <p:pic>
        <p:nvPicPr>
          <p:cNvPr id="3" name="Picture 2">
            <a:extLst>
              <a:ext uri="{FF2B5EF4-FFF2-40B4-BE49-F238E27FC236}">
                <a16:creationId xmlns:a16="http://schemas.microsoft.com/office/drawing/2014/main" id="{DBCC8961-1A96-4E3A-904D-005BD7F07494}"/>
              </a:ext>
            </a:extLst>
          </p:cNvPr>
          <p:cNvPicPr>
            <a:picLocks noChangeAspect="1"/>
          </p:cNvPicPr>
          <p:nvPr/>
        </p:nvPicPr>
        <p:blipFill>
          <a:blip r:embed="rId5"/>
          <a:stretch>
            <a:fillRect/>
          </a:stretch>
        </p:blipFill>
        <p:spPr>
          <a:xfrm>
            <a:off x="8098724" y="1268412"/>
            <a:ext cx="1924050" cy="4267200"/>
          </a:xfrm>
          <a:prstGeom prst="rect">
            <a:avLst/>
          </a:prstGeom>
        </p:spPr>
      </p:pic>
    </p:spTree>
    <p:extLst>
      <p:ext uri="{BB962C8B-B14F-4D97-AF65-F5344CB8AC3E}">
        <p14:creationId xmlns:p14="http://schemas.microsoft.com/office/powerpoint/2010/main" val="158335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3112"/>
            <a:ext cx="10817352" cy="990600"/>
          </a:xfrm>
        </p:spPr>
        <p:txBody>
          <a:bodyPr>
            <a:normAutofit fontScale="90000"/>
          </a:bodyPr>
          <a:lstStyle/>
          <a:p>
            <a:r>
              <a:rPr lang="en-US" dirty="0"/>
              <a:t>Kanbanize Standardization </a:t>
            </a:r>
            <a:br>
              <a:rPr lang="en-US" dirty="0"/>
            </a:br>
            <a:r>
              <a:rPr lang="en-US" sz="2200" dirty="0"/>
              <a:t>For Quality</a:t>
            </a:r>
            <a:br>
              <a:rPr lang="en-US" sz="2200" dirty="0"/>
            </a:br>
            <a:endParaRPr lang="en-US" sz="2200" dirty="0"/>
          </a:p>
        </p:txBody>
      </p:sp>
      <p:sp>
        <p:nvSpPr>
          <p:cNvPr id="5" name="Rectangle 4">
            <a:extLst>
              <a:ext uri="{FF2B5EF4-FFF2-40B4-BE49-F238E27FC236}">
                <a16:creationId xmlns:a16="http://schemas.microsoft.com/office/drawing/2014/main" id="{A4FFD9F9-28D4-4287-BBBF-7CA0CBCB2679}"/>
              </a:ext>
            </a:extLst>
          </p:cNvPr>
          <p:cNvSpPr/>
          <p:nvPr/>
        </p:nvSpPr>
        <p:spPr>
          <a:xfrm>
            <a:off x="577049" y="4720123"/>
            <a:ext cx="11532093" cy="461665"/>
          </a:xfrm>
          <a:prstGeom prst="rect">
            <a:avLst/>
          </a:prstGeom>
        </p:spPr>
        <p:txBody>
          <a:bodyPr wrap="square">
            <a:spAutoFit/>
          </a:bodyPr>
          <a:lstStyle/>
          <a:p>
            <a:r>
              <a:rPr lang="en-US" dirty="0">
                <a:solidFill>
                  <a:schemeClr val="bg1"/>
                </a:solidFill>
              </a:rPr>
              <a:t> </a:t>
            </a:r>
          </a:p>
        </p:txBody>
      </p:sp>
      <p:pic>
        <p:nvPicPr>
          <p:cNvPr id="3" name="Picture 2">
            <a:extLst>
              <a:ext uri="{FF2B5EF4-FFF2-40B4-BE49-F238E27FC236}">
                <a16:creationId xmlns:a16="http://schemas.microsoft.com/office/drawing/2014/main" id="{6A18DE5C-924C-4077-B3DD-92300BB88E8D}"/>
              </a:ext>
            </a:extLst>
          </p:cNvPr>
          <p:cNvPicPr>
            <a:picLocks noChangeAspect="1"/>
          </p:cNvPicPr>
          <p:nvPr/>
        </p:nvPicPr>
        <p:blipFill>
          <a:blip r:embed="rId3"/>
          <a:stretch>
            <a:fillRect/>
          </a:stretch>
        </p:blipFill>
        <p:spPr>
          <a:xfrm>
            <a:off x="1384023" y="1708562"/>
            <a:ext cx="8435837" cy="4983029"/>
          </a:xfrm>
          <a:prstGeom prst="rect">
            <a:avLst/>
          </a:prstGeom>
        </p:spPr>
      </p:pic>
    </p:spTree>
    <p:extLst>
      <p:ext uri="{BB962C8B-B14F-4D97-AF65-F5344CB8AC3E}">
        <p14:creationId xmlns:p14="http://schemas.microsoft.com/office/powerpoint/2010/main" val="311811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Kanban?</a:t>
            </a:r>
          </a:p>
        </p:txBody>
      </p:sp>
      <p:sp>
        <p:nvSpPr>
          <p:cNvPr id="7" name="Content Placeholder 6">
            <a:extLst>
              <a:ext uri="{FF2B5EF4-FFF2-40B4-BE49-F238E27FC236}">
                <a16:creationId xmlns:a16="http://schemas.microsoft.com/office/drawing/2014/main" id="{DD6F2A01-1E3E-40F2-957E-09FFCD98CD0C}"/>
              </a:ext>
            </a:extLst>
          </p:cNvPr>
          <p:cNvSpPr>
            <a:spLocks noGrp="1"/>
          </p:cNvSpPr>
          <p:nvPr>
            <p:ph idx="1"/>
          </p:nvPr>
        </p:nvSpPr>
        <p:spPr>
          <a:xfrm>
            <a:off x="685800" y="1828800"/>
            <a:ext cx="10817352" cy="4241800"/>
          </a:xfrm>
        </p:spPr>
        <p:txBody>
          <a:bodyPr>
            <a:normAutofit/>
          </a:bodyPr>
          <a:lstStyle/>
          <a:p>
            <a:r>
              <a:rPr lang="en-US" dirty="0"/>
              <a:t>Wik</a:t>
            </a:r>
            <a:r>
              <a:rPr lang="en-US" sz="2000" dirty="0"/>
              <a:t>ipedia says “</a:t>
            </a:r>
            <a:r>
              <a:rPr lang="en-US" sz="2000" b="1" dirty="0"/>
              <a:t>Kanban</a:t>
            </a:r>
            <a:r>
              <a:rPr lang="en-US" sz="2000" dirty="0"/>
              <a:t> is a method for </a:t>
            </a:r>
            <a:r>
              <a:rPr lang="en-US" sz="2000" i="1" dirty="0"/>
              <a:t>visualizing the flow of work</a:t>
            </a:r>
            <a:r>
              <a:rPr lang="en-US" sz="2000" dirty="0"/>
              <a:t>, in order to balance demand with available capacity and spot bottlenecks. Work items are visualized to give participants a </a:t>
            </a:r>
            <a:r>
              <a:rPr lang="en-US" sz="2000" i="1" dirty="0"/>
              <a:t>view of progress and process</a:t>
            </a:r>
            <a:r>
              <a:rPr lang="en-US" sz="2000" dirty="0"/>
              <a:t>, from start to finish. Team members </a:t>
            </a:r>
            <a:r>
              <a:rPr lang="en-US" sz="2000" i="1" dirty="0"/>
              <a:t>pull work as capacity permits, rather than work being pushed into the process when requested</a:t>
            </a:r>
            <a:r>
              <a:rPr lang="en-US" sz="2000" dirty="0"/>
              <a:t>.”</a:t>
            </a:r>
          </a:p>
          <a:p>
            <a:pPr marL="7937" indent="0">
              <a:buNone/>
            </a:pPr>
            <a:endParaRPr lang="en-US" dirty="0"/>
          </a:p>
          <a:p>
            <a:endParaRPr lang="en-US" dirty="0"/>
          </a:p>
        </p:txBody>
      </p:sp>
      <p:pic>
        <p:nvPicPr>
          <p:cNvPr id="3" name="Picture 2">
            <a:extLst>
              <a:ext uri="{FF2B5EF4-FFF2-40B4-BE49-F238E27FC236}">
                <a16:creationId xmlns:a16="http://schemas.microsoft.com/office/drawing/2014/main" id="{16D73727-7277-4251-9863-0075104F26CF}"/>
              </a:ext>
            </a:extLst>
          </p:cNvPr>
          <p:cNvPicPr>
            <a:picLocks noChangeAspect="1"/>
          </p:cNvPicPr>
          <p:nvPr/>
        </p:nvPicPr>
        <p:blipFill>
          <a:blip r:embed="rId3"/>
          <a:stretch>
            <a:fillRect/>
          </a:stretch>
        </p:blipFill>
        <p:spPr>
          <a:xfrm>
            <a:off x="6538359" y="3027286"/>
            <a:ext cx="2409451" cy="3511118"/>
          </a:xfrm>
          <a:prstGeom prst="rect">
            <a:avLst/>
          </a:prstGeom>
        </p:spPr>
      </p:pic>
    </p:spTree>
    <p:extLst>
      <p:ext uri="{BB962C8B-B14F-4D97-AF65-F5344CB8AC3E}">
        <p14:creationId xmlns:p14="http://schemas.microsoft.com/office/powerpoint/2010/main" val="17368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3112"/>
            <a:ext cx="10817352" cy="990600"/>
          </a:xfrm>
        </p:spPr>
        <p:txBody>
          <a:bodyPr>
            <a:normAutofit fontScale="90000"/>
          </a:bodyPr>
          <a:lstStyle/>
          <a:p>
            <a:r>
              <a:rPr lang="en-US" dirty="0"/>
              <a:t>Kanbanize Standardization </a:t>
            </a:r>
            <a:br>
              <a:rPr lang="en-US" dirty="0"/>
            </a:br>
            <a:r>
              <a:rPr lang="en-US" sz="2200" dirty="0"/>
              <a:t>For Quality</a:t>
            </a:r>
            <a:br>
              <a:rPr lang="en-US" sz="2200" dirty="0"/>
            </a:br>
            <a:endParaRPr lang="en-US" sz="2200" dirty="0"/>
          </a:p>
        </p:txBody>
      </p:sp>
      <p:sp>
        <p:nvSpPr>
          <p:cNvPr id="5" name="Rectangle 4">
            <a:extLst>
              <a:ext uri="{FF2B5EF4-FFF2-40B4-BE49-F238E27FC236}">
                <a16:creationId xmlns:a16="http://schemas.microsoft.com/office/drawing/2014/main" id="{A4FFD9F9-28D4-4287-BBBF-7CA0CBCB2679}"/>
              </a:ext>
            </a:extLst>
          </p:cNvPr>
          <p:cNvSpPr/>
          <p:nvPr/>
        </p:nvSpPr>
        <p:spPr>
          <a:xfrm>
            <a:off x="577049" y="4720123"/>
            <a:ext cx="11532093" cy="461665"/>
          </a:xfrm>
          <a:prstGeom prst="rect">
            <a:avLst/>
          </a:prstGeom>
        </p:spPr>
        <p:txBody>
          <a:bodyPr wrap="square">
            <a:spAutoFit/>
          </a:bodyPr>
          <a:lstStyle/>
          <a:p>
            <a:r>
              <a:rPr lang="en-US" dirty="0">
                <a:solidFill>
                  <a:schemeClr val="bg1"/>
                </a:solidFill>
              </a:rPr>
              <a:t> </a:t>
            </a:r>
          </a:p>
        </p:txBody>
      </p:sp>
      <p:pic>
        <p:nvPicPr>
          <p:cNvPr id="6" name="Picture 5">
            <a:extLst>
              <a:ext uri="{FF2B5EF4-FFF2-40B4-BE49-F238E27FC236}">
                <a16:creationId xmlns:a16="http://schemas.microsoft.com/office/drawing/2014/main" id="{74C2C3AB-4ADD-46A2-A77F-DB3F5C3F550D}"/>
              </a:ext>
            </a:extLst>
          </p:cNvPr>
          <p:cNvPicPr>
            <a:picLocks noChangeAspect="1"/>
          </p:cNvPicPr>
          <p:nvPr/>
        </p:nvPicPr>
        <p:blipFill>
          <a:blip r:embed="rId3"/>
          <a:stretch>
            <a:fillRect/>
          </a:stretch>
        </p:blipFill>
        <p:spPr>
          <a:xfrm>
            <a:off x="934376" y="2173430"/>
            <a:ext cx="9598094" cy="3008358"/>
          </a:xfrm>
          <a:prstGeom prst="rect">
            <a:avLst/>
          </a:prstGeom>
        </p:spPr>
      </p:pic>
    </p:spTree>
    <p:extLst>
      <p:ext uri="{BB962C8B-B14F-4D97-AF65-F5344CB8AC3E}">
        <p14:creationId xmlns:p14="http://schemas.microsoft.com/office/powerpoint/2010/main" val="1887073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Kanban: Operational Execution</a:t>
            </a:r>
            <a:br>
              <a:rPr lang="en-US" dirty="0"/>
            </a:br>
            <a:r>
              <a:rPr lang="en-US" sz="2400" dirty="0"/>
              <a:t>Feedback Loops</a:t>
            </a:r>
            <a:endParaRPr lang="en-US" dirty="0"/>
          </a:p>
        </p:txBody>
      </p:sp>
      <p:pic>
        <p:nvPicPr>
          <p:cNvPr id="5" name="Content Placeholder 4">
            <a:extLst>
              <a:ext uri="{FF2B5EF4-FFF2-40B4-BE49-F238E27FC236}">
                <a16:creationId xmlns:a16="http://schemas.microsoft.com/office/drawing/2014/main" id="{1FB8FFBA-1FD5-409F-9113-6EBB6AC6F7F7}"/>
              </a:ext>
            </a:extLst>
          </p:cNvPr>
          <p:cNvPicPr>
            <a:picLocks noGrp="1" noChangeAspect="1"/>
          </p:cNvPicPr>
          <p:nvPr>
            <p:ph idx="1"/>
          </p:nvPr>
        </p:nvPicPr>
        <p:blipFill>
          <a:blip r:embed="rId3"/>
          <a:stretch>
            <a:fillRect/>
          </a:stretch>
        </p:blipFill>
        <p:spPr>
          <a:xfrm>
            <a:off x="1281034" y="1940387"/>
            <a:ext cx="9076340" cy="4241800"/>
          </a:xfrm>
          <a:prstGeom prst="rect">
            <a:avLst/>
          </a:prstGeom>
        </p:spPr>
      </p:pic>
    </p:spTree>
    <p:extLst>
      <p:ext uri="{BB962C8B-B14F-4D97-AF65-F5344CB8AC3E}">
        <p14:creationId xmlns:p14="http://schemas.microsoft.com/office/powerpoint/2010/main" val="2705072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Goal: Quality!</a:t>
            </a:r>
          </a:p>
        </p:txBody>
      </p:sp>
      <p:sp>
        <p:nvSpPr>
          <p:cNvPr id="7" name="Content Placeholder 6">
            <a:extLst>
              <a:ext uri="{FF2B5EF4-FFF2-40B4-BE49-F238E27FC236}">
                <a16:creationId xmlns:a16="http://schemas.microsoft.com/office/drawing/2014/main" id="{DD6F2A01-1E3E-40F2-957E-09FFCD98CD0C}"/>
              </a:ext>
            </a:extLst>
          </p:cNvPr>
          <p:cNvSpPr>
            <a:spLocks noGrp="1"/>
          </p:cNvSpPr>
          <p:nvPr>
            <p:ph idx="1"/>
          </p:nvPr>
        </p:nvSpPr>
        <p:spPr>
          <a:xfrm>
            <a:off x="685800" y="1828800"/>
            <a:ext cx="10817352" cy="4241800"/>
          </a:xfrm>
        </p:spPr>
        <p:txBody>
          <a:bodyPr>
            <a:normAutofit fontScale="85000" lnSpcReduction="10000"/>
          </a:bodyPr>
          <a:lstStyle/>
          <a:p>
            <a:pPr marL="7937" indent="0" algn="ctr">
              <a:buNone/>
            </a:pPr>
            <a:r>
              <a:rPr lang="en-US" b="1" dirty="0"/>
              <a:t>Three Deep Quality Policy</a:t>
            </a:r>
          </a:p>
          <a:p>
            <a:pPr marL="7937" indent="0" algn="ctr">
              <a:buNone/>
            </a:pPr>
            <a:endParaRPr lang="en-US" b="1" dirty="0"/>
          </a:p>
          <a:p>
            <a:pPr marL="7937" indent="0">
              <a:buNone/>
            </a:pPr>
            <a:r>
              <a:rPr lang="en-US" dirty="0"/>
              <a:t>Quality is our internal and external customers' perception of the negotiated value of Three Deep’s work.</a:t>
            </a:r>
          </a:p>
          <a:p>
            <a:pPr marL="7937" indent="0" algn="ctr">
              <a:buNone/>
            </a:pPr>
            <a:endParaRPr lang="en-US" dirty="0"/>
          </a:p>
          <a:p>
            <a:pPr marL="7937" indent="0">
              <a:buNone/>
            </a:pPr>
            <a:endParaRPr lang="en-US" dirty="0"/>
          </a:p>
          <a:p>
            <a:pPr marL="342900" indent="-342900">
              <a:buAutoNum type="arabicPeriod"/>
            </a:pPr>
            <a:r>
              <a:rPr lang="en-US" sz="2100" dirty="0"/>
              <a:t>Quality has many characteristics, aspects, and dimensions. Organizationally we have to align on the fact that quality is simply a </a:t>
            </a:r>
            <a:r>
              <a:rPr lang="en-US" sz="2100" b="1" dirty="0"/>
              <a:t>measure of satisfaction</a:t>
            </a:r>
            <a:r>
              <a:rPr lang="en-US" sz="2100" dirty="0"/>
              <a:t>. </a:t>
            </a:r>
            <a:br>
              <a:rPr lang="en-US" sz="2100" dirty="0"/>
            </a:br>
            <a:endParaRPr lang="en-US" sz="2100" dirty="0"/>
          </a:p>
          <a:p>
            <a:pPr marL="342900" indent="-342900">
              <a:buAutoNum type="arabicPeriod"/>
            </a:pPr>
            <a:r>
              <a:rPr lang="en-US" sz="2100" dirty="0"/>
              <a:t>Develop and execute processes that are defined and measurable.</a:t>
            </a:r>
            <a:br>
              <a:rPr lang="en-US" sz="2100" dirty="0"/>
            </a:br>
            <a:endParaRPr lang="en-US" sz="2100" dirty="0"/>
          </a:p>
          <a:p>
            <a:pPr marL="342900" lvl="0" indent="-342900">
              <a:buFontTx/>
              <a:buAutoNum type="arabicPeriod"/>
            </a:pPr>
            <a:r>
              <a:rPr lang="en-US" sz="2100" dirty="0"/>
              <a:t>Hold each other accountable for continued quality improvement.</a:t>
            </a:r>
          </a:p>
          <a:p>
            <a:pPr marL="342900" lvl="0" indent="-342900">
              <a:buFontTx/>
              <a:buAutoNum type="arabicPeriod"/>
            </a:pPr>
            <a:endParaRPr lang="en-US" sz="2100" dirty="0"/>
          </a:p>
          <a:p>
            <a:pPr marL="342900" lvl="0" indent="-342900">
              <a:buFontTx/>
              <a:buAutoNum type="arabicPeriod"/>
            </a:pPr>
            <a:r>
              <a:rPr lang="en-US" sz="2100" dirty="0"/>
              <a:t>Strive for the highest level of satisfaction by </a:t>
            </a:r>
            <a:r>
              <a:rPr lang="en-US" sz="2100" b="1" dirty="0"/>
              <a:t>being accountable to upstream and downstream effects</a:t>
            </a:r>
            <a:r>
              <a:rPr lang="en-US" sz="2100" dirty="0"/>
              <a:t> and by </a:t>
            </a:r>
            <a:r>
              <a:rPr lang="en-US" sz="2100" b="1" dirty="0"/>
              <a:t>managing and challenging quality at every touch point.</a:t>
            </a:r>
            <a:endParaRPr lang="en-US" sz="2100" dirty="0"/>
          </a:p>
          <a:p>
            <a:pPr marL="7937" indent="0">
              <a:buNone/>
            </a:pPr>
            <a:endParaRPr lang="en-US" dirty="0"/>
          </a:p>
        </p:txBody>
      </p:sp>
    </p:spTree>
    <p:extLst>
      <p:ext uri="{BB962C8B-B14F-4D97-AF65-F5344CB8AC3E}">
        <p14:creationId xmlns:p14="http://schemas.microsoft.com/office/powerpoint/2010/main" val="352205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a:t>Question &amp; Answer</a:t>
            </a:r>
          </a:p>
        </p:txBody>
      </p:sp>
    </p:spTree>
    <p:extLst>
      <p:ext uri="{BB962C8B-B14F-4D97-AF65-F5344CB8AC3E}">
        <p14:creationId xmlns:p14="http://schemas.microsoft.com/office/powerpoint/2010/main" val="32539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Familiar?</a:t>
            </a:r>
          </a:p>
        </p:txBody>
      </p:sp>
      <p:pic>
        <p:nvPicPr>
          <p:cNvPr id="5" name="Content Placeholder 4">
            <a:extLst>
              <a:ext uri="{FF2B5EF4-FFF2-40B4-BE49-F238E27FC236}">
                <a16:creationId xmlns:a16="http://schemas.microsoft.com/office/drawing/2014/main" id="{A8F67CFD-C94E-4885-85B5-A22316AE5FA3}"/>
              </a:ext>
            </a:extLst>
          </p:cNvPr>
          <p:cNvPicPr>
            <a:picLocks noGrp="1" noChangeAspect="1"/>
          </p:cNvPicPr>
          <p:nvPr>
            <p:ph idx="1"/>
          </p:nvPr>
        </p:nvPicPr>
        <p:blipFill>
          <a:blip r:embed="rId2"/>
          <a:stretch>
            <a:fillRect/>
          </a:stretch>
        </p:blipFill>
        <p:spPr>
          <a:xfrm>
            <a:off x="3123712" y="1828800"/>
            <a:ext cx="5941400" cy="4241800"/>
          </a:xfrm>
        </p:spPr>
      </p:pic>
    </p:spTree>
    <p:extLst>
      <p:ext uri="{BB962C8B-B14F-4D97-AF65-F5344CB8AC3E}">
        <p14:creationId xmlns:p14="http://schemas.microsoft.com/office/powerpoint/2010/main" val="69464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Reading</a:t>
            </a:r>
          </a:p>
        </p:txBody>
      </p:sp>
      <p:pic>
        <p:nvPicPr>
          <p:cNvPr id="7" name="Content Placeholder 6">
            <a:extLst>
              <a:ext uri="{FF2B5EF4-FFF2-40B4-BE49-F238E27FC236}">
                <a16:creationId xmlns:a16="http://schemas.microsoft.com/office/drawing/2014/main" id="{3C1D771C-C7A9-4242-A8D0-53ACE46E395F}"/>
              </a:ext>
            </a:extLst>
          </p:cNvPr>
          <p:cNvPicPr>
            <a:picLocks noGrp="1" noChangeAspect="1"/>
          </p:cNvPicPr>
          <p:nvPr>
            <p:ph idx="1"/>
          </p:nvPr>
        </p:nvPicPr>
        <p:blipFill>
          <a:blip r:embed="rId3"/>
          <a:stretch>
            <a:fillRect/>
          </a:stretch>
        </p:blipFill>
        <p:spPr>
          <a:xfrm>
            <a:off x="4376483" y="1828800"/>
            <a:ext cx="3435858" cy="4241800"/>
          </a:xfrm>
        </p:spPr>
      </p:pic>
    </p:spTree>
    <p:extLst>
      <p:ext uri="{BB962C8B-B14F-4D97-AF65-F5344CB8AC3E}">
        <p14:creationId xmlns:p14="http://schemas.microsoft.com/office/powerpoint/2010/main" val="151737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Kanbanize?</a:t>
            </a:r>
          </a:p>
        </p:txBody>
      </p:sp>
      <p:sp>
        <p:nvSpPr>
          <p:cNvPr id="7" name="Content Placeholder 6">
            <a:extLst>
              <a:ext uri="{FF2B5EF4-FFF2-40B4-BE49-F238E27FC236}">
                <a16:creationId xmlns:a16="http://schemas.microsoft.com/office/drawing/2014/main" id="{DD6F2A01-1E3E-40F2-957E-09FFCD98CD0C}"/>
              </a:ext>
            </a:extLst>
          </p:cNvPr>
          <p:cNvSpPr>
            <a:spLocks noGrp="1"/>
          </p:cNvSpPr>
          <p:nvPr>
            <p:ph idx="1"/>
          </p:nvPr>
        </p:nvSpPr>
        <p:spPr>
          <a:xfrm>
            <a:off x="685800" y="1828800"/>
            <a:ext cx="10817352" cy="4241800"/>
          </a:xfrm>
        </p:spPr>
        <p:txBody>
          <a:bodyPr>
            <a:normAutofit/>
          </a:bodyPr>
          <a:lstStyle/>
          <a:p>
            <a:pPr marL="7937" indent="0">
              <a:buNone/>
            </a:pPr>
            <a:r>
              <a:rPr lang="en-US" dirty="0"/>
              <a:t>It is an inexpensive and fully customizable tools that provides the base Kanban principle framework. Oh yeah, and the analytics engine within the tool is awesome!</a:t>
            </a:r>
          </a:p>
          <a:p>
            <a:pPr marL="7937" indent="0">
              <a:buNone/>
            </a:pPr>
            <a:endParaRPr lang="en-US" dirty="0"/>
          </a:p>
          <a:p>
            <a:pPr marL="7937" indent="0">
              <a:buNone/>
            </a:pPr>
            <a:r>
              <a:rPr lang="en-US" dirty="0"/>
              <a:t>Using Kanbanize to implement and manage our interpretation of Kanban has significantly helped us achieve traction with our operational quality initiatives.</a:t>
            </a:r>
          </a:p>
          <a:p>
            <a:pPr marL="7937" indent="0">
              <a:buNone/>
            </a:pPr>
            <a:endParaRPr lang="en-US" dirty="0"/>
          </a:p>
          <a:p>
            <a:pPr marL="7937" indent="0">
              <a:buNone/>
            </a:pPr>
            <a:endParaRPr lang="en-US" dirty="0"/>
          </a:p>
          <a:p>
            <a:pPr marL="7937" indent="0">
              <a:buNone/>
            </a:pPr>
            <a:endParaRPr lang="en-US" dirty="0"/>
          </a:p>
        </p:txBody>
      </p:sp>
    </p:spTree>
    <p:extLst>
      <p:ext uri="{BB962C8B-B14F-4D97-AF65-F5344CB8AC3E}">
        <p14:creationId xmlns:p14="http://schemas.microsoft.com/office/powerpoint/2010/main" val="34669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Goal: Quality!</a:t>
            </a:r>
          </a:p>
        </p:txBody>
      </p:sp>
      <p:sp>
        <p:nvSpPr>
          <p:cNvPr id="7" name="Content Placeholder 6">
            <a:extLst>
              <a:ext uri="{FF2B5EF4-FFF2-40B4-BE49-F238E27FC236}">
                <a16:creationId xmlns:a16="http://schemas.microsoft.com/office/drawing/2014/main" id="{DD6F2A01-1E3E-40F2-957E-09FFCD98CD0C}"/>
              </a:ext>
            </a:extLst>
          </p:cNvPr>
          <p:cNvSpPr>
            <a:spLocks noGrp="1"/>
          </p:cNvSpPr>
          <p:nvPr>
            <p:ph idx="1"/>
          </p:nvPr>
        </p:nvSpPr>
        <p:spPr>
          <a:xfrm>
            <a:off x="685800" y="1828800"/>
            <a:ext cx="10817352" cy="4241800"/>
          </a:xfrm>
        </p:spPr>
        <p:txBody>
          <a:bodyPr>
            <a:normAutofit fontScale="85000" lnSpcReduction="10000"/>
          </a:bodyPr>
          <a:lstStyle/>
          <a:p>
            <a:pPr marL="7937" indent="0" algn="ctr">
              <a:buNone/>
            </a:pPr>
            <a:r>
              <a:rPr lang="en-US" b="1" dirty="0"/>
              <a:t>Three Deep Quality Policy</a:t>
            </a:r>
          </a:p>
          <a:p>
            <a:pPr marL="7937" indent="0" algn="ctr">
              <a:buNone/>
            </a:pPr>
            <a:endParaRPr lang="en-US" b="1" dirty="0"/>
          </a:p>
          <a:p>
            <a:pPr marL="7937" indent="0">
              <a:buNone/>
            </a:pPr>
            <a:r>
              <a:rPr lang="en-US" dirty="0"/>
              <a:t>Quality is our internal and external customers' perception of the negotiated value of Three Deep’s work.</a:t>
            </a:r>
          </a:p>
          <a:p>
            <a:pPr marL="7937" indent="0" algn="ctr">
              <a:buNone/>
            </a:pPr>
            <a:endParaRPr lang="en-US" dirty="0"/>
          </a:p>
          <a:p>
            <a:pPr marL="7937" indent="0">
              <a:buNone/>
            </a:pPr>
            <a:endParaRPr lang="en-US" dirty="0"/>
          </a:p>
          <a:p>
            <a:pPr marL="342900" indent="-342900">
              <a:buAutoNum type="arabicPeriod"/>
            </a:pPr>
            <a:r>
              <a:rPr lang="en-US" sz="2100" dirty="0"/>
              <a:t>Quality has many characteristics, aspects, and dimensions. Organizationally we have to align on the fact that quality is simply a </a:t>
            </a:r>
            <a:r>
              <a:rPr lang="en-US" sz="2100" b="1" dirty="0"/>
              <a:t>measure of satisfaction</a:t>
            </a:r>
            <a:r>
              <a:rPr lang="en-US" sz="2100" dirty="0"/>
              <a:t>. </a:t>
            </a:r>
            <a:br>
              <a:rPr lang="en-US" sz="2100" dirty="0"/>
            </a:br>
            <a:endParaRPr lang="en-US" sz="2100" dirty="0"/>
          </a:p>
          <a:p>
            <a:pPr marL="342900" indent="-342900">
              <a:buAutoNum type="arabicPeriod"/>
            </a:pPr>
            <a:r>
              <a:rPr lang="en-US" sz="2100" dirty="0"/>
              <a:t>Develop and execute processes that are defined and measurable.</a:t>
            </a:r>
            <a:br>
              <a:rPr lang="en-US" sz="2100" dirty="0"/>
            </a:br>
            <a:endParaRPr lang="en-US" sz="2100" dirty="0"/>
          </a:p>
          <a:p>
            <a:pPr marL="342900" lvl="0" indent="-342900">
              <a:buFontTx/>
              <a:buAutoNum type="arabicPeriod"/>
            </a:pPr>
            <a:r>
              <a:rPr lang="en-US" sz="2100" dirty="0"/>
              <a:t>Hold each other accountable for continued quality improvement.</a:t>
            </a:r>
          </a:p>
          <a:p>
            <a:pPr marL="342900" lvl="0" indent="-342900">
              <a:buFontTx/>
              <a:buAutoNum type="arabicPeriod"/>
            </a:pPr>
            <a:endParaRPr lang="en-US" sz="2100" dirty="0"/>
          </a:p>
          <a:p>
            <a:pPr marL="342900" lvl="0" indent="-342900">
              <a:buFontTx/>
              <a:buAutoNum type="arabicPeriod"/>
            </a:pPr>
            <a:r>
              <a:rPr lang="en-US" sz="2100" dirty="0"/>
              <a:t>Strive for the highest level of satisfaction by </a:t>
            </a:r>
            <a:r>
              <a:rPr lang="en-US" sz="2100" b="1" dirty="0"/>
              <a:t>being accountable to upstream and downstream effects</a:t>
            </a:r>
            <a:r>
              <a:rPr lang="en-US" sz="2100" dirty="0"/>
              <a:t> and by </a:t>
            </a:r>
            <a:r>
              <a:rPr lang="en-US" sz="2100" b="1" dirty="0"/>
              <a:t>managing and challenging quality at every touch point.</a:t>
            </a:r>
            <a:endParaRPr lang="en-US" sz="2100" dirty="0"/>
          </a:p>
          <a:p>
            <a:pPr marL="7937" indent="0">
              <a:buNone/>
            </a:pPr>
            <a:endParaRPr lang="en-US" dirty="0"/>
          </a:p>
        </p:txBody>
      </p:sp>
    </p:spTree>
    <p:extLst>
      <p:ext uri="{BB962C8B-B14F-4D97-AF65-F5344CB8AC3E}">
        <p14:creationId xmlns:p14="http://schemas.microsoft.com/office/powerpoint/2010/main" val="405113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7" name="Content Placeholder 6">
            <a:extLst>
              <a:ext uri="{FF2B5EF4-FFF2-40B4-BE49-F238E27FC236}">
                <a16:creationId xmlns:a16="http://schemas.microsoft.com/office/drawing/2014/main" id="{DD6F2A01-1E3E-40F2-957E-09FFCD98CD0C}"/>
              </a:ext>
            </a:extLst>
          </p:cNvPr>
          <p:cNvSpPr>
            <a:spLocks noGrp="1"/>
          </p:cNvSpPr>
          <p:nvPr>
            <p:ph idx="1"/>
          </p:nvPr>
        </p:nvSpPr>
        <p:spPr>
          <a:xfrm>
            <a:off x="685800" y="1828800"/>
            <a:ext cx="10817352" cy="4241800"/>
          </a:xfrm>
        </p:spPr>
        <p:txBody>
          <a:bodyPr>
            <a:normAutofit/>
          </a:bodyPr>
          <a:lstStyle/>
          <a:p>
            <a:pPr marL="7937" indent="0">
              <a:buNone/>
            </a:pPr>
            <a:endParaRPr lang="en-US" dirty="0"/>
          </a:p>
          <a:p>
            <a:pPr marL="7937" lvl="0" indent="0">
              <a:buNone/>
            </a:pPr>
            <a:r>
              <a:rPr lang="en-US" dirty="0"/>
              <a:t>Kanban Core Practices:</a:t>
            </a:r>
          </a:p>
          <a:p>
            <a:pPr lvl="0"/>
            <a:r>
              <a:rPr lang="en-US" dirty="0"/>
              <a:t>Visualize Your Work</a:t>
            </a:r>
          </a:p>
          <a:p>
            <a:pPr lvl="0"/>
            <a:r>
              <a:rPr lang="en-US" dirty="0"/>
              <a:t>Manage Work Flow &amp; Limit WIP (Work In Progress)</a:t>
            </a:r>
          </a:p>
          <a:p>
            <a:pPr lvl="0"/>
            <a:r>
              <a:rPr lang="en-US" dirty="0"/>
              <a:t>Set Explicit Policies</a:t>
            </a:r>
          </a:p>
          <a:p>
            <a:pPr lvl="0"/>
            <a:r>
              <a:rPr lang="en-US" dirty="0"/>
              <a:t>Improve &amp; Evolve</a:t>
            </a:r>
          </a:p>
          <a:p>
            <a:pPr lvl="0"/>
            <a:r>
              <a:rPr lang="en-US" dirty="0"/>
              <a:t>Examples</a:t>
            </a:r>
          </a:p>
          <a:p>
            <a:pPr lvl="0"/>
            <a:r>
              <a:rPr lang="en-US" dirty="0"/>
              <a:t>Q&amp;A</a:t>
            </a:r>
          </a:p>
          <a:p>
            <a:pPr lvl="0"/>
            <a:endParaRPr lang="en-US" dirty="0"/>
          </a:p>
          <a:p>
            <a:endParaRPr lang="en-US" dirty="0"/>
          </a:p>
        </p:txBody>
      </p:sp>
    </p:spTree>
    <p:extLst>
      <p:ext uri="{BB962C8B-B14F-4D97-AF65-F5344CB8AC3E}">
        <p14:creationId xmlns:p14="http://schemas.microsoft.com/office/powerpoint/2010/main" val="394044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584707" y="177553"/>
            <a:ext cx="3400147" cy="6400799"/>
          </a:xfrm>
        </p:spPr>
        <p:txBody>
          <a:bodyPr/>
          <a:lstStyle/>
          <a:p>
            <a:r>
              <a:rPr lang="en-US" dirty="0"/>
              <a:t>Yeah, we tried this too.</a:t>
            </a:r>
          </a:p>
          <a:p>
            <a:endParaRPr lang="en-US" dirty="0"/>
          </a:p>
          <a:p>
            <a:r>
              <a:rPr lang="en-US" dirty="0"/>
              <a:t>Issues:</a:t>
            </a:r>
          </a:p>
          <a:p>
            <a:pPr marL="285750" indent="-285750">
              <a:buFont typeface="Arial" panose="020B0604020202020204" pitchFamily="34" charset="0"/>
              <a:buChar char="•"/>
            </a:pPr>
            <a:r>
              <a:rPr lang="en-US" dirty="0"/>
              <a:t>It worked ok (when everyone was in the office).</a:t>
            </a:r>
          </a:p>
          <a:p>
            <a:pPr marL="285750" indent="-285750">
              <a:buFont typeface="Arial" panose="020B0604020202020204" pitchFamily="34" charset="0"/>
              <a:buChar char="•"/>
            </a:pPr>
            <a:r>
              <a:rPr lang="en-US" dirty="0"/>
              <a:t>Post-Its were moved once a day, at best.</a:t>
            </a:r>
          </a:p>
          <a:p>
            <a:pPr marL="285750" indent="-285750">
              <a:buFont typeface="Arial" panose="020B0604020202020204" pitchFamily="34" charset="0"/>
              <a:buChar char="•"/>
            </a:pPr>
            <a:r>
              <a:rPr lang="en-US" dirty="0"/>
              <a:t>Grouping, or categorizing cards was difficult.</a:t>
            </a:r>
          </a:p>
          <a:p>
            <a:pPr marL="285750" indent="-285750">
              <a:buFont typeface="Arial" panose="020B0604020202020204" pitchFamily="34" charset="0"/>
              <a:buChar char="•"/>
            </a:pPr>
            <a:r>
              <a:rPr lang="en-US" dirty="0"/>
              <a:t>No task assignment. Who is doing the work?</a:t>
            </a:r>
          </a:p>
          <a:p>
            <a:pPr marL="285750" indent="-285750">
              <a:buFont typeface="Arial" panose="020B0604020202020204" pitchFamily="34" charset="0"/>
              <a:buChar char="•"/>
            </a:pPr>
            <a:r>
              <a:rPr lang="en-US" dirty="0"/>
              <a:t>Reverse order / Bug fix visibility</a:t>
            </a:r>
          </a:p>
          <a:p>
            <a:pPr marL="285750" indent="-285750">
              <a:buFont typeface="Arial" panose="020B0604020202020204" pitchFamily="34" charset="0"/>
              <a:buChar char="•"/>
            </a:pPr>
            <a:r>
              <a:rPr lang="en-US" dirty="0"/>
              <a:t>The sticky stuff doesn’t last forever – falling cards</a:t>
            </a:r>
          </a:p>
          <a:p>
            <a:pPr marL="285750" indent="-285750">
              <a:buFont typeface="Arial" panose="020B0604020202020204" pitchFamily="34" charset="0"/>
              <a:buChar char="•"/>
            </a:pPr>
            <a:r>
              <a:rPr lang="en-US" dirty="0"/>
              <a:t>Cross-functional teams.</a:t>
            </a:r>
          </a:p>
          <a:p>
            <a:br>
              <a:rPr lang="en-US" dirty="0"/>
            </a:br>
            <a:endParaRPr lang="en-US" dirty="0"/>
          </a:p>
        </p:txBody>
      </p:sp>
      <p:sp>
        <p:nvSpPr>
          <p:cNvPr id="4" name="Text Placeholder 3"/>
          <p:cNvSpPr>
            <a:spLocks noGrp="1"/>
          </p:cNvSpPr>
          <p:nvPr>
            <p:ph type="body" sz="quarter" idx="11"/>
          </p:nvPr>
        </p:nvSpPr>
        <p:spPr/>
        <p:txBody>
          <a:bodyPr/>
          <a:lstStyle/>
          <a:p>
            <a:r>
              <a:rPr lang="en-US" sz="3600" dirty="0"/>
              <a:t>Visualize Your Work</a:t>
            </a:r>
          </a:p>
        </p:txBody>
      </p:sp>
      <p:pic>
        <p:nvPicPr>
          <p:cNvPr id="8" name="Content Placeholder 7">
            <a:extLst>
              <a:ext uri="{FF2B5EF4-FFF2-40B4-BE49-F238E27FC236}">
                <a16:creationId xmlns:a16="http://schemas.microsoft.com/office/drawing/2014/main" id="{A91325ED-9B09-47B8-B6AF-5D21E805C6F9}"/>
              </a:ext>
            </a:extLst>
          </p:cNvPr>
          <p:cNvPicPr>
            <a:picLocks noGrp="1" noChangeAspect="1"/>
          </p:cNvPicPr>
          <p:nvPr>
            <p:ph idx="1"/>
          </p:nvPr>
        </p:nvPicPr>
        <p:blipFill>
          <a:blip r:embed="rId3"/>
          <a:stretch>
            <a:fillRect/>
          </a:stretch>
        </p:blipFill>
        <p:spPr>
          <a:xfrm>
            <a:off x="1108969" y="2124260"/>
            <a:ext cx="6096000" cy="3486150"/>
          </a:xfrm>
        </p:spPr>
      </p:pic>
    </p:spTree>
    <p:extLst>
      <p:ext uri="{BB962C8B-B14F-4D97-AF65-F5344CB8AC3E}">
        <p14:creationId xmlns:p14="http://schemas.microsoft.com/office/powerpoint/2010/main" val="212520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584707" y="177553"/>
            <a:ext cx="3400147" cy="6400799"/>
          </a:xfrm>
        </p:spPr>
        <p:txBody>
          <a:bodyPr/>
          <a:lstStyle/>
          <a:p>
            <a:r>
              <a:rPr lang="en-US" dirty="0"/>
              <a:t>Kanbanize to the rescue.</a:t>
            </a:r>
          </a:p>
          <a:p>
            <a:endParaRPr lang="en-US" dirty="0"/>
          </a:p>
          <a:p>
            <a:r>
              <a:rPr lang="en-US" dirty="0"/>
              <a:t>Benefits:</a:t>
            </a:r>
          </a:p>
          <a:p>
            <a:pPr marL="285750" indent="-285750">
              <a:buFont typeface="Arial" panose="020B0604020202020204" pitchFamily="34" charset="0"/>
              <a:buChar char="•"/>
            </a:pPr>
            <a:r>
              <a:rPr lang="en-US" dirty="0"/>
              <a:t>A digital board, accessed from anywhere.</a:t>
            </a:r>
          </a:p>
          <a:p>
            <a:pPr marL="285750" indent="-285750">
              <a:buFont typeface="Arial" panose="020B0604020202020204" pitchFamily="34" charset="0"/>
              <a:buChar char="•"/>
            </a:pPr>
            <a:r>
              <a:rPr lang="en-US" dirty="0"/>
              <a:t>Cards assigned to individuals and moved as work is completed.</a:t>
            </a:r>
          </a:p>
          <a:p>
            <a:pPr marL="285750" indent="-285750">
              <a:buFont typeface="Arial" panose="020B0604020202020204" pitchFamily="34" charset="0"/>
              <a:buChar char="•"/>
            </a:pPr>
            <a:r>
              <a:rPr lang="en-US" dirty="0"/>
              <a:t>Grouping, or categorizing cards by delivery team, account, project, work type, etc.</a:t>
            </a:r>
          </a:p>
          <a:p>
            <a:pPr marL="285750" indent="-285750">
              <a:buFont typeface="Arial" panose="020B0604020202020204" pitchFamily="34" charset="0"/>
              <a:buChar char="•"/>
            </a:pPr>
            <a:r>
              <a:rPr lang="en-US" dirty="0"/>
              <a:t>Easily move cards forward,  backwards, or to another board (with historical tracking).</a:t>
            </a:r>
          </a:p>
          <a:p>
            <a:pPr marL="285750" indent="-285750">
              <a:buFont typeface="Arial" panose="020B0604020202020204" pitchFamily="34" charset="0"/>
              <a:buChar char="•"/>
            </a:pPr>
            <a:r>
              <a:rPr lang="en-US" dirty="0"/>
              <a:t>Notifications upon card movement.</a:t>
            </a:r>
          </a:p>
          <a:p>
            <a:pPr marL="285750" indent="-285750">
              <a:buFont typeface="Arial" panose="020B0604020202020204" pitchFamily="34" charset="0"/>
              <a:buChar char="•"/>
            </a:pPr>
            <a:r>
              <a:rPr lang="en-US" dirty="0"/>
              <a:t>All work is visible.</a:t>
            </a:r>
          </a:p>
          <a:p>
            <a:br>
              <a:rPr lang="en-US" dirty="0"/>
            </a:br>
            <a:endParaRPr lang="en-US" dirty="0"/>
          </a:p>
        </p:txBody>
      </p:sp>
      <p:sp>
        <p:nvSpPr>
          <p:cNvPr id="4" name="Text Placeholder 3"/>
          <p:cNvSpPr>
            <a:spLocks noGrp="1"/>
          </p:cNvSpPr>
          <p:nvPr>
            <p:ph type="body" sz="quarter" idx="11"/>
          </p:nvPr>
        </p:nvSpPr>
        <p:spPr/>
        <p:txBody>
          <a:bodyPr/>
          <a:lstStyle/>
          <a:p>
            <a:r>
              <a:rPr lang="en-US" sz="3600" dirty="0"/>
              <a:t>Visualize Your Work</a:t>
            </a:r>
          </a:p>
        </p:txBody>
      </p:sp>
      <p:pic>
        <p:nvPicPr>
          <p:cNvPr id="14" name="Picture 13">
            <a:extLst>
              <a:ext uri="{FF2B5EF4-FFF2-40B4-BE49-F238E27FC236}">
                <a16:creationId xmlns:a16="http://schemas.microsoft.com/office/drawing/2014/main" id="{8209CBB1-E34A-478D-9387-B8E314C1D04C}"/>
              </a:ext>
            </a:extLst>
          </p:cNvPr>
          <p:cNvPicPr>
            <a:picLocks noChangeAspect="1"/>
          </p:cNvPicPr>
          <p:nvPr/>
        </p:nvPicPr>
        <p:blipFill>
          <a:blip r:embed="rId3"/>
          <a:stretch>
            <a:fillRect/>
          </a:stretch>
        </p:blipFill>
        <p:spPr>
          <a:xfrm>
            <a:off x="797927" y="2175029"/>
            <a:ext cx="6621493" cy="3620055"/>
          </a:xfrm>
          <a:prstGeom prst="rect">
            <a:avLst/>
          </a:prstGeom>
        </p:spPr>
      </p:pic>
    </p:spTree>
    <p:extLst>
      <p:ext uri="{BB962C8B-B14F-4D97-AF65-F5344CB8AC3E}">
        <p14:creationId xmlns:p14="http://schemas.microsoft.com/office/powerpoint/2010/main" val="2408838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ree Deep">
  <a:themeElements>
    <a:clrScheme name="Three Deep">
      <a:dk1>
        <a:srgbClr val="006DB6"/>
      </a:dk1>
      <a:lt1>
        <a:srgbClr val="FFFFFF"/>
      </a:lt1>
      <a:dk2>
        <a:srgbClr val="193853"/>
      </a:dk2>
      <a:lt2>
        <a:srgbClr val="F4F5F5"/>
      </a:lt2>
      <a:accent1>
        <a:srgbClr val="3F4D55"/>
      </a:accent1>
      <a:accent2>
        <a:srgbClr val="9FC73B"/>
      </a:accent2>
      <a:accent3>
        <a:srgbClr val="2F1B3F"/>
      </a:accent3>
      <a:accent4>
        <a:srgbClr val="FF961E"/>
      </a:accent4>
      <a:accent5>
        <a:srgbClr val="FFFFFF"/>
      </a:accent5>
      <a:accent6>
        <a:srgbClr val="A0CDC4"/>
      </a:accent6>
      <a:hlink>
        <a:srgbClr val="006DB6"/>
      </a:hlink>
      <a:folHlink>
        <a:srgbClr val="006DB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11362</TotalTime>
  <Words>1230</Words>
  <Application>Microsoft Office PowerPoint</Application>
  <PresentationFormat>Widescreen</PresentationFormat>
  <Paragraphs>167</Paragraphs>
  <Slides>23</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Source Sans Pro Semibold</vt:lpstr>
      <vt:lpstr>Source Sans Pro Black</vt:lpstr>
      <vt:lpstr>Source Sans Pro Light</vt:lpstr>
      <vt:lpstr>Wingdings</vt:lpstr>
      <vt:lpstr>Arial</vt:lpstr>
      <vt:lpstr>Calibri</vt:lpstr>
      <vt:lpstr>Source Sans Pro</vt:lpstr>
      <vt:lpstr>Three Deep</vt:lpstr>
      <vt:lpstr>Kanban For Quality Management</vt:lpstr>
      <vt:lpstr>What is Kanban?</vt:lpstr>
      <vt:lpstr>Sound Familiar?</vt:lpstr>
      <vt:lpstr>Recommended Reading</vt:lpstr>
      <vt:lpstr>Why Kanbanize?</vt:lpstr>
      <vt:lpstr>End Goal: Quality!</vt:lpstr>
      <vt:lpstr>Agenda</vt:lpstr>
      <vt:lpstr>PowerPoint Presentation</vt:lpstr>
      <vt:lpstr>PowerPoint Presentation</vt:lpstr>
      <vt:lpstr>PowerPoint Presentation</vt:lpstr>
      <vt:lpstr>PowerPoint Presentation</vt:lpstr>
      <vt:lpstr>PowerPoint Presentation</vt:lpstr>
      <vt:lpstr>PowerPoint Presentation</vt:lpstr>
      <vt:lpstr>Perceptions </vt:lpstr>
      <vt:lpstr>Perceptions  </vt:lpstr>
      <vt:lpstr>Gut Checks  </vt:lpstr>
      <vt:lpstr>Data Accessibility / Visibility Distribution of Work</vt:lpstr>
      <vt:lpstr>Kanbanize Standardization  For Quality</vt:lpstr>
      <vt:lpstr>Kanbanize Standardization  For Quality </vt:lpstr>
      <vt:lpstr>Kanbanize Standardization  For Quality </vt:lpstr>
      <vt:lpstr>Kanban: Operational Execution Feedback Loops</vt:lpstr>
      <vt:lpstr>End Goal: Quality!</vt:lpstr>
      <vt:lpstr>Question &amp;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Tinsley</dc:creator>
  <cp:lastModifiedBy>John Tinsley</cp:lastModifiedBy>
  <cp:revision>665</cp:revision>
  <cp:lastPrinted>2015-02-02T17:14:30Z</cp:lastPrinted>
  <dcterms:created xsi:type="dcterms:W3CDTF">2014-12-16T14:51:57Z</dcterms:created>
  <dcterms:modified xsi:type="dcterms:W3CDTF">2017-10-13T13:45:18Z</dcterms:modified>
</cp:coreProperties>
</file>